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180.xml" ContentType="application/vnd.openxmlformats-officedocument.presentationml.slide+xml"/>
  <Override PartName="/ppt/slideLayouts/slideLayout11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theme/theme10.xml" ContentType="application/vnd.openxmlformats-officedocument.theme+xml"/>
  <Override PartName="/ppt/slideLayouts/slideLayout30.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50.xml" ContentType="application/vnd.openxmlformats-officedocument.presentationml.slideLayout+xml"/>
  <Override PartName="/ppt/slideLayouts/slideLayout10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3"/>
  </p:notesMasterIdLst>
  <p:handoutMasterIdLst>
    <p:handoutMasterId r:id="rId24"/>
  </p:handoutMasterIdLst>
  <p:sldIdLst>
    <p:sldId id="256" r:id="rId2"/>
    <p:sldId id="257" r:id="rId3"/>
    <p:sldId id="313" r:id="rId4"/>
    <p:sldId id="258" r:id="rId5"/>
    <p:sldId id="344" r:id="rId6"/>
    <p:sldId id="345" r:id="rId7"/>
    <p:sldId id="259" r:id="rId8"/>
    <p:sldId id="340" r:id="rId9"/>
    <p:sldId id="346" r:id="rId10"/>
    <p:sldId id="349" r:id="rId11"/>
    <p:sldId id="320" r:id="rId12"/>
    <p:sldId id="347" r:id="rId13"/>
    <p:sldId id="348" r:id="rId14"/>
    <p:sldId id="350" r:id="rId15"/>
    <p:sldId id="265" r:id="rId16"/>
    <p:sldId id="316" r:id="rId17"/>
    <p:sldId id="351" r:id="rId18"/>
    <p:sldId id="339" r:id="rId19"/>
    <p:sldId id="341" r:id="rId20"/>
    <p:sldId id="342" r:id="rId21"/>
    <p:sldId id="343" r:id="rId22"/>
  </p:sldIdLst>
  <p:sldSz cx="9144000" cy="5143500" type="screen16x9"/>
  <p:notesSz cx="6858000" cy="9144000"/>
  <p:embeddedFontLst>
    <p:embeddedFont>
      <p:font typeface="Barlow Medium" panose="020B0604020202020204" charset="0"/>
      <p:regular r:id="rId25"/>
      <p:bold r:id="rId26"/>
      <p:italic r:id="rId27"/>
      <p:boldItalic r:id="rId28"/>
    </p:embeddedFont>
    <p:embeddedFont>
      <p:font typeface="Barlow SemiBold" panose="020B0604020202020204" charset="0"/>
      <p:regular r:id="rId29"/>
      <p:bold r:id="rId30"/>
      <p:italic r:id="rId31"/>
      <p:boldItalic r:id="rId32"/>
    </p:embeddedFont>
    <p:embeddedFont>
      <p:font typeface="Calibri" panose="020F0502020204030204" pitchFamily="34" charset="0"/>
      <p:regular r:id="rId33"/>
      <p:bold r:id="rId34"/>
    </p:embeddedFont>
    <p:embeddedFont>
      <p:font typeface="Fredoka One" panose="020B0604020202020204" charset="0"/>
      <p:regular r:id="rId35"/>
    </p:embeddedFont>
    <p:embeddedFont>
      <p:font typeface="Roboto Condensed Light" panose="02000000000000000000" pitchFamily="2" charset="0"/>
      <p:regular r:id="rId36"/>
      <p: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A74"/>
    <a:srgbClr val="D7BA75"/>
    <a:srgbClr val="989898"/>
    <a:srgbClr val="7AC4A4"/>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657285-5D30-4371-BA30-F5127CF61451}">
  <a:tblStyle styleId="{BD657285-5D30-4371-BA30-F5127CF6145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5" autoAdjust="0"/>
    <p:restoredTop sz="83668" autoAdjust="0"/>
  </p:normalViewPr>
  <p:slideViewPr>
    <p:cSldViewPr snapToGrid="0" showGuides="1">
      <p:cViewPr varScale="1">
        <p:scale>
          <a:sx n="74" d="100"/>
          <a:sy n="74" d="100"/>
        </p:scale>
        <p:origin x="1112"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51586B2-411A-4A26-8EB5-799527E573FE}"/>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id="{856247D2-D05F-479A-90F3-84770E2C7655}"/>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93E5B82C-2747-403A-8D91-094C4D0E9EF9}" type="datetimeFigureOut">
              <a:rPr lang="ar-SA" smtClean="0"/>
              <a:t>27/01/43</a:t>
            </a:fld>
            <a:endParaRPr lang="ar-SA"/>
          </a:p>
        </p:txBody>
      </p:sp>
      <p:sp>
        <p:nvSpPr>
          <p:cNvPr id="4" name="عنصر نائب للتذييل 3">
            <a:extLst>
              <a:ext uri="{FF2B5EF4-FFF2-40B4-BE49-F238E27FC236}">
                <a16:creationId xmlns:a16="http://schemas.microsoft.com/office/drawing/2014/main" id="{45C28B92-448D-4E51-84B9-AFBC03027E50}"/>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r>
              <a:rPr lang="ar-SA"/>
              <a:t>أ / وديان محمد </a:t>
            </a:r>
          </a:p>
        </p:txBody>
      </p:sp>
      <p:sp>
        <p:nvSpPr>
          <p:cNvPr id="5" name="عنصر نائب لرقم الشريحة 4">
            <a:extLst>
              <a:ext uri="{FF2B5EF4-FFF2-40B4-BE49-F238E27FC236}">
                <a16:creationId xmlns:a16="http://schemas.microsoft.com/office/drawing/2014/main" id="{4FDAD241-5795-4340-8F47-795A73B1D79C}"/>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B5F39A80-E59B-4271-B066-BA10FD2CF328}" type="slidenum">
              <a:rPr lang="ar-SA" smtClean="0"/>
              <a:t>‹#›</a:t>
            </a:fld>
            <a:endParaRPr lang="ar-SA"/>
          </a:p>
        </p:txBody>
      </p:sp>
    </p:spTree>
    <p:extLst>
      <p:ext uri="{BB962C8B-B14F-4D97-AF65-F5344CB8AC3E}">
        <p14:creationId xmlns:p14="http://schemas.microsoft.com/office/powerpoint/2010/main" val="403487525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e713e4c63f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e713e4c63f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e713e4c63f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e713e4c63f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638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e677296701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e677296701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e677296701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e677296701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870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e713e4c63f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e713e4c63f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e713e4c63f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e713e4c63f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517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e677296701_6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e677296701_6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e677296701_6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e677296701_6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416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e677296701_6_38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e677296701_6_38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980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ar-SA" dirty="0"/>
          </a:p>
        </p:txBody>
      </p:sp>
    </p:spTree>
    <p:extLst>
      <p:ext uri="{BB962C8B-B14F-4D97-AF65-F5344CB8AC3E}">
        <p14:creationId xmlns:p14="http://schemas.microsoft.com/office/powerpoint/2010/main" val="2949923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1480" y="77983"/>
            <a:ext cx="8953111" cy="4307495"/>
            <a:chOff x="151480" y="77983"/>
            <a:chExt cx="8953111" cy="4307495"/>
          </a:xfrm>
        </p:grpSpPr>
        <p:sp>
          <p:nvSpPr>
            <p:cNvPr id="10" name="Google Shape;10;p2"/>
            <p:cNvSpPr/>
            <p:nvPr/>
          </p:nvSpPr>
          <p:spPr>
            <a:xfrm>
              <a:off x="6563527" y="3497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51480" y="1699991"/>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963684" y="268278"/>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311597" y="32648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448481">
              <a:off x="7480883" y="349719"/>
              <a:ext cx="1513388" cy="863109"/>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flipH="1">
            <a:off x="3869600" y="1301525"/>
            <a:ext cx="4528800" cy="210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3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flipH="1">
            <a:off x="4751000" y="3539025"/>
            <a:ext cx="3647400" cy="51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algn="ctr" rtl="0">
              <a:lnSpc>
                <a:spcPct val="100000"/>
              </a:lnSpc>
              <a:spcBef>
                <a:spcPts val="0"/>
              </a:spcBef>
              <a:spcAft>
                <a:spcPts val="0"/>
              </a:spcAft>
              <a:buClr>
                <a:schemeClr val="accent5"/>
              </a:buClr>
              <a:buSzPts val="1800"/>
              <a:buNone/>
              <a:defRPr sz="1800">
                <a:solidFill>
                  <a:schemeClr val="accent5"/>
                </a:solidFill>
              </a:defRPr>
            </a:lvl2pPr>
            <a:lvl3pPr lvl="2" algn="ctr" rtl="0">
              <a:lnSpc>
                <a:spcPct val="100000"/>
              </a:lnSpc>
              <a:spcBef>
                <a:spcPts val="0"/>
              </a:spcBef>
              <a:spcAft>
                <a:spcPts val="0"/>
              </a:spcAft>
              <a:buClr>
                <a:schemeClr val="accent5"/>
              </a:buClr>
              <a:buSzPts val="1800"/>
              <a:buNone/>
              <a:defRPr sz="1800">
                <a:solidFill>
                  <a:schemeClr val="accent5"/>
                </a:solidFill>
              </a:defRPr>
            </a:lvl3pPr>
            <a:lvl4pPr lvl="3" algn="ctr" rtl="0">
              <a:lnSpc>
                <a:spcPct val="100000"/>
              </a:lnSpc>
              <a:spcBef>
                <a:spcPts val="0"/>
              </a:spcBef>
              <a:spcAft>
                <a:spcPts val="0"/>
              </a:spcAft>
              <a:buClr>
                <a:schemeClr val="accent5"/>
              </a:buClr>
              <a:buSzPts val="1800"/>
              <a:buNone/>
              <a:defRPr sz="1800">
                <a:solidFill>
                  <a:schemeClr val="accent5"/>
                </a:solidFill>
              </a:defRPr>
            </a:lvl4pPr>
            <a:lvl5pPr lvl="4" algn="ctr" rtl="0">
              <a:lnSpc>
                <a:spcPct val="100000"/>
              </a:lnSpc>
              <a:spcBef>
                <a:spcPts val="0"/>
              </a:spcBef>
              <a:spcAft>
                <a:spcPts val="0"/>
              </a:spcAft>
              <a:buClr>
                <a:schemeClr val="accent5"/>
              </a:buClr>
              <a:buSzPts val="1800"/>
              <a:buNone/>
              <a:defRPr sz="1800">
                <a:solidFill>
                  <a:schemeClr val="accent5"/>
                </a:solidFill>
              </a:defRPr>
            </a:lvl5pPr>
            <a:lvl6pPr lvl="5" algn="ctr" rtl="0">
              <a:lnSpc>
                <a:spcPct val="100000"/>
              </a:lnSpc>
              <a:spcBef>
                <a:spcPts val="0"/>
              </a:spcBef>
              <a:spcAft>
                <a:spcPts val="0"/>
              </a:spcAft>
              <a:buClr>
                <a:schemeClr val="accent5"/>
              </a:buClr>
              <a:buSzPts val="1800"/>
              <a:buNone/>
              <a:defRPr sz="1800">
                <a:solidFill>
                  <a:schemeClr val="accent5"/>
                </a:solidFill>
              </a:defRPr>
            </a:lvl6pPr>
            <a:lvl7pPr lvl="6" algn="ctr" rtl="0">
              <a:lnSpc>
                <a:spcPct val="100000"/>
              </a:lnSpc>
              <a:spcBef>
                <a:spcPts val="0"/>
              </a:spcBef>
              <a:spcAft>
                <a:spcPts val="0"/>
              </a:spcAft>
              <a:buClr>
                <a:schemeClr val="accent5"/>
              </a:buClr>
              <a:buSzPts val="1800"/>
              <a:buNone/>
              <a:defRPr sz="1800">
                <a:solidFill>
                  <a:schemeClr val="accent5"/>
                </a:solidFill>
              </a:defRPr>
            </a:lvl7pPr>
            <a:lvl8pPr lvl="7" algn="ctr" rtl="0">
              <a:lnSpc>
                <a:spcPct val="100000"/>
              </a:lnSpc>
              <a:spcBef>
                <a:spcPts val="0"/>
              </a:spcBef>
              <a:spcAft>
                <a:spcPts val="0"/>
              </a:spcAft>
              <a:buClr>
                <a:schemeClr val="accent5"/>
              </a:buClr>
              <a:buSzPts val="1800"/>
              <a:buNone/>
              <a:defRPr sz="1800">
                <a:solidFill>
                  <a:schemeClr val="accent5"/>
                </a:solidFill>
              </a:defRPr>
            </a:lvl8pPr>
            <a:lvl9pPr lvl="8" algn="ctr" rtl="0">
              <a:lnSpc>
                <a:spcPct val="100000"/>
              </a:lnSpc>
              <a:spcBef>
                <a:spcPts val="0"/>
              </a:spcBef>
              <a:spcAft>
                <a:spcPts val="0"/>
              </a:spcAft>
              <a:buClr>
                <a:schemeClr val="accent5"/>
              </a:buClr>
              <a:buSzPts val="1800"/>
              <a:buNone/>
              <a:defRPr sz="1800">
                <a:solidFill>
                  <a:schemeClr val="accent5"/>
                </a:solidFill>
              </a:defRPr>
            </a:lvl9pPr>
          </a:lstStyle>
          <a:p>
            <a:endParaRPr/>
          </a:p>
        </p:txBody>
      </p:sp>
      <p:sp>
        <p:nvSpPr>
          <p:cNvPr id="18" name="Google Shape;18;p2"/>
          <p:cNvSpPr txBox="1">
            <a:spLocks noGrp="1"/>
          </p:cNvSpPr>
          <p:nvPr>
            <p:ph type="subTitle" idx="2"/>
          </p:nvPr>
        </p:nvSpPr>
        <p:spPr>
          <a:xfrm>
            <a:off x="6867175" y="539500"/>
            <a:ext cx="1531200" cy="5190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1pPr>
            <a:lvl2pPr lvl="1">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2pPr>
            <a:lvl3pPr lvl="2">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3pPr>
            <a:lvl4pPr lvl="3">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4pPr>
            <a:lvl5pPr lvl="4">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5pPr>
            <a:lvl6pPr lvl="5">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6pPr>
            <a:lvl7pPr lvl="6">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7pPr>
            <a:lvl8pPr lvl="7">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8pPr>
            <a:lvl9pPr lvl="8">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نص العنوان"/>
          <p:cNvSpPr txBox="1">
            <a:spLocks noGrp="1"/>
          </p:cNvSpPr>
          <p:nvPr>
            <p:ph type="title"/>
          </p:nvPr>
        </p:nvSpPr>
        <p:spPr>
          <a:xfrm>
            <a:off x="311708" y="744573"/>
            <a:ext cx="8520601" cy="2052603"/>
          </a:xfrm>
          <a:prstGeom prst="rect">
            <a:avLst/>
          </a:prstGeom>
        </p:spPr>
        <p:txBody>
          <a:bodyPr anchor="b"/>
          <a:lstStyle>
            <a:lvl1pPr algn="ctr">
              <a:defRPr sz="5200"/>
            </a:lvl1pPr>
          </a:lstStyle>
          <a:p>
            <a:r>
              <a:t>نص العنوان</a:t>
            </a:r>
          </a:p>
        </p:txBody>
      </p:sp>
      <p:sp>
        <p:nvSpPr>
          <p:cNvPr id="12" name="مستوى النص الأول…"/>
          <p:cNvSpPr txBox="1">
            <a:spLocks noGrp="1"/>
          </p:cNvSpPr>
          <p:nvPr>
            <p:ph type="body" sz="quarter" idx="1"/>
          </p:nvPr>
        </p:nvSpPr>
        <p:spPr>
          <a:xfrm>
            <a:off x="311698" y="2834125"/>
            <a:ext cx="8520603" cy="792602"/>
          </a:xfrm>
          <a:prstGeom prst="rect">
            <a:avLst/>
          </a:prstGeom>
        </p:spPr>
        <p:txBody>
          <a:bodyPr/>
          <a:lstStyle>
            <a:lvl1pPr marL="228600" indent="-114300" algn="ctr">
              <a:lnSpc>
                <a:spcPct val="100000"/>
              </a:lnSpc>
              <a:buClrTx/>
              <a:buSzTx/>
              <a:buFontTx/>
              <a:buNone/>
              <a:defRPr sz="2800"/>
            </a:lvl1pPr>
            <a:lvl2pPr marL="228600" indent="114300" algn="ctr">
              <a:lnSpc>
                <a:spcPct val="100000"/>
              </a:lnSpc>
              <a:buClrTx/>
              <a:buSzTx/>
              <a:buFontTx/>
              <a:buNone/>
              <a:defRPr sz="2800"/>
            </a:lvl2pPr>
            <a:lvl3pPr marL="228600" indent="114300" algn="ctr">
              <a:lnSpc>
                <a:spcPct val="100000"/>
              </a:lnSpc>
              <a:buClrTx/>
              <a:buSzTx/>
              <a:buFontTx/>
              <a:buNone/>
              <a:defRPr sz="2800"/>
            </a:lvl3pPr>
            <a:lvl4pPr marL="228600" indent="114300" algn="ctr">
              <a:lnSpc>
                <a:spcPct val="100000"/>
              </a:lnSpc>
              <a:buClrTx/>
              <a:buSzTx/>
              <a:buFontTx/>
              <a:buNone/>
              <a:defRPr sz="2800"/>
            </a:lvl4pPr>
            <a:lvl5pPr marL="228600" indent="114300" algn="ctr">
              <a:lnSpc>
                <a:spcPct val="100000"/>
              </a:lnSpc>
              <a:buClrTx/>
              <a:buSzTx/>
              <a:buFontTx/>
              <a:buNone/>
              <a:defRPr sz="2800"/>
            </a:lvl5p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4952416"/>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ackground 1">
  <p:cSld name="CUSTOM_27">
    <p:spTree>
      <p:nvGrpSpPr>
        <p:cNvPr id="1" name="Shape 1103"/>
        <p:cNvGrpSpPr/>
        <p:nvPr/>
      </p:nvGrpSpPr>
      <p:grpSpPr>
        <a:xfrm>
          <a:off x="0" y="0"/>
          <a:ext cx="0" cy="0"/>
          <a:chOff x="0" y="0"/>
          <a:chExt cx="0" cy="0"/>
        </a:xfrm>
      </p:grpSpPr>
      <p:grpSp>
        <p:nvGrpSpPr>
          <p:cNvPr id="1104" name="Google Shape;1104;p39"/>
          <p:cNvGrpSpPr/>
          <p:nvPr/>
        </p:nvGrpSpPr>
        <p:grpSpPr>
          <a:xfrm>
            <a:off x="318397" y="3887342"/>
            <a:ext cx="693824" cy="1071651"/>
            <a:chOff x="2144500" y="237375"/>
            <a:chExt cx="3245200" cy="5012400"/>
          </a:xfrm>
        </p:grpSpPr>
        <p:sp>
          <p:nvSpPr>
            <p:cNvPr id="1105" name="Google Shape;1105;p39"/>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39"/>
          <p:cNvGrpSpPr/>
          <p:nvPr/>
        </p:nvGrpSpPr>
        <p:grpSpPr>
          <a:xfrm>
            <a:off x="7069897" y="107067"/>
            <a:ext cx="1863266" cy="4768880"/>
            <a:chOff x="7069897" y="107067"/>
            <a:chExt cx="1863266" cy="4768880"/>
          </a:xfrm>
        </p:grpSpPr>
        <p:sp>
          <p:nvSpPr>
            <p:cNvPr id="1111" name="Google Shape;1111;p39"/>
            <p:cNvSpPr/>
            <p:nvPr/>
          </p:nvSpPr>
          <p:spPr>
            <a:xfrm>
              <a:off x="8099568" y="4163659"/>
              <a:ext cx="662427" cy="712288"/>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7069897" y="107067"/>
              <a:ext cx="606508" cy="727404"/>
            </a:xfrm>
            <a:custGeom>
              <a:avLst/>
              <a:gdLst/>
              <a:ahLst/>
              <a:cxnLst/>
              <a:rect l="l" t="t" r="r" b="b"/>
              <a:pathLst>
                <a:path w="32940" h="39506" extrusionOk="0">
                  <a:moveTo>
                    <a:pt x="11608" y="1"/>
                  </a:moveTo>
                  <a:cubicBezTo>
                    <a:pt x="9913" y="1"/>
                    <a:pt x="8212" y="476"/>
                    <a:pt x="6775" y="1482"/>
                  </a:cubicBezTo>
                  <a:cubicBezTo>
                    <a:pt x="2337" y="4518"/>
                    <a:pt x="1" y="10125"/>
                    <a:pt x="1402" y="15498"/>
                  </a:cubicBezTo>
                  <a:cubicBezTo>
                    <a:pt x="1402" y="17134"/>
                    <a:pt x="1869" y="18769"/>
                    <a:pt x="2337" y="20638"/>
                  </a:cubicBezTo>
                  <a:cubicBezTo>
                    <a:pt x="3038" y="23207"/>
                    <a:pt x="4439" y="25777"/>
                    <a:pt x="6074" y="27880"/>
                  </a:cubicBezTo>
                  <a:cubicBezTo>
                    <a:pt x="9345" y="31384"/>
                    <a:pt x="12849" y="34654"/>
                    <a:pt x="16821" y="37458"/>
                  </a:cubicBezTo>
                  <a:cubicBezTo>
                    <a:pt x="18623" y="38769"/>
                    <a:pt x="20771" y="39505"/>
                    <a:pt x="22941" y="39505"/>
                  </a:cubicBezTo>
                  <a:cubicBezTo>
                    <a:pt x="23864" y="39505"/>
                    <a:pt x="24791" y="39372"/>
                    <a:pt x="25698" y="39093"/>
                  </a:cubicBezTo>
                  <a:cubicBezTo>
                    <a:pt x="26632" y="38859"/>
                    <a:pt x="27800" y="38392"/>
                    <a:pt x="28501" y="37691"/>
                  </a:cubicBezTo>
                  <a:cubicBezTo>
                    <a:pt x="31538" y="34654"/>
                    <a:pt x="32940" y="30449"/>
                    <a:pt x="32239" y="26244"/>
                  </a:cubicBezTo>
                  <a:cubicBezTo>
                    <a:pt x="32473" y="23675"/>
                    <a:pt x="32005" y="21105"/>
                    <a:pt x="31071" y="18535"/>
                  </a:cubicBezTo>
                  <a:cubicBezTo>
                    <a:pt x="29436" y="8957"/>
                    <a:pt x="23128" y="3818"/>
                    <a:pt x="14718" y="547"/>
                  </a:cubicBezTo>
                  <a:cubicBezTo>
                    <a:pt x="13728" y="187"/>
                    <a:pt x="12669" y="1"/>
                    <a:pt x="1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7847353" y="115308"/>
              <a:ext cx="576403" cy="710925"/>
            </a:xfrm>
            <a:custGeom>
              <a:avLst/>
              <a:gdLst/>
              <a:ahLst/>
              <a:cxnLst/>
              <a:rect l="l" t="t" r="r" b="b"/>
              <a:pathLst>
                <a:path w="31305" h="38611" extrusionOk="0">
                  <a:moveTo>
                    <a:pt x="10882" y="1"/>
                  </a:moveTo>
                  <a:cubicBezTo>
                    <a:pt x="8460" y="1"/>
                    <a:pt x="5995" y="1084"/>
                    <a:pt x="4206" y="2674"/>
                  </a:cubicBezTo>
                  <a:cubicBezTo>
                    <a:pt x="1402" y="5711"/>
                    <a:pt x="1" y="9448"/>
                    <a:pt x="468" y="13420"/>
                  </a:cubicBezTo>
                  <a:cubicBezTo>
                    <a:pt x="468" y="15756"/>
                    <a:pt x="1870" y="17625"/>
                    <a:pt x="2103" y="19961"/>
                  </a:cubicBezTo>
                  <a:cubicBezTo>
                    <a:pt x="2337" y="22531"/>
                    <a:pt x="3271" y="24633"/>
                    <a:pt x="4907" y="26502"/>
                  </a:cubicBezTo>
                  <a:cubicBezTo>
                    <a:pt x="8177" y="30707"/>
                    <a:pt x="12382" y="34211"/>
                    <a:pt x="16821" y="37248"/>
                  </a:cubicBezTo>
                  <a:cubicBezTo>
                    <a:pt x="18371" y="38192"/>
                    <a:pt x="19883" y="38611"/>
                    <a:pt x="21305" y="38611"/>
                  </a:cubicBezTo>
                  <a:cubicBezTo>
                    <a:pt x="24811" y="38611"/>
                    <a:pt x="27774" y="36066"/>
                    <a:pt x="29436" y="32576"/>
                  </a:cubicBezTo>
                  <a:cubicBezTo>
                    <a:pt x="30837" y="30240"/>
                    <a:pt x="31305" y="27437"/>
                    <a:pt x="31305" y="24633"/>
                  </a:cubicBezTo>
                  <a:cubicBezTo>
                    <a:pt x="30370" y="19961"/>
                    <a:pt x="30370" y="14822"/>
                    <a:pt x="27100" y="10850"/>
                  </a:cubicBezTo>
                  <a:cubicBezTo>
                    <a:pt x="24296" y="7346"/>
                    <a:pt x="21026" y="4309"/>
                    <a:pt x="17288" y="1739"/>
                  </a:cubicBezTo>
                  <a:cubicBezTo>
                    <a:pt x="15886" y="805"/>
                    <a:pt x="14017" y="104"/>
                    <a:pt x="12149" y="104"/>
                  </a:cubicBezTo>
                  <a:cubicBezTo>
                    <a:pt x="11730" y="34"/>
                    <a:pt x="11307" y="1"/>
                    <a:pt x="10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8532359" y="821840"/>
              <a:ext cx="400803" cy="471563"/>
            </a:xfrm>
            <a:custGeom>
              <a:avLst/>
              <a:gdLst/>
              <a:ahLst/>
              <a:cxnLst/>
              <a:rect l="l" t="t" r="r" b="b"/>
              <a:pathLst>
                <a:path w="21768" h="25611" extrusionOk="0">
                  <a:moveTo>
                    <a:pt x="10537" y="1"/>
                  </a:moveTo>
                  <a:cubicBezTo>
                    <a:pt x="9802" y="1"/>
                    <a:pt x="9019" y="138"/>
                    <a:pt x="8177" y="454"/>
                  </a:cubicBezTo>
                  <a:cubicBezTo>
                    <a:pt x="7476" y="922"/>
                    <a:pt x="6541" y="688"/>
                    <a:pt x="5840" y="922"/>
                  </a:cubicBezTo>
                  <a:cubicBezTo>
                    <a:pt x="4906" y="922"/>
                    <a:pt x="4205" y="1155"/>
                    <a:pt x="3504" y="1856"/>
                  </a:cubicBezTo>
                  <a:cubicBezTo>
                    <a:pt x="1402" y="3725"/>
                    <a:pt x="234" y="6528"/>
                    <a:pt x="234" y="9565"/>
                  </a:cubicBezTo>
                  <a:cubicBezTo>
                    <a:pt x="0" y="12602"/>
                    <a:pt x="1402" y="15406"/>
                    <a:pt x="3972" y="17274"/>
                  </a:cubicBezTo>
                  <a:cubicBezTo>
                    <a:pt x="5373" y="18442"/>
                    <a:pt x="6775" y="19611"/>
                    <a:pt x="8177" y="21012"/>
                  </a:cubicBezTo>
                  <a:cubicBezTo>
                    <a:pt x="9578" y="22881"/>
                    <a:pt x="11447" y="24049"/>
                    <a:pt x="13550" y="24984"/>
                  </a:cubicBezTo>
                  <a:cubicBezTo>
                    <a:pt x="14364" y="25415"/>
                    <a:pt x="15198" y="25610"/>
                    <a:pt x="16001" y="25610"/>
                  </a:cubicBezTo>
                  <a:cubicBezTo>
                    <a:pt x="19115" y="25610"/>
                    <a:pt x="21768" y="22672"/>
                    <a:pt x="21025" y="19143"/>
                  </a:cubicBezTo>
                  <a:cubicBezTo>
                    <a:pt x="20792" y="16106"/>
                    <a:pt x="20324" y="13069"/>
                    <a:pt x="20091" y="10032"/>
                  </a:cubicBezTo>
                  <a:cubicBezTo>
                    <a:pt x="19857" y="7463"/>
                    <a:pt x="18923" y="4893"/>
                    <a:pt x="16820" y="3258"/>
                  </a:cubicBezTo>
                  <a:cubicBezTo>
                    <a:pt x="15011" y="1629"/>
                    <a:pt x="13061" y="1"/>
                    <a:pt x="10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a:off x="175650" y="390777"/>
            <a:ext cx="8257277" cy="4655474"/>
            <a:chOff x="175650" y="390777"/>
            <a:chExt cx="8257277" cy="4655474"/>
          </a:xfrm>
        </p:grpSpPr>
        <p:sp>
          <p:nvSpPr>
            <p:cNvPr id="21" name="Google Shape;21;p3"/>
            <p:cNvSpPr/>
            <p:nvPr/>
          </p:nvSpPr>
          <p:spPr>
            <a:xfrm>
              <a:off x="175650" y="4014875"/>
              <a:ext cx="866975" cy="898625"/>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5395075" y="390777"/>
              <a:ext cx="919176" cy="1047252"/>
            </a:xfrm>
            <a:custGeom>
              <a:avLst/>
              <a:gdLst/>
              <a:ahLst/>
              <a:cxnLst/>
              <a:rect l="l" t="t" r="r" b="b"/>
              <a:pathLst>
                <a:path w="179966" h="205042" extrusionOk="0">
                  <a:moveTo>
                    <a:pt x="33091" y="0"/>
                  </a:moveTo>
                  <a:cubicBezTo>
                    <a:pt x="31520" y="0"/>
                    <a:pt x="29942" y="204"/>
                    <a:pt x="28400" y="620"/>
                  </a:cubicBezTo>
                  <a:cubicBezTo>
                    <a:pt x="23667" y="1803"/>
                    <a:pt x="19328" y="4071"/>
                    <a:pt x="15680" y="7227"/>
                  </a:cubicBezTo>
                  <a:cubicBezTo>
                    <a:pt x="9171" y="12650"/>
                    <a:pt x="4537" y="20046"/>
                    <a:pt x="2564" y="28330"/>
                  </a:cubicBezTo>
                  <a:cubicBezTo>
                    <a:pt x="789" y="35430"/>
                    <a:pt x="198" y="42924"/>
                    <a:pt x="691" y="50320"/>
                  </a:cubicBezTo>
                  <a:cubicBezTo>
                    <a:pt x="789" y="51208"/>
                    <a:pt x="691" y="52194"/>
                    <a:pt x="493" y="53180"/>
                  </a:cubicBezTo>
                  <a:cubicBezTo>
                    <a:pt x="99" y="54659"/>
                    <a:pt x="0" y="56237"/>
                    <a:pt x="198" y="57814"/>
                  </a:cubicBezTo>
                  <a:cubicBezTo>
                    <a:pt x="493" y="60083"/>
                    <a:pt x="789" y="62351"/>
                    <a:pt x="1282" y="64520"/>
                  </a:cubicBezTo>
                  <a:cubicBezTo>
                    <a:pt x="2268" y="69648"/>
                    <a:pt x="2959" y="74874"/>
                    <a:pt x="3353" y="80199"/>
                  </a:cubicBezTo>
                  <a:cubicBezTo>
                    <a:pt x="3945" y="86511"/>
                    <a:pt x="4832" y="92822"/>
                    <a:pt x="6114" y="99034"/>
                  </a:cubicBezTo>
                  <a:cubicBezTo>
                    <a:pt x="7100" y="104162"/>
                    <a:pt x="8481" y="109191"/>
                    <a:pt x="9960" y="114122"/>
                  </a:cubicBezTo>
                  <a:cubicBezTo>
                    <a:pt x="11834" y="121025"/>
                    <a:pt x="14102" y="127730"/>
                    <a:pt x="16764" y="134436"/>
                  </a:cubicBezTo>
                  <a:cubicBezTo>
                    <a:pt x="20709" y="143804"/>
                    <a:pt x="25738" y="152876"/>
                    <a:pt x="31753" y="161160"/>
                  </a:cubicBezTo>
                  <a:cubicBezTo>
                    <a:pt x="34613" y="165400"/>
                    <a:pt x="37670" y="169542"/>
                    <a:pt x="41023" y="173486"/>
                  </a:cubicBezTo>
                  <a:cubicBezTo>
                    <a:pt x="48813" y="182263"/>
                    <a:pt x="58082" y="189560"/>
                    <a:pt x="68535" y="194885"/>
                  </a:cubicBezTo>
                  <a:cubicBezTo>
                    <a:pt x="70705" y="196068"/>
                    <a:pt x="72874" y="196956"/>
                    <a:pt x="75142" y="197745"/>
                  </a:cubicBezTo>
                  <a:cubicBezTo>
                    <a:pt x="78199" y="198829"/>
                    <a:pt x="81256" y="199815"/>
                    <a:pt x="84214" y="200900"/>
                  </a:cubicBezTo>
                  <a:cubicBezTo>
                    <a:pt x="92498" y="203859"/>
                    <a:pt x="100978" y="205042"/>
                    <a:pt x="111333" y="205042"/>
                  </a:cubicBezTo>
                  <a:cubicBezTo>
                    <a:pt x="114883" y="204943"/>
                    <a:pt x="118433" y="204746"/>
                    <a:pt x="121983" y="204253"/>
                  </a:cubicBezTo>
                  <a:cubicBezTo>
                    <a:pt x="127110" y="203661"/>
                    <a:pt x="132041" y="202182"/>
                    <a:pt x="136676" y="200013"/>
                  </a:cubicBezTo>
                  <a:cubicBezTo>
                    <a:pt x="140620" y="198139"/>
                    <a:pt x="144269" y="195970"/>
                    <a:pt x="147819" y="193504"/>
                  </a:cubicBezTo>
                  <a:cubicBezTo>
                    <a:pt x="158765" y="185813"/>
                    <a:pt x="167442" y="175360"/>
                    <a:pt x="172965" y="163230"/>
                  </a:cubicBezTo>
                  <a:cubicBezTo>
                    <a:pt x="174641" y="159385"/>
                    <a:pt x="176022" y="155440"/>
                    <a:pt x="177106" y="151397"/>
                  </a:cubicBezTo>
                  <a:cubicBezTo>
                    <a:pt x="179177" y="144100"/>
                    <a:pt x="179966" y="136605"/>
                    <a:pt x="179374" y="129012"/>
                  </a:cubicBezTo>
                  <a:cubicBezTo>
                    <a:pt x="178783" y="122800"/>
                    <a:pt x="176810" y="116784"/>
                    <a:pt x="173753" y="111361"/>
                  </a:cubicBezTo>
                  <a:cubicBezTo>
                    <a:pt x="171091" y="106726"/>
                    <a:pt x="167147" y="102880"/>
                    <a:pt x="162413" y="100316"/>
                  </a:cubicBezTo>
                  <a:cubicBezTo>
                    <a:pt x="160441" y="99133"/>
                    <a:pt x="158272" y="98245"/>
                    <a:pt x="156102" y="97456"/>
                  </a:cubicBezTo>
                  <a:cubicBezTo>
                    <a:pt x="148706" y="94794"/>
                    <a:pt x="141212" y="92920"/>
                    <a:pt x="133520" y="91638"/>
                  </a:cubicBezTo>
                  <a:cubicBezTo>
                    <a:pt x="127406" y="90652"/>
                    <a:pt x="121292" y="89765"/>
                    <a:pt x="115277" y="88779"/>
                  </a:cubicBezTo>
                  <a:cubicBezTo>
                    <a:pt x="110346" y="88088"/>
                    <a:pt x="105514" y="86905"/>
                    <a:pt x="100880" y="85426"/>
                  </a:cubicBezTo>
                  <a:cubicBezTo>
                    <a:pt x="85694" y="80397"/>
                    <a:pt x="74057" y="71127"/>
                    <a:pt x="66662" y="56927"/>
                  </a:cubicBezTo>
                  <a:cubicBezTo>
                    <a:pt x="64591" y="52983"/>
                    <a:pt x="62816" y="49038"/>
                    <a:pt x="61435" y="44896"/>
                  </a:cubicBezTo>
                  <a:cubicBezTo>
                    <a:pt x="59759" y="39867"/>
                    <a:pt x="58477" y="34739"/>
                    <a:pt x="57294" y="29612"/>
                  </a:cubicBezTo>
                  <a:cubicBezTo>
                    <a:pt x="56307" y="25075"/>
                    <a:pt x="54927" y="20638"/>
                    <a:pt x="53152" y="16299"/>
                  </a:cubicBezTo>
                  <a:cubicBezTo>
                    <a:pt x="51574" y="12157"/>
                    <a:pt x="49109" y="8509"/>
                    <a:pt x="45953" y="5353"/>
                  </a:cubicBezTo>
                  <a:cubicBezTo>
                    <a:pt x="42543" y="1868"/>
                    <a:pt x="37850" y="0"/>
                    <a:pt x="33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7678350" y="4383416"/>
              <a:ext cx="754577" cy="662835"/>
            </a:xfrm>
            <a:custGeom>
              <a:avLst/>
              <a:gdLst/>
              <a:ahLst/>
              <a:cxnLst/>
              <a:rect l="l" t="t" r="r" b="b"/>
              <a:pathLst>
                <a:path w="237662" h="208767" extrusionOk="0">
                  <a:moveTo>
                    <a:pt x="112080" y="0"/>
                  </a:moveTo>
                  <a:cubicBezTo>
                    <a:pt x="103757" y="0"/>
                    <a:pt x="95435" y="555"/>
                    <a:pt x="87297" y="1665"/>
                  </a:cubicBezTo>
                  <a:cubicBezTo>
                    <a:pt x="74350" y="3514"/>
                    <a:pt x="61959" y="7768"/>
                    <a:pt x="50677" y="14241"/>
                  </a:cubicBezTo>
                  <a:cubicBezTo>
                    <a:pt x="48087" y="15721"/>
                    <a:pt x="45128" y="17016"/>
                    <a:pt x="42354" y="18125"/>
                  </a:cubicBezTo>
                  <a:cubicBezTo>
                    <a:pt x="39949" y="18865"/>
                    <a:pt x="37545" y="19975"/>
                    <a:pt x="35326" y="21269"/>
                  </a:cubicBezTo>
                  <a:cubicBezTo>
                    <a:pt x="26633" y="26078"/>
                    <a:pt x="19050" y="32921"/>
                    <a:pt x="13501" y="41244"/>
                  </a:cubicBezTo>
                  <a:cubicBezTo>
                    <a:pt x="8508" y="48457"/>
                    <a:pt x="5179" y="56410"/>
                    <a:pt x="3514" y="64918"/>
                  </a:cubicBezTo>
                  <a:cubicBezTo>
                    <a:pt x="1665" y="73426"/>
                    <a:pt x="740" y="82118"/>
                    <a:pt x="185" y="90811"/>
                  </a:cubicBezTo>
                  <a:cubicBezTo>
                    <a:pt x="0" y="95805"/>
                    <a:pt x="370" y="100614"/>
                    <a:pt x="1110" y="105422"/>
                  </a:cubicBezTo>
                  <a:cubicBezTo>
                    <a:pt x="2404" y="113560"/>
                    <a:pt x="4069" y="121513"/>
                    <a:pt x="6103" y="129466"/>
                  </a:cubicBezTo>
                  <a:cubicBezTo>
                    <a:pt x="10727" y="147036"/>
                    <a:pt x="18680" y="163497"/>
                    <a:pt x="29592" y="178108"/>
                  </a:cubicBezTo>
                  <a:cubicBezTo>
                    <a:pt x="38100" y="189575"/>
                    <a:pt x="49937" y="198083"/>
                    <a:pt x="63253" y="202707"/>
                  </a:cubicBezTo>
                  <a:cubicBezTo>
                    <a:pt x="74981" y="206746"/>
                    <a:pt x="87259" y="208766"/>
                    <a:pt x="99571" y="208766"/>
                  </a:cubicBezTo>
                  <a:cubicBezTo>
                    <a:pt x="104734" y="208766"/>
                    <a:pt x="109903" y="208411"/>
                    <a:pt x="115039" y="207700"/>
                  </a:cubicBezTo>
                  <a:cubicBezTo>
                    <a:pt x="124287" y="206591"/>
                    <a:pt x="133535" y="204741"/>
                    <a:pt x="142412" y="201967"/>
                  </a:cubicBezTo>
                  <a:cubicBezTo>
                    <a:pt x="158318" y="197343"/>
                    <a:pt x="173484" y="190500"/>
                    <a:pt x="187540" y="181807"/>
                  </a:cubicBezTo>
                  <a:cubicBezTo>
                    <a:pt x="192719" y="178478"/>
                    <a:pt x="197712" y="174779"/>
                    <a:pt x="202521" y="170710"/>
                  </a:cubicBezTo>
                  <a:cubicBezTo>
                    <a:pt x="216577" y="158688"/>
                    <a:pt x="226750" y="142783"/>
                    <a:pt x="231928" y="124842"/>
                  </a:cubicBezTo>
                  <a:cubicBezTo>
                    <a:pt x="236182" y="111896"/>
                    <a:pt x="237662" y="98024"/>
                    <a:pt x="235997" y="84523"/>
                  </a:cubicBezTo>
                  <a:cubicBezTo>
                    <a:pt x="233223" y="60664"/>
                    <a:pt x="220831" y="39210"/>
                    <a:pt x="201781" y="24783"/>
                  </a:cubicBezTo>
                  <a:cubicBezTo>
                    <a:pt x="190684" y="16461"/>
                    <a:pt x="178108" y="10357"/>
                    <a:pt x="164791" y="7028"/>
                  </a:cubicBezTo>
                  <a:cubicBezTo>
                    <a:pt x="147591" y="2404"/>
                    <a:pt x="129836" y="0"/>
                    <a:pt x="11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495772" y="21270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969451" y="1317678"/>
              <a:ext cx="383103" cy="359726"/>
            </a:xfrm>
            <a:custGeom>
              <a:avLst/>
              <a:gdLst/>
              <a:ahLst/>
              <a:cxnLst/>
              <a:rect l="l" t="t" r="r" b="b"/>
              <a:pathLst>
                <a:path w="221127" h="207634" extrusionOk="0">
                  <a:moveTo>
                    <a:pt x="85093" y="0"/>
                  </a:moveTo>
                  <a:cubicBezTo>
                    <a:pt x="78726" y="0"/>
                    <a:pt x="72551" y="772"/>
                    <a:pt x="66570" y="2508"/>
                  </a:cubicBezTo>
                  <a:cubicBezTo>
                    <a:pt x="58466" y="4052"/>
                    <a:pt x="50747" y="6946"/>
                    <a:pt x="43415" y="10998"/>
                  </a:cubicBezTo>
                  <a:cubicBezTo>
                    <a:pt x="41871" y="11577"/>
                    <a:pt x="40521" y="12349"/>
                    <a:pt x="38977" y="12735"/>
                  </a:cubicBezTo>
                  <a:cubicBezTo>
                    <a:pt x="34732" y="14086"/>
                    <a:pt x="31066" y="16015"/>
                    <a:pt x="27593" y="18910"/>
                  </a:cubicBezTo>
                  <a:cubicBezTo>
                    <a:pt x="22576" y="23155"/>
                    <a:pt x="17945" y="28172"/>
                    <a:pt x="14279" y="33767"/>
                  </a:cubicBezTo>
                  <a:cubicBezTo>
                    <a:pt x="9069" y="42450"/>
                    <a:pt x="5210" y="52098"/>
                    <a:pt x="3087" y="61939"/>
                  </a:cubicBezTo>
                  <a:cubicBezTo>
                    <a:pt x="386" y="73130"/>
                    <a:pt x="0" y="84515"/>
                    <a:pt x="1930" y="95706"/>
                  </a:cubicBezTo>
                  <a:cubicBezTo>
                    <a:pt x="3280" y="103810"/>
                    <a:pt x="5403" y="111914"/>
                    <a:pt x="7911" y="119826"/>
                  </a:cubicBezTo>
                  <a:cubicBezTo>
                    <a:pt x="11770" y="133140"/>
                    <a:pt x="17366" y="145682"/>
                    <a:pt x="24505" y="157645"/>
                  </a:cubicBezTo>
                  <a:cubicBezTo>
                    <a:pt x="33381" y="172695"/>
                    <a:pt x="46502" y="184659"/>
                    <a:pt x="62325" y="192377"/>
                  </a:cubicBezTo>
                  <a:cubicBezTo>
                    <a:pt x="68692" y="195657"/>
                    <a:pt x="75253" y="198166"/>
                    <a:pt x="82006" y="200481"/>
                  </a:cubicBezTo>
                  <a:cubicBezTo>
                    <a:pt x="98021" y="205691"/>
                    <a:pt x="114615" y="207235"/>
                    <a:pt x="131403" y="207620"/>
                  </a:cubicBezTo>
                  <a:cubicBezTo>
                    <a:pt x="131975" y="207629"/>
                    <a:pt x="132547" y="207634"/>
                    <a:pt x="133119" y="207634"/>
                  </a:cubicBezTo>
                  <a:cubicBezTo>
                    <a:pt x="145071" y="207634"/>
                    <a:pt x="156840" y="205717"/>
                    <a:pt x="168257" y="202218"/>
                  </a:cubicBezTo>
                  <a:cubicBezTo>
                    <a:pt x="173853" y="200288"/>
                    <a:pt x="179255" y="198166"/>
                    <a:pt x="184465" y="195464"/>
                  </a:cubicBezTo>
                  <a:cubicBezTo>
                    <a:pt x="192569" y="191026"/>
                    <a:pt x="200288" y="186202"/>
                    <a:pt x="207620" y="180800"/>
                  </a:cubicBezTo>
                  <a:cubicBezTo>
                    <a:pt x="212251" y="177519"/>
                    <a:pt x="215917" y="173081"/>
                    <a:pt x="218232" y="167872"/>
                  </a:cubicBezTo>
                  <a:cubicBezTo>
                    <a:pt x="220548" y="161697"/>
                    <a:pt x="221127" y="154944"/>
                    <a:pt x="219583" y="148576"/>
                  </a:cubicBezTo>
                  <a:cubicBezTo>
                    <a:pt x="216110" y="134876"/>
                    <a:pt x="207041" y="125807"/>
                    <a:pt x="193920" y="120790"/>
                  </a:cubicBezTo>
                  <a:cubicBezTo>
                    <a:pt x="193341" y="120404"/>
                    <a:pt x="192762" y="120211"/>
                    <a:pt x="191990" y="120211"/>
                  </a:cubicBezTo>
                  <a:cubicBezTo>
                    <a:pt x="188324" y="119440"/>
                    <a:pt x="184658" y="118861"/>
                    <a:pt x="180992" y="118282"/>
                  </a:cubicBezTo>
                  <a:cubicBezTo>
                    <a:pt x="175782" y="117317"/>
                    <a:pt x="170572" y="116159"/>
                    <a:pt x="165363" y="114809"/>
                  </a:cubicBezTo>
                  <a:cubicBezTo>
                    <a:pt x="159960" y="113458"/>
                    <a:pt x="155522" y="109792"/>
                    <a:pt x="153014" y="104775"/>
                  </a:cubicBezTo>
                  <a:cubicBezTo>
                    <a:pt x="151277" y="101881"/>
                    <a:pt x="150119" y="98600"/>
                    <a:pt x="149540" y="95320"/>
                  </a:cubicBezTo>
                  <a:cubicBezTo>
                    <a:pt x="148576" y="90882"/>
                    <a:pt x="147997" y="86444"/>
                    <a:pt x="147804" y="81813"/>
                  </a:cubicBezTo>
                  <a:cubicBezTo>
                    <a:pt x="147225" y="73130"/>
                    <a:pt x="146646" y="64447"/>
                    <a:pt x="145488" y="55957"/>
                  </a:cubicBezTo>
                  <a:cubicBezTo>
                    <a:pt x="143559" y="39749"/>
                    <a:pt x="135841" y="24891"/>
                    <a:pt x="123877" y="14086"/>
                  </a:cubicBezTo>
                  <a:cubicBezTo>
                    <a:pt x="119246" y="9841"/>
                    <a:pt x="114037" y="6560"/>
                    <a:pt x="108248" y="4438"/>
                  </a:cubicBezTo>
                  <a:cubicBezTo>
                    <a:pt x="100723" y="1737"/>
                    <a:pt x="93004" y="193"/>
                    <a:pt x="85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3879500" y="2126813"/>
            <a:ext cx="4544400" cy="111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6697975" y="990125"/>
            <a:ext cx="1732800" cy="747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5204750" y="3736725"/>
            <a:ext cx="3219600" cy="283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713698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نص العنوان"/>
          <p:cNvSpPr txBox="1">
            <a:spLocks noGrp="1"/>
          </p:cNvSpPr>
          <p:nvPr>
            <p:ph type="title"/>
          </p:nvPr>
        </p:nvSpPr>
        <p:spPr>
          <a:xfrm>
            <a:off x="311708" y="744573"/>
            <a:ext cx="8520601" cy="2052603"/>
          </a:xfrm>
          <a:prstGeom prst="rect">
            <a:avLst/>
          </a:prstGeom>
        </p:spPr>
        <p:txBody>
          <a:bodyPr anchor="b"/>
          <a:lstStyle>
            <a:lvl1pPr algn="ctr">
              <a:defRPr sz="5200"/>
            </a:lvl1pPr>
          </a:lstStyle>
          <a:p>
            <a:r>
              <a:t>نص العنوان</a:t>
            </a:r>
          </a:p>
        </p:txBody>
      </p:sp>
      <p:sp>
        <p:nvSpPr>
          <p:cNvPr id="12" name="مستوى النص الأول…"/>
          <p:cNvSpPr txBox="1">
            <a:spLocks noGrp="1"/>
          </p:cNvSpPr>
          <p:nvPr>
            <p:ph type="body" sz="quarter" idx="1"/>
          </p:nvPr>
        </p:nvSpPr>
        <p:spPr>
          <a:xfrm>
            <a:off x="311698" y="2834125"/>
            <a:ext cx="8520603" cy="792602"/>
          </a:xfrm>
          <a:prstGeom prst="rect">
            <a:avLst/>
          </a:prstGeom>
        </p:spPr>
        <p:txBody>
          <a:bodyPr/>
          <a:lstStyle>
            <a:lvl1pPr marL="228600" indent="-114300" algn="ctr">
              <a:lnSpc>
                <a:spcPct val="100000"/>
              </a:lnSpc>
              <a:buClrTx/>
              <a:buSzTx/>
              <a:buFontTx/>
              <a:buNone/>
              <a:defRPr sz="2800"/>
            </a:lvl1pPr>
            <a:lvl2pPr marL="228600" indent="114300" algn="ctr">
              <a:lnSpc>
                <a:spcPct val="100000"/>
              </a:lnSpc>
              <a:buClrTx/>
              <a:buSzTx/>
              <a:buFontTx/>
              <a:buNone/>
              <a:defRPr sz="2800"/>
            </a:lvl2pPr>
            <a:lvl3pPr marL="228600" indent="114300" algn="ctr">
              <a:lnSpc>
                <a:spcPct val="100000"/>
              </a:lnSpc>
              <a:buClrTx/>
              <a:buSzTx/>
              <a:buFontTx/>
              <a:buNone/>
              <a:defRPr sz="2800"/>
            </a:lvl3pPr>
            <a:lvl4pPr marL="228600" indent="114300" algn="ctr">
              <a:lnSpc>
                <a:spcPct val="100000"/>
              </a:lnSpc>
              <a:buClrTx/>
              <a:buSzTx/>
              <a:buFontTx/>
              <a:buNone/>
              <a:defRPr sz="2800"/>
            </a:lvl4pPr>
            <a:lvl5pPr marL="228600" indent="114300" algn="ctr">
              <a:lnSpc>
                <a:spcPct val="100000"/>
              </a:lnSpc>
              <a:buClrTx/>
              <a:buSzTx/>
              <a:buFontTx/>
              <a:buNone/>
              <a:defRPr sz="2800"/>
            </a:lvl5p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495241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B65FE-8681-43D1-A1B0-717B337EBB38}" type="datetimeFigureOut">
              <a:rPr lang="ar-SA" smtClean="0"/>
              <a:t>26/01/43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D598FF8-B7B0-4306-841C-77F3C2AC5DFB}" type="slidenum">
              <a:rPr lang="ar-SA" smtClean="0"/>
              <a:t>‹#›</a:t>
            </a:fld>
            <a:endParaRPr lang="ar-SA"/>
          </a:p>
        </p:txBody>
      </p:sp>
    </p:spTree>
    <p:extLst>
      <p:ext uri="{BB962C8B-B14F-4D97-AF65-F5344CB8AC3E}">
        <p14:creationId xmlns:p14="http://schemas.microsoft.com/office/powerpoint/2010/main" val="75339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1480" y="77983"/>
            <a:ext cx="8953111" cy="4307495"/>
            <a:chOff x="151480" y="77983"/>
            <a:chExt cx="8953111" cy="4307495"/>
          </a:xfrm>
        </p:grpSpPr>
        <p:sp>
          <p:nvSpPr>
            <p:cNvPr id="10" name="Google Shape;10;p2"/>
            <p:cNvSpPr/>
            <p:nvPr/>
          </p:nvSpPr>
          <p:spPr>
            <a:xfrm>
              <a:off x="6563527" y="3497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51480" y="1699991"/>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963684" y="268278"/>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311597" y="32648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448481">
              <a:off x="7480883" y="349719"/>
              <a:ext cx="1513388" cy="863109"/>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flipH="1">
            <a:off x="3869600" y="1301525"/>
            <a:ext cx="4528800" cy="210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3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flipH="1">
            <a:off x="4751000" y="3539025"/>
            <a:ext cx="3647400" cy="51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algn="ctr" rtl="0">
              <a:lnSpc>
                <a:spcPct val="100000"/>
              </a:lnSpc>
              <a:spcBef>
                <a:spcPts val="0"/>
              </a:spcBef>
              <a:spcAft>
                <a:spcPts val="0"/>
              </a:spcAft>
              <a:buClr>
                <a:schemeClr val="accent5"/>
              </a:buClr>
              <a:buSzPts val="1800"/>
              <a:buNone/>
              <a:defRPr sz="1800">
                <a:solidFill>
                  <a:schemeClr val="accent5"/>
                </a:solidFill>
              </a:defRPr>
            </a:lvl2pPr>
            <a:lvl3pPr lvl="2" algn="ctr" rtl="0">
              <a:lnSpc>
                <a:spcPct val="100000"/>
              </a:lnSpc>
              <a:spcBef>
                <a:spcPts val="0"/>
              </a:spcBef>
              <a:spcAft>
                <a:spcPts val="0"/>
              </a:spcAft>
              <a:buClr>
                <a:schemeClr val="accent5"/>
              </a:buClr>
              <a:buSzPts val="1800"/>
              <a:buNone/>
              <a:defRPr sz="1800">
                <a:solidFill>
                  <a:schemeClr val="accent5"/>
                </a:solidFill>
              </a:defRPr>
            </a:lvl3pPr>
            <a:lvl4pPr lvl="3" algn="ctr" rtl="0">
              <a:lnSpc>
                <a:spcPct val="100000"/>
              </a:lnSpc>
              <a:spcBef>
                <a:spcPts val="0"/>
              </a:spcBef>
              <a:spcAft>
                <a:spcPts val="0"/>
              </a:spcAft>
              <a:buClr>
                <a:schemeClr val="accent5"/>
              </a:buClr>
              <a:buSzPts val="1800"/>
              <a:buNone/>
              <a:defRPr sz="1800">
                <a:solidFill>
                  <a:schemeClr val="accent5"/>
                </a:solidFill>
              </a:defRPr>
            </a:lvl4pPr>
            <a:lvl5pPr lvl="4" algn="ctr" rtl="0">
              <a:lnSpc>
                <a:spcPct val="100000"/>
              </a:lnSpc>
              <a:spcBef>
                <a:spcPts val="0"/>
              </a:spcBef>
              <a:spcAft>
                <a:spcPts val="0"/>
              </a:spcAft>
              <a:buClr>
                <a:schemeClr val="accent5"/>
              </a:buClr>
              <a:buSzPts val="1800"/>
              <a:buNone/>
              <a:defRPr sz="1800">
                <a:solidFill>
                  <a:schemeClr val="accent5"/>
                </a:solidFill>
              </a:defRPr>
            </a:lvl5pPr>
            <a:lvl6pPr lvl="5" algn="ctr" rtl="0">
              <a:lnSpc>
                <a:spcPct val="100000"/>
              </a:lnSpc>
              <a:spcBef>
                <a:spcPts val="0"/>
              </a:spcBef>
              <a:spcAft>
                <a:spcPts val="0"/>
              </a:spcAft>
              <a:buClr>
                <a:schemeClr val="accent5"/>
              </a:buClr>
              <a:buSzPts val="1800"/>
              <a:buNone/>
              <a:defRPr sz="1800">
                <a:solidFill>
                  <a:schemeClr val="accent5"/>
                </a:solidFill>
              </a:defRPr>
            </a:lvl6pPr>
            <a:lvl7pPr lvl="6" algn="ctr" rtl="0">
              <a:lnSpc>
                <a:spcPct val="100000"/>
              </a:lnSpc>
              <a:spcBef>
                <a:spcPts val="0"/>
              </a:spcBef>
              <a:spcAft>
                <a:spcPts val="0"/>
              </a:spcAft>
              <a:buClr>
                <a:schemeClr val="accent5"/>
              </a:buClr>
              <a:buSzPts val="1800"/>
              <a:buNone/>
              <a:defRPr sz="1800">
                <a:solidFill>
                  <a:schemeClr val="accent5"/>
                </a:solidFill>
              </a:defRPr>
            </a:lvl7pPr>
            <a:lvl8pPr lvl="7" algn="ctr" rtl="0">
              <a:lnSpc>
                <a:spcPct val="100000"/>
              </a:lnSpc>
              <a:spcBef>
                <a:spcPts val="0"/>
              </a:spcBef>
              <a:spcAft>
                <a:spcPts val="0"/>
              </a:spcAft>
              <a:buClr>
                <a:schemeClr val="accent5"/>
              </a:buClr>
              <a:buSzPts val="1800"/>
              <a:buNone/>
              <a:defRPr sz="1800">
                <a:solidFill>
                  <a:schemeClr val="accent5"/>
                </a:solidFill>
              </a:defRPr>
            </a:lvl8pPr>
            <a:lvl9pPr lvl="8" algn="ctr" rtl="0">
              <a:lnSpc>
                <a:spcPct val="100000"/>
              </a:lnSpc>
              <a:spcBef>
                <a:spcPts val="0"/>
              </a:spcBef>
              <a:spcAft>
                <a:spcPts val="0"/>
              </a:spcAft>
              <a:buClr>
                <a:schemeClr val="accent5"/>
              </a:buClr>
              <a:buSzPts val="1800"/>
              <a:buNone/>
              <a:defRPr sz="1800">
                <a:solidFill>
                  <a:schemeClr val="accent5"/>
                </a:solidFill>
              </a:defRPr>
            </a:lvl9pPr>
          </a:lstStyle>
          <a:p>
            <a:endParaRPr/>
          </a:p>
        </p:txBody>
      </p:sp>
      <p:sp>
        <p:nvSpPr>
          <p:cNvPr id="18" name="Google Shape;18;p2"/>
          <p:cNvSpPr txBox="1">
            <a:spLocks noGrp="1"/>
          </p:cNvSpPr>
          <p:nvPr>
            <p:ph type="subTitle" idx="2"/>
          </p:nvPr>
        </p:nvSpPr>
        <p:spPr>
          <a:xfrm>
            <a:off x="6867175" y="539500"/>
            <a:ext cx="1531200" cy="5190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1pPr>
            <a:lvl2pPr lvl="1">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2pPr>
            <a:lvl3pPr lvl="2">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3pPr>
            <a:lvl4pPr lvl="3">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4pPr>
            <a:lvl5pPr lvl="4">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5pPr>
            <a:lvl6pPr lvl="5">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6pPr>
            <a:lvl7pPr lvl="6">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7pPr>
            <a:lvl8pPr lvl="7">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8pPr>
            <a:lvl9pPr lvl="8">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grpSp>
        <p:nvGrpSpPr>
          <p:cNvPr id="30" name="Google Shape;30;p4"/>
          <p:cNvGrpSpPr/>
          <p:nvPr/>
        </p:nvGrpSpPr>
        <p:grpSpPr>
          <a:xfrm>
            <a:off x="5" y="1526416"/>
            <a:ext cx="8902922" cy="3333521"/>
            <a:chOff x="5" y="1526416"/>
            <a:chExt cx="8902922" cy="3333521"/>
          </a:xfrm>
        </p:grpSpPr>
        <p:sp>
          <p:nvSpPr>
            <p:cNvPr id="31" name="Google Shape;31;p4"/>
            <p:cNvSpPr/>
            <p:nvPr/>
          </p:nvSpPr>
          <p:spPr>
            <a:xfrm>
              <a:off x="1029502" y="43572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5" y="152641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601809" y="18898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15647" y="37011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4"/>
          <p:cNvGrpSpPr/>
          <p:nvPr/>
        </p:nvGrpSpPr>
        <p:grpSpPr>
          <a:xfrm>
            <a:off x="8601919" y="3990123"/>
            <a:ext cx="301011" cy="1033808"/>
            <a:chOff x="3054050" y="236475"/>
            <a:chExt cx="1501300" cy="5156150"/>
          </a:xfrm>
        </p:grpSpPr>
        <p:sp>
          <p:nvSpPr>
            <p:cNvPr id="37" name="Google Shape;37;p4"/>
            <p:cNvSpPr/>
            <p:nvPr/>
          </p:nvSpPr>
          <p:spPr>
            <a:xfrm>
              <a:off x="3714825" y="4742075"/>
              <a:ext cx="26450" cy="25"/>
            </a:xfrm>
            <a:custGeom>
              <a:avLst/>
              <a:gdLst/>
              <a:ahLst/>
              <a:cxnLst/>
              <a:rect l="l" t="t" r="r" b="b"/>
              <a:pathLst>
                <a:path w="1058" h="1" extrusionOk="0">
                  <a:moveTo>
                    <a:pt x="1058" y="0"/>
                  </a:moveTo>
                  <a:lnTo>
                    <a:pt x="0" y="0"/>
                  </a:lnTo>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3133325" y="539200"/>
              <a:ext cx="607950" cy="412600"/>
            </a:xfrm>
            <a:custGeom>
              <a:avLst/>
              <a:gdLst/>
              <a:ahLst/>
              <a:cxnLst/>
              <a:rect l="l" t="t" r="r" b="b"/>
              <a:pathLst>
                <a:path w="24318" h="16504" extrusionOk="0">
                  <a:moveTo>
                    <a:pt x="11143" y="0"/>
                  </a:moveTo>
                  <a:cubicBezTo>
                    <a:pt x="11024" y="0"/>
                    <a:pt x="10905" y="4"/>
                    <a:pt x="10785" y="10"/>
                  </a:cubicBezTo>
                  <a:cubicBezTo>
                    <a:pt x="7190" y="433"/>
                    <a:pt x="4441" y="2970"/>
                    <a:pt x="3384" y="6353"/>
                  </a:cubicBezTo>
                  <a:cubicBezTo>
                    <a:pt x="2549" y="9485"/>
                    <a:pt x="2332" y="13029"/>
                    <a:pt x="2937" y="16374"/>
                  </a:cubicBezTo>
                  <a:lnTo>
                    <a:pt x="2937" y="16374"/>
                  </a:lnTo>
                  <a:lnTo>
                    <a:pt x="17974" y="15446"/>
                  </a:lnTo>
                  <a:cubicBezTo>
                    <a:pt x="18221" y="15481"/>
                    <a:pt x="18468" y="15499"/>
                    <a:pt x="18713" y="15499"/>
                  </a:cubicBezTo>
                  <a:cubicBezTo>
                    <a:pt x="19942" y="15499"/>
                    <a:pt x="21146" y="15058"/>
                    <a:pt x="22203" y="14177"/>
                  </a:cubicBezTo>
                  <a:cubicBezTo>
                    <a:pt x="24318" y="12063"/>
                    <a:pt x="22415" y="8468"/>
                    <a:pt x="20512" y="6142"/>
                  </a:cubicBezTo>
                  <a:cubicBezTo>
                    <a:pt x="18050" y="3270"/>
                    <a:pt x="14992" y="0"/>
                    <a:pt x="11143" y="0"/>
                  </a:cubicBezTo>
                  <a:close/>
                  <a:moveTo>
                    <a:pt x="2327" y="13754"/>
                  </a:moveTo>
                  <a:cubicBezTo>
                    <a:pt x="847" y="13754"/>
                    <a:pt x="1" y="15446"/>
                    <a:pt x="847" y="16503"/>
                  </a:cubicBezTo>
                  <a:lnTo>
                    <a:pt x="2931" y="16374"/>
                  </a:lnTo>
                  <a:lnTo>
                    <a:pt x="2931" y="16374"/>
                  </a:lnTo>
                  <a:lnTo>
                    <a:pt x="2327" y="13754"/>
                  </a:lnTo>
                  <a:close/>
                  <a:moveTo>
                    <a:pt x="2937" y="16374"/>
                  </a:moveTo>
                  <a:lnTo>
                    <a:pt x="2931" y="16374"/>
                  </a:lnTo>
                  <a:lnTo>
                    <a:pt x="2931" y="16374"/>
                  </a:lnTo>
                  <a:lnTo>
                    <a:pt x="2961" y="16503"/>
                  </a:lnTo>
                  <a:cubicBezTo>
                    <a:pt x="2953" y="16460"/>
                    <a:pt x="2945" y="16417"/>
                    <a:pt x="2937" y="16374"/>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3508650" y="4405100"/>
              <a:ext cx="993850" cy="262975"/>
            </a:xfrm>
            <a:custGeom>
              <a:avLst/>
              <a:gdLst/>
              <a:ahLst/>
              <a:cxnLst/>
              <a:rect l="l" t="t" r="r" b="b"/>
              <a:pathLst>
                <a:path w="39754" h="10519" extrusionOk="0">
                  <a:moveTo>
                    <a:pt x="1692" y="3752"/>
                  </a:moveTo>
                  <a:lnTo>
                    <a:pt x="1058" y="4175"/>
                  </a:lnTo>
                  <a:lnTo>
                    <a:pt x="1606" y="4100"/>
                  </a:lnTo>
                  <a:lnTo>
                    <a:pt x="1606" y="4100"/>
                  </a:lnTo>
                  <a:lnTo>
                    <a:pt x="1692" y="3752"/>
                  </a:lnTo>
                  <a:close/>
                  <a:moveTo>
                    <a:pt x="31748" y="0"/>
                  </a:moveTo>
                  <a:cubicBezTo>
                    <a:pt x="30760" y="0"/>
                    <a:pt x="29759" y="119"/>
                    <a:pt x="28758" y="369"/>
                  </a:cubicBezTo>
                  <a:lnTo>
                    <a:pt x="1606" y="4100"/>
                  </a:lnTo>
                  <a:lnTo>
                    <a:pt x="1606" y="4100"/>
                  </a:lnTo>
                  <a:lnTo>
                    <a:pt x="1" y="10519"/>
                  </a:lnTo>
                  <a:lnTo>
                    <a:pt x="33199" y="8827"/>
                  </a:lnTo>
                  <a:cubicBezTo>
                    <a:pt x="33440" y="8854"/>
                    <a:pt x="33685" y="8867"/>
                    <a:pt x="33932" y="8867"/>
                  </a:cubicBezTo>
                  <a:cubicBezTo>
                    <a:pt x="35625" y="8867"/>
                    <a:pt x="37377" y="8243"/>
                    <a:pt x="38485" y="7135"/>
                  </a:cubicBezTo>
                  <a:cubicBezTo>
                    <a:pt x="39754" y="4809"/>
                    <a:pt x="38696" y="1849"/>
                    <a:pt x="36159" y="792"/>
                  </a:cubicBezTo>
                  <a:cubicBezTo>
                    <a:pt x="34750" y="280"/>
                    <a:pt x="33264" y="0"/>
                    <a:pt x="31748"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3122750" y="1020500"/>
              <a:ext cx="1168300" cy="3347975"/>
            </a:xfrm>
            <a:custGeom>
              <a:avLst/>
              <a:gdLst/>
              <a:ahLst/>
              <a:cxnLst/>
              <a:rect l="l" t="t" r="r" b="b"/>
              <a:pathLst>
                <a:path w="46732" h="133919" extrusionOk="0">
                  <a:moveTo>
                    <a:pt x="24529" y="0"/>
                  </a:moveTo>
                  <a:lnTo>
                    <a:pt x="847" y="4652"/>
                  </a:lnTo>
                  <a:cubicBezTo>
                    <a:pt x="1" y="4863"/>
                    <a:pt x="11419" y="89868"/>
                    <a:pt x="12477" y="97691"/>
                  </a:cubicBezTo>
                  <a:cubicBezTo>
                    <a:pt x="13534" y="107207"/>
                    <a:pt x="12054" y="125603"/>
                    <a:pt x="21569" y="131735"/>
                  </a:cubicBezTo>
                  <a:cubicBezTo>
                    <a:pt x="23779" y="133209"/>
                    <a:pt x="26816" y="133918"/>
                    <a:pt x="30008" y="133918"/>
                  </a:cubicBezTo>
                  <a:cubicBezTo>
                    <a:pt x="36896" y="133918"/>
                    <a:pt x="44508" y="130614"/>
                    <a:pt x="46097" y="124546"/>
                  </a:cubicBezTo>
                  <a:cubicBezTo>
                    <a:pt x="46731" y="121797"/>
                    <a:pt x="46731" y="118625"/>
                    <a:pt x="45886" y="115876"/>
                  </a:cubicBezTo>
                  <a:cubicBezTo>
                    <a:pt x="38696" y="77180"/>
                    <a:pt x="31719" y="38696"/>
                    <a:pt x="24529" y="0"/>
                  </a:cubicBezTo>
                  <a:close/>
                </a:path>
              </a:pathLst>
            </a:custGeom>
            <a:solidFill>
              <a:srgbClr val="FFD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556225" y="4715625"/>
              <a:ext cx="829975" cy="619575"/>
            </a:xfrm>
            <a:custGeom>
              <a:avLst/>
              <a:gdLst/>
              <a:ahLst/>
              <a:cxnLst/>
              <a:rect l="l" t="t" r="r" b="b"/>
              <a:pathLst>
                <a:path w="33199" h="24783" extrusionOk="0">
                  <a:moveTo>
                    <a:pt x="15437" y="1"/>
                  </a:moveTo>
                  <a:cubicBezTo>
                    <a:pt x="12318" y="1"/>
                    <a:pt x="9199" y="635"/>
                    <a:pt x="6344" y="1904"/>
                  </a:cubicBezTo>
                  <a:lnTo>
                    <a:pt x="6133" y="3384"/>
                  </a:lnTo>
                  <a:cubicBezTo>
                    <a:pt x="847" y="6133"/>
                    <a:pt x="1" y="13957"/>
                    <a:pt x="3384" y="18820"/>
                  </a:cubicBezTo>
                  <a:cubicBezTo>
                    <a:pt x="6577" y="22545"/>
                    <a:pt x="11407" y="24782"/>
                    <a:pt x="16375" y="24782"/>
                  </a:cubicBezTo>
                  <a:cubicBezTo>
                    <a:pt x="17330" y="24782"/>
                    <a:pt x="18289" y="24700"/>
                    <a:pt x="19243" y="24529"/>
                  </a:cubicBezTo>
                  <a:cubicBezTo>
                    <a:pt x="23895" y="24318"/>
                    <a:pt x="28335" y="21569"/>
                    <a:pt x="30661" y="17551"/>
                  </a:cubicBezTo>
                  <a:cubicBezTo>
                    <a:pt x="33199" y="12054"/>
                    <a:pt x="30027" y="4864"/>
                    <a:pt x="24529" y="1904"/>
                  </a:cubicBezTo>
                  <a:cubicBezTo>
                    <a:pt x="21675" y="635"/>
                    <a:pt x="18556" y="1"/>
                    <a:pt x="15437" y="1"/>
                  </a:cubicBezTo>
                  <a:close/>
                </a:path>
              </a:pathLst>
            </a:custGeom>
            <a:solidFill>
              <a:srgbClr val="EDBB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054050" y="236475"/>
              <a:ext cx="1501300" cy="5156150"/>
            </a:xfrm>
            <a:custGeom>
              <a:avLst/>
              <a:gdLst/>
              <a:ahLst/>
              <a:cxnLst/>
              <a:rect l="l" t="t" r="r" b="b"/>
              <a:pathLst>
                <a:path w="60052" h="206246" extrusionOk="0">
                  <a:moveTo>
                    <a:pt x="13110" y="5141"/>
                  </a:moveTo>
                  <a:cubicBezTo>
                    <a:pt x="13533" y="5141"/>
                    <a:pt x="13956" y="5564"/>
                    <a:pt x="13956" y="5987"/>
                  </a:cubicBezTo>
                  <a:cubicBezTo>
                    <a:pt x="13956" y="6198"/>
                    <a:pt x="13533" y="6410"/>
                    <a:pt x="13321" y="6621"/>
                  </a:cubicBezTo>
                  <a:cubicBezTo>
                    <a:pt x="12687" y="6410"/>
                    <a:pt x="12264" y="5775"/>
                    <a:pt x="12476" y="5564"/>
                  </a:cubicBezTo>
                  <a:cubicBezTo>
                    <a:pt x="12476" y="5352"/>
                    <a:pt x="12899" y="5141"/>
                    <a:pt x="13110" y="5141"/>
                  </a:cubicBezTo>
                  <a:close/>
                  <a:moveTo>
                    <a:pt x="14599" y="9996"/>
                  </a:moveTo>
                  <a:cubicBezTo>
                    <a:pt x="15884" y="9996"/>
                    <a:pt x="17170" y="10469"/>
                    <a:pt x="18185" y="11484"/>
                  </a:cubicBezTo>
                  <a:cubicBezTo>
                    <a:pt x="21357" y="15502"/>
                    <a:pt x="24317" y="19308"/>
                    <a:pt x="27277" y="23114"/>
                  </a:cubicBezTo>
                  <a:cubicBezTo>
                    <a:pt x="27700" y="23749"/>
                    <a:pt x="28123" y="24383"/>
                    <a:pt x="28334" y="24806"/>
                  </a:cubicBezTo>
                  <a:lnTo>
                    <a:pt x="28334" y="25017"/>
                  </a:lnTo>
                  <a:cubicBezTo>
                    <a:pt x="28334" y="25863"/>
                    <a:pt x="27700" y="26498"/>
                    <a:pt x="26854" y="26921"/>
                  </a:cubicBezTo>
                  <a:lnTo>
                    <a:pt x="25797" y="26921"/>
                  </a:lnTo>
                  <a:cubicBezTo>
                    <a:pt x="24696" y="26186"/>
                    <a:pt x="23475" y="25811"/>
                    <a:pt x="22273" y="25811"/>
                  </a:cubicBezTo>
                  <a:cubicBezTo>
                    <a:pt x="20706" y="25811"/>
                    <a:pt x="19170" y="26450"/>
                    <a:pt x="17973" y="27766"/>
                  </a:cubicBezTo>
                  <a:cubicBezTo>
                    <a:pt x="17261" y="28241"/>
                    <a:pt x="16415" y="28516"/>
                    <a:pt x="15586" y="28516"/>
                  </a:cubicBezTo>
                  <a:cubicBezTo>
                    <a:pt x="14938" y="28516"/>
                    <a:pt x="14301" y="28349"/>
                    <a:pt x="13744" y="27978"/>
                  </a:cubicBezTo>
                  <a:cubicBezTo>
                    <a:pt x="12989" y="27600"/>
                    <a:pt x="12153" y="27411"/>
                    <a:pt x="11323" y="27411"/>
                  </a:cubicBezTo>
                  <a:cubicBezTo>
                    <a:pt x="9828" y="27411"/>
                    <a:pt x="8352" y="28023"/>
                    <a:pt x="7401" y="29247"/>
                  </a:cubicBezTo>
                  <a:cubicBezTo>
                    <a:pt x="6767" y="29458"/>
                    <a:pt x="6344" y="29669"/>
                    <a:pt x="5921" y="29669"/>
                  </a:cubicBezTo>
                  <a:cubicBezTo>
                    <a:pt x="5784" y="29697"/>
                    <a:pt x="5651" y="29710"/>
                    <a:pt x="5523" y="29710"/>
                  </a:cubicBezTo>
                  <a:cubicBezTo>
                    <a:pt x="4659" y="29710"/>
                    <a:pt x="4018" y="29110"/>
                    <a:pt x="4018" y="28189"/>
                  </a:cubicBezTo>
                  <a:cubicBezTo>
                    <a:pt x="4018" y="27555"/>
                    <a:pt x="4229" y="26709"/>
                    <a:pt x="4441" y="26075"/>
                  </a:cubicBezTo>
                  <a:cubicBezTo>
                    <a:pt x="6344" y="21634"/>
                    <a:pt x="8035" y="17194"/>
                    <a:pt x="9727" y="12965"/>
                  </a:cubicBezTo>
                  <a:cubicBezTo>
                    <a:pt x="10742" y="11062"/>
                    <a:pt x="12670" y="9996"/>
                    <a:pt x="14599" y="9996"/>
                  </a:cubicBezTo>
                  <a:close/>
                  <a:moveTo>
                    <a:pt x="28661" y="30052"/>
                  </a:moveTo>
                  <a:cubicBezTo>
                    <a:pt x="29388" y="30052"/>
                    <a:pt x="30053" y="30652"/>
                    <a:pt x="30238" y="31573"/>
                  </a:cubicBezTo>
                  <a:cubicBezTo>
                    <a:pt x="30449" y="32630"/>
                    <a:pt x="30660" y="34110"/>
                    <a:pt x="30872" y="35379"/>
                  </a:cubicBezTo>
                  <a:cubicBezTo>
                    <a:pt x="32563" y="47643"/>
                    <a:pt x="34467" y="59907"/>
                    <a:pt x="35735" y="72383"/>
                  </a:cubicBezTo>
                  <a:cubicBezTo>
                    <a:pt x="39118" y="100083"/>
                    <a:pt x="43347" y="127572"/>
                    <a:pt x="46942" y="155273"/>
                  </a:cubicBezTo>
                  <a:cubicBezTo>
                    <a:pt x="47154" y="156118"/>
                    <a:pt x="47365" y="156964"/>
                    <a:pt x="47365" y="158021"/>
                  </a:cubicBezTo>
                  <a:cubicBezTo>
                    <a:pt x="47576" y="160347"/>
                    <a:pt x="47154" y="160770"/>
                    <a:pt x="44828" y="161405"/>
                  </a:cubicBezTo>
                  <a:cubicBezTo>
                    <a:pt x="44405" y="161616"/>
                    <a:pt x="43770" y="161616"/>
                    <a:pt x="43347" y="161828"/>
                  </a:cubicBezTo>
                  <a:cubicBezTo>
                    <a:pt x="42290" y="161828"/>
                    <a:pt x="41444" y="161828"/>
                    <a:pt x="41233" y="160347"/>
                  </a:cubicBezTo>
                  <a:cubicBezTo>
                    <a:pt x="41021" y="158867"/>
                    <a:pt x="40810" y="157599"/>
                    <a:pt x="40599" y="156118"/>
                  </a:cubicBezTo>
                  <a:cubicBezTo>
                    <a:pt x="38907" y="143854"/>
                    <a:pt x="37004" y="131590"/>
                    <a:pt x="35735" y="119537"/>
                  </a:cubicBezTo>
                  <a:cubicBezTo>
                    <a:pt x="32352" y="91202"/>
                    <a:pt x="28123" y="63079"/>
                    <a:pt x="24317" y="34956"/>
                  </a:cubicBezTo>
                  <a:cubicBezTo>
                    <a:pt x="24317" y="33476"/>
                    <a:pt x="24105" y="31995"/>
                    <a:pt x="23683" y="30092"/>
                  </a:cubicBezTo>
                  <a:lnTo>
                    <a:pt x="28334" y="30092"/>
                  </a:lnTo>
                  <a:cubicBezTo>
                    <a:pt x="28444" y="30065"/>
                    <a:pt x="28553" y="30052"/>
                    <a:pt x="28661" y="30052"/>
                  </a:cubicBezTo>
                  <a:close/>
                  <a:moveTo>
                    <a:pt x="20088" y="31361"/>
                  </a:moveTo>
                  <a:cubicBezTo>
                    <a:pt x="20934" y="32630"/>
                    <a:pt x="21357" y="34110"/>
                    <a:pt x="21145" y="35802"/>
                  </a:cubicBezTo>
                  <a:cubicBezTo>
                    <a:pt x="26220" y="71537"/>
                    <a:pt x="31083" y="107484"/>
                    <a:pt x="35947" y="143220"/>
                  </a:cubicBezTo>
                  <a:cubicBezTo>
                    <a:pt x="36792" y="149140"/>
                    <a:pt x="37427" y="155061"/>
                    <a:pt x="38061" y="160770"/>
                  </a:cubicBezTo>
                  <a:cubicBezTo>
                    <a:pt x="38273" y="162673"/>
                    <a:pt x="37638" y="163308"/>
                    <a:pt x="35524" y="163731"/>
                  </a:cubicBezTo>
                  <a:cubicBezTo>
                    <a:pt x="35204" y="163763"/>
                    <a:pt x="34917" y="163780"/>
                    <a:pt x="34661" y="163780"/>
                  </a:cubicBezTo>
                  <a:cubicBezTo>
                    <a:pt x="33222" y="163780"/>
                    <a:pt x="32711" y="163231"/>
                    <a:pt x="32352" y="161616"/>
                  </a:cubicBezTo>
                  <a:cubicBezTo>
                    <a:pt x="32141" y="160559"/>
                    <a:pt x="31929" y="159079"/>
                    <a:pt x="31718" y="157810"/>
                  </a:cubicBezTo>
                  <a:cubicBezTo>
                    <a:pt x="28969" y="139202"/>
                    <a:pt x="26220" y="120383"/>
                    <a:pt x="23471" y="101775"/>
                  </a:cubicBezTo>
                  <a:cubicBezTo>
                    <a:pt x="20088" y="80418"/>
                    <a:pt x="16916" y="59061"/>
                    <a:pt x="13533" y="37916"/>
                  </a:cubicBezTo>
                  <a:cubicBezTo>
                    <a:pt x="13321" y="35802"/>
                    <a:pt x="13110" y="33898"/>
                    <a:pt x="12899" y="31784"/>
                  </a:cubicBezTo>
                  <a:lnTo>
                    <a:pt x="20088" y="31361"/>
                  </a:lnTo>
                  <a:close/>
                  <a:moveTo>
                    <a:pt x="8881" y="32418"/>
                  </a:moveTo>
                  <a:cubicBezTo>
                    <a:pt x="9727" y="33476"/>
                    <a:pt x="10150" y="34744"/>
                    <a:pt x="10150" y="36224"/>
                  </a:cubicBezTo>
                  <a:cubicBezTo>
                    <a:pt x="16282" y="76823"/>
                    <a:pt x="22414" y="117634"/>
                    <a:pt x="28546" y="158444"/>
                  </a:cubicBezTo>
                  <a:cubicBezTo>
                    <a:pt x="28757" y="159290"/>
                    <a:pt x="28969" y="160136"/>
                    <a:pt x="28969" y="160982"/>
                  </a:cubicBezTo>
                  <a:cubicBezTo>
                    <a:pt x="29180" y="163308"/>
                    <a:pt x="28969" y="163731"/>
                    <a:pt x="27700" y="163942"/>
                  </a:cubicBezTo>
                  <a:cubicBezTo>
                    <a:pt x="26763" y="164118"/>
                    <a:pt x="26004" y="164212"/>
                    <a:pt x="25384" y="164212"/>
                  </a:cubicBezTo>
                  <a:cubicBezTo>
                    <a:pt x="23764" y="164212"/>
                    <a:pt x="23084" y="163568"/>
                    <a:pt x="22625" y="162039"/>
                  </a:cubicBezTo>
                  <a:cubicBezTo>
                    <a:pt x="22414" y="161193"/>
                    <a:pt x="22414" y="160347"/>
                    <a:pt x="22202" y="159290"/>
                  </a:cubicBezTo>
                  <a:cubicBezTo>
                    <a:pt x="16282" y="118903"/>
                    <a:pt x="10361" y="78515"/>
                    <a:pt x="4441" y="38128"/>
                  </a:cubicBezTo>
                  <a:cubicBezTo>
                    <a:pt x="4018" y="36647"/>
                    <a:pt x="4018" y="34956"/>
                    <a:pt x="4441" y="33687"/>
                  </a:cubicBezTo>
                  <a:lnTo>
                    <a:pt x="8881" y="32418"/>
                  </a:lnTo>
                  <a:close/>
                  <a:moveTo>
                    <a:pt x="53286" y="164365"/>
                  </a:moveTo>
                  <a:cubicBezTo>
                    <a:pt x="54554" y="164365"/>
                    <a:pt x="55400" y="165211"/>
                    <a:pt x="54766" y="166268"/>
                  </a:cubicBezTo>
                  <a:cubicBezTo>
                    <a:pt x="53708" y="167748"/>
                    <a:pt x="53920" y="169651"/>
                    <a:pt x="55189" y="170709"/>
                  </a:cubicBezTo>
                  <a:cubicBezTo>
                    <a:pt x="56246" y="171554"/>
                    <a:pt x="55612" y="172823"/>
                    <a:pt x="54343" y="173246"/>
                  </a:cubicBezTo>
                  <a:cubicBezTo>
                    <a:pt x="53497" y="173669"/>
                    <a:pt x="52651" y="173880"/>
                    <a:pt x="51805" y="173880"/>
                  </a:cubicBezTo>
                  <a:cubicBezTo>
                    <a:pt x="42290" y="175784"/>
                    <a:pt x="32563" y="177052"/>
                    <a:pt x="22837" y="178109"/>
                  </a:cubicBezTo>
                  <a:lnTo>
                    <a:pt x="21779" y="178109"/>
                  </a:lnTo>
                  <a:cubicBezTo>
                    <a:pt x="21515" y="178162"/>
                    <a:pt x="21238" y="178189"/>
                    <a:pt x="20957" y="178189"/>
                  </a:cubicBezTo>
                  <a:cubicBezTo>
                    <a:pt x="20114" y="178189"/>
                    <a:pt x="19242" y="177951"/>
                    <a:pt x="18608" y="177475"/>
                  </a:cubicBezTo>
                  <a:cubicBezTo>
                    <a:pt x="17550" y="176418"/>
                    <a:pt x="18819" y="175572"/>
                    <a:pt x="19242" y="174515"/>
                  </a:cubicBezTo>
                  <a:cubicBezTo>
                    <a:pt x="20088" y="173035"/>
                    <a:pt x="18608" y="172400"/>
                    <a:pt x="17762" y="171554"/>
                  </a:cubicBezTo>
                  <a:cubicBezTo>
                    <a:pt x="17128" y="170709"/>
                    <a:pt x="17339" y="169651"/>
                    <a:pt x="18396" y="169440"/>
                  </a:cubicBezTo>
                  <a:cubicBezTo>
                    <a:pt x="19454" y="169017"/>
                    <a:pt x="20511" y="168806"/>
                    <a:pt x="21568" y="168806"/>
                  </a:cubicBezTo>
                  <a:cubicBezTo>
                    <a:pt x="26431" y="167960"/>
                    <a:pt x="31295" y="167325"/>
                    <a:pt x="36370" y="166691"/>
                  </a:cubicBezTo>
                  <a:lnTo>
                    <a:pt x="50537" y="164577"/>
                  </a:lnTo>
                  <a:cubicBezTo>
                    <a:pt x="51383" y="164577"/>
                    <a:pt x="52228" y="164365"/>
                    <a:pt x="53286" y="164365"/>
                  </a:cubicBezTo>
                  <a:close/>
                  <a:moveTo>
                    <a:pt x="50431" y="178054"/>
                  </a:moveTo>
                  <a:cubicBezTo>
                    <a:pt x="50891" y="178054"/>
                    <a:pt x="51209" y="178433"/>
                    <a:pt x="51383" y="178955"/>
                  </a:cubicBezTo>
                  <a:cubicBezTo>
                    <a:pt x="52863" y="183184"/>
                    <a:pt x="53920" y="187625"/>
                    <a:pt x="54766" y="192065"/>
                  </a:cubicBezTo>
                  <a:cubicBezTo>
                    <a:pt x="55612" y="194814"/>
                    <a:pt x="54131" y="197775"/>
                    <a:pt x="51594" y="198832"/>
                  </a:cubicBezTo>
                  <a:cubicBezTo>
                    <a:pt x="50960" y="199255"/>
                    <a:pt x="50325" y="199678"/>
                    <a:pt x="49691" y="199889"/>
                  </a:cubicBezTo>
                  <a:cubicBezTo>
                    <a:pt x="45568" y="201792"/>
                    <a:pt x="41088" y="202744"/>
                    <a:pt x="36518" y="202744"/>
                  </a:cubicBezTo>
                  <a:cubicBezTo>
                    <a:pt x="34995" y="202744"/>
                    <a:pt x="33462" y="202638"/>
                    <a:pt x="31929" y="202427"/>
                  </a:cubicBezTo>
                  <a:cubicBezTo>
                    <a:pt x="30449" y="202215"/>
                    <a:pt x="29180" y="201792"/>
                    <a:pt x="27912" y="201158"/>
                  </a:cubicBezTo>
                  <a:cubicBezTo>
                    <a:pt x="26431" y="200524"/>
                    <a:pt x="25374" y="199255"/>
                    <a:pt x="25163" y="197775"/>
                  </a:cubicBezTo>
                  <a:cubicBezTo>
                    <a:pt x="24317" y="192488"/>
                    <a:pt x="24317" y="186991"/>
                    <a:pt x="25374" y="181704"/>
                  </a:cubicBezTo>
                  <a:cubicBezTo>
                    <a:pt x="26643" y="183819"/>
                    <a:pt x="25797" y="186356"/>
                    <a:pt x="26009" y="188048"/>
                  </a:cubicBezTo>
                  <a:cubicBezTo>
                    <a:pt x="26204" y="189615"/>
                    <a:pt x="26582" y="190820"/>
                    <a:pt x="27646" y="190820"/>
                  </a:cubicBezTo>
                  <a:cubicBezTo>
                    <a:pt x="27730" y="190820"/>
                    <a:pt x="27818" y="190812"/>
                    <a:pt x="27912" y="190797"/>
                  </a:cubicBezTo>
                  <a:cubicBezTo>
                    <a:pt x="29180" y="190374"/>
                    <a:pt x="29180" y="189105"/>
                    <a:pt x="29180" y="188048"/>
                  </a:cubicBezTo>
                  <a:cubicBezTo>
                    <a:pt x="29180" y="185510"/>
                    <a:pt x="28546" y="182339"/>
                    <a:pt x="30238" y="180858"/>
                  </a:cubicBezTo>
                  <a:cubicBezTo>
                    <a:pt x="31365" y="179731"/>
                    <a:pt x="33057" y="179731"/>
                    <a:pt x="34748" y="179731"/>
                  </a:cubicBezTo>
                  <a:cubicBezTo>
                    <a:pt x="35594" y="179731"/>
                    <a:pt x="36440" y="179731"/>
                    <a:pt x="37215" y="179590"/>
                  </a:cubicBezTo>
                  <a:cubicBezTo>
                    <a:pt x="39541" y="179167"/>
                    <a:pt x="41867" y="178744"/>
                    <a:pt x="44193" y="178321"/>
                  </a:cubicBezTo>
                  <a:cubicBezTo>
                    <a:pt x="44521" y="178280"/>
                    <a:pt x="44801" y="178255"/>
                    <a:pt x="45044" y="178255"/>
                  </a:cubicBezTo>
                  <a:cubicBezTo>
                    <a:pt x="46057" y="178255"/>
                    <a:pt x="46431" y="178690"/>
                    <a:pt x="46942" y="180224"/>
                  </a:cubicBezTo>
                  <a:cubicBezTo>
                    <a:pt x="47576" y="182127"/>
                    <a:pt x="48211" y="184030"/>
                    <a:pt x="48845" y="185933"/>
                  </a:cubicBezTo>
                  <a:cubicBezTo>
                    <a:pt x="49018" y="186624"/>
                    <a:pt x="49613" y="187314"/>
                    <a:pt x="50286" y="187314"/>
                  </a:cubicBezTo>
                  <a:cubicBezTo>
                    <a:pt x="50438" y="187314"/>
                    <a:pt x="50593" y="187280"/>
                    <a:pt x="50748" y="187202"/>
                  </a:cubicBezTo>
                  <a:cubicBezTo>
                    <a:pt x="51594" y="186991"/>
                    <a:pt x="51594" y="186145"/>
                    <a:pt x="51594" y="185510"/>
                  </a:cubicBezTo>
                  <a:cubicBezTo>
                    <a:pt x="51171" y="183819"/>
                    <a:pt x="50748" y="181916"/>
                    <a:pt x="50325" y="180224"/>
                  </a:cubicBezTo>
                  <a:cubicBezTo>
                    <a:pt x="50114" y="179590"/>
                    <a:pt x="49691" y="178955"/>
                    <a:pt x="50114" y="178109"/>
                  </a:cubicBezTo>
                  <a:cubicBezTo>
                    <a:pt x="50226" y="178072"/>
                    <a:pt x="50332" y="178054"/>
                    <a:pt x="50431" y="178054"/>
                  </a:cubicBezTo>
                  <a:close/>
                  <a:moveTo>
                    <a:pt x="12631" y="0"/>
                  </a:moveTo>
                  <a:cubicBezTo>
                    <a:pt x="12447" y="0"/>
                    <a:pt x="12255" y="21"/>
                    <a:pt x="12053" y="66"/>
                  </a:cubicBezTo>
                  <a:cubicBezTo>
                    <a:pt x="10361" y="489"/>
                    <a:pt x="10150" y="1969"/>
                    <a:pt x="9515" y="3449"/>
                  </a:cubicBezTo>
                  <a:cubicBezTo>
                    <a:pt x="7612" y="10004"/>
                    <a:pt x="5075" y="16559"/>
                    <a:pt x="2326" y="23114"/>
                  </a:cubicBezTo>
                  <a:cubicBezTo>
                    <a:pt x="423" y="26921"/>
                    <a:pt x="0" y="31150"/>
                    <a:pt x="846" y="35379"/>
                  </a:cubicBezTo>
                  <a:cubicBezTo>
                    <a:pt x="6767" y="76612"/>
                    <a:pt x="12899" y="117845"/>
                    <a:pt x="19031" y="159290"/>
                  </a:cubicBezTo>
                  <a:cubicBezTo>
                    <a:pt x="19242" y="160770"/>
                    <a:pt x="19454" y="162039"/>
                    <a:pt x="19454" y="163519"/>
                  </a:cubicBezTo>
                  <a:cubicBezTo>
                    <a:pt x="19665" y="164577"/>
                    <a:pt x="19242" y="165422"/>
                    <a:pt x="18396" y="165845"/>
                  </a:cubicBezTo>
                  <a:cubicBezTo>
                    <a:pt x="17762" y="166057"/>
                    <a:pt x="17339" y="166268"/>
                    <a:pt x="16705" y="166480"/>
                  </a:cubicBezTo>
                  <a:cubicBezTo>
                    <a:pt x="13744" y="167960"/>
                    <a:pt x="13110" y="169440"/>
                    <a:pt x="14379" y="172612"/>
                  </a:cubicBezTo>
                  <a:cubicBezTo>
                    <a:pt x="14802" y="173669"/>
                    <a:pt x="15013" y="174726"/>
                    <a:pt x="15013" y="175784"/>
                  </a:cubicBezTo>
                  <a:cubicBezTo>
                    <a:pt x="14802" y="179378"/>
                    <a:pt x="15013" y="179801"/>
                    <a:pt x="18396" y="180858"/>
                  </a:cubicBezTo>
                  <a:cubicBezTo>
                    <a:pt x="20511" y="181281"/>
                    <a:pt x="21779" y="183396"/>
                    <a:pt x="21357" y="185299"/>
                  </a:cubicBezTo>
                  <a:cubicBezTo>
                    <a:pt x="21145" y="187202"/>
                    <a:pt x="21145" y="189105"/>
                    <a:pt x="21357" y="191008"/>
                  </a:cubicBezTo>
                  <a:cubicBezTo>
                    <a:pt x="21568" y="193334"/>
                    <a:pt x="21568" y="195660"/>
                    <a:pt x="21779" y="197986"/>
                  </a:cubicBezTo>
                  <a:cubicBezTo>
                    <a:pt x="22202" y="201158"/>
                    <a:pt x="24317" y="203695"/>
                    <a:pt x="27066" y="204541"/>
                  </a:cubicBezTo>
                  <a:cubicBezTo>
                    <a:pt x="28123" y="204964"/>
                    <a:pt x="29180" y="205387"/>
                    <a:pt x="30238" y="205598"/>
                  </a:cubicBezTo>
                  <a:cubicBezTo>
                    <a:pt x="32396" y="206030"/>
                    <a:pt x="34591" y="206246"/>
                    <a:pt x="36784" y="206246"/>
                  </a:cubicBezTo>
                  <a:cubicBezTo>
                    <a:pt x="42112" y="206246"/>
                    <a:pt x="47435" y="204973"/>
                    <a:pt x="52228" y="202427"/>
                  </a:cubicBezTo>
                  <a:cubicBezTo>
                    <a:pt x="57938" y="199678"/>
                    <a:pt x="59206" y="196294"/>
                    <a:pt x="57938" y="190162"/>
                  </a:cubicBezTo>
                  <a:cubicBezTo>
                    <a:pt x="57092" y="186779"/>
                    <a:pt x="56034" y="183607"/>
                    <a:pt x="54977" y="180224"/>
                  </a:cubicBezTo>
                  <a:cubicBezTo>
                    <a:pt x="54343" y="177475"/>
                    <a:pt x="54343" y="177475"/>
                    <a:pt x="56669" y="175784"/>
                  </a:cubicBezTo>
                  <a:cubicBezTo>
                    <a:pt x="58995" y="174726"/>
                    <a:pt x="60052" y="171977"/>
                    <a:pt x="58783" y="169651"/>
                  </a:cubicBezTo>
                  <a:cubicBezTo>
                    <a:pt x="58360" y="168594"/>
                    <a:pt x="58360" y="167325"/>
                    <a:pt x="58360" y="166057"/>
                  </a:cubicBezTo>
                  <a:cubicBezTo>
                    <a:pt x="58360" y="162673"/>
                    <a:pt x="57303" y="161616"/>
                    <a:pt x="54343" y="161193"/>
                  </a:cubicBezTo>
                  <a:cubicBezTo>
                    <a:pt x="51383" y="160770"/>
                    <a:pt x="50960" y="161405"/>
                    <a:pt x="50537" y="157176"/>
                  </a:cubicBezTo>
                  <a:cubicBezTo>
                    <a:pt x="50325" y="155695"/>
                    <a:pt x="50114" y="154215"/>
                    <a:pt x="49902" y="152735"/>
                  </a:cubicBezTo>
                  <a:lnTo>
                    <a:pt x="41656" y="93317"/>
                  </a:lnTo>
                  <a:lnTo>
                    <a:pt x="41867" y="93317"/>
                  </a:lnTo>
                  <a:cubicBezTo>
                    <a:pt x="38907" y="72172"/>
                    <a:pt x="35947" y="50815"/>
                    <a:pt x="33198" y="29881"/>
                  </a:cubicBezTo>
                  <a:cubicBezTo>
                    <a:pt x="32986" y="26709"/>
                    <a:pt x="31718" y="23749"/>
                    <a:pt x="29815" y="21211"/>
                  </a:cubicBezTo>
                  <a:cubicBezTo>
                    <a:pt x="24951" y="15291"/>
                    <a:pt x="20299" y="9158"/>
                    <a:pt x="15859" y="2815"/>
                  </a:cubicBezTo>
                  <a:cubicBezTo>
                    <a:pt x="15103" y="1492"/>
                    <a:pt x="14178" y="0"/>
                    <a:pt x="1263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306875" y="4995800"/>
              <a:ext cx="89900" cy="111050"/>
            </a:xfrm>
            <a:custGeom>
              <a:avLst/>
              <a:gdLst/>
              <a:ahLst/>
              <a:cxnLst/>
              <a:rect l="l" t="t" r="r" b="b"/>
              <a:pathLst>
                <a:path w="3596" h="4442" extrusionOk="0">
                  <a:moveTo>
                    <a:pt x="1692" y="1"/>
                  </a:moveTo>
                  <a:cubicBezTo>
                    <a:pt x="1058" y="1"/>
                    <a:pt x="847" y="424"/>
                    <a:pt x="635" y="847"/>
                  </a:cubicBezTo>
                  <a:cubicBezTo>
                    <a:pt x="1" y="2115"/>
                    <a:pt x="424" y="3595"/>
                    <a:pt x="1481" y="4441"/>
                  </a:cubicBezTo>
                  <a:lnTo>
                    <a:pt x="2327" y="4441"/>
                  </a:lnTo>
                  <a:cubicBezTo>
                    <a:pt x="2750" y="4230"/>
                    <a:pt x="2961" y="4018"/>
                    <a:pt x="3173" y="3807"/>
                  </a:cubicBezTo>
                  <a:cubicBezTo>
                    <a:pt x="3595" y="2750"/>
                    <a:pt x="3595" y="1481"/>
                    <a:pt x="2961" y="635"/>
                  </a:cubicBezTo>
                  <a:cubicBezTo>
                    <a:pt x="2750" y="212"/>
                    <a:pt x="2115" y="1"/>
                    <a:pt x="1692"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3704250" y="5085675"/>
              <a:ext cx="95175" cy="102550"/>
            </a:xfrm>
            <a:custGeom>
              <a:avLst/>
              <a:gdLst/>
              <a:ahLst/>
              <a:cxnLst/>
              <a:rect l="l" t="t" r="r" b="b"/>
              <a:pathLst>
                <a:path w="3807" h="4102" extrusionOk="0">
                  <a:moveTo>
                    <a:pt x="1904" y="0"/>
                  </a:moveTo>
                  <a:cubicBezTo>
                    <a:pt x="1481" y="212"/>
                    <a:pt x="1058" y="212"/>
                    <a:pt x="1058" y="212"/>
                  </a:cubicBezTo>
                  <a:cubicBezTo>
                    <a:pt x="1" y="1269"/>
                    <a:pt x="1" y="2749"/>
                    <a:pt x="1058" y="3595"/>
                  </a:cubicBezTo>
                  <a:cubicBezTo>
                    <a:pt x="1213" y="3905"/>
                    <a:pt x="1594" y="4101"/>
                    <a:pt x="1953" y="4101"/>
                  </a:cubicBezTo>
                  <a:cubicBezTo>
                    <a:pt x="2085" y="4101"/>
                    <a:pt x="2213" y="4075"/>
                    <a:pt x="2326" y="4018"/>
                  </a:cubicBezTo>
                  <a:cubicBezTo>
                    <a:pt x="3807" y="3595"/>
                    <a:pt x="3384" y="2115"/>
                    <a:pt x="3172" y="1481"/>
                  </a:cubicBezTo>
                  <a:cubicBezTo>
                    <a:pt x="3172" y="635"/>
                    <a:pt x="2749" y="0"/>
                    <a:pt x="1904"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3624950" y="4446025"/>
              <a:ext cx="697825" cy="157300"/>
            </a:xfrm>
            <a:custGeom>
              <a:avLst/>
              <a:gdLst/>
              <a:ahLst/>
              <a:cxnLst/>
              <a:rect l="l" t="t" r="r" b="b"/>
              <a:pathLst>
                <a:path w="27913" h="6292" extrusionOk="0">
                  <a:moveTo>
                    <a:pt x="25798" y="1"/>
                  </a:moveTo>
                  <a:cubicBezTo>
                    <a:pt x="24952" y="212"/>
                    <a:pt x="24106" y="424"/>
                    <a:pt x="23260" y="424"/>
                  </a:cubicBezTo>
                  <a:lnTo>
                    <a:pt x="13956" y="1692"/>
                  </a:lnTo>
                  <a:lnTo>
                    <a:pt x="13956" y="1904"/>
                  </a:lnTo>
                  <a:cubicBezTo>
                    <a:pt x="11631" y="2115"/>
                    <a:pt x="8882" y="2538"/>
                    <a:pt x="6979" y="2961"/>
                  </a:cubicBezTo>
                  <a:cubicBezTo>
                    <a:pt x="4864" y="3172"/>
                    <a:pt x="2961" y="3384"/>
                    <a:pt x="1058" y="3807"/>
                  </a:cubicBezTo>
                  <a:cubicBezTo>
                    <a:pt x="424" y="4018"/>
                    <a:pt x="1" y="4441"/>
                    <a:pt x="212" y="5076"/>
                  </a:cubicBezTo>
                  <a:cubicBezTo>
                    <a:pt x="212" y="5710"/>
                    <a:pt x="635" y="5921"/>
                    <a:pt x="1058" y="6133"/>
                  </a:cubicBezTo>
                  <a:cubicBezTo>
                    <a:pt x="1164" y="6239"/>
                    <a:pt x="1269" y="6291"/>
                    <a:pt x="1375" y="6291"/>
                  </a:cubicBezTo>
                  <a:cubicBezTo>
                    <a:pt x="1481" y="6291"/>
                    <a:pt x="1587" y="6239"/>
                    <a:pt x="1692" y="6133"/>
                  </a:cubicBezTo>
                  <a:cubicBezTo>
                    <a:pt x="5921" y="5921"/>
                    <a:pt x="10150" y="5710"/>
                    <a:pt x="14168" y="5287"/>
                  </a:cubicBezTo>
                  <a:cubicBezTo>
                    <a:pt x="14802" y="5287"/>
                    <a:pt x="15437" y="5287"/>
                    <a:pt x="15860" y="5076"/>
                  </a:cubicBezTo>
                  <a:cubicBezTo>
                    <a:pt x="18397" y="4018"/>
                    <a:pt x="21146" y="3384"/>
                    <a:pt x="23895" y="3172"/>
                  </a:cubicBezTo>
                  <a:cubicBezTo>
                    <a:pt x="24740" y="2961"/>
                    <a:pt x="25798" y="2961"/>
                    <a:pt x="26432" y="2750"/>
                  </a:cubicBezTo>
                  <a:cubicBezTo>
                    <a:pt x="27066" y="2538"/>
                    <a:pt x="27701" y="2115"/>
                    <a:pt x="27912" y="1269"/>
                  </a:cubicBezTo>
                  <a:cubicBezTo>
                    <a:pt x="27912" y="635"/>
                    <a:pt x="26643" y="1"/>
                    <a:pt x="2579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4"/>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 name="Google Shape;47;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259080">
              <a:lnSpc>
                <a:spcPct val="100000"/>
              </a:lnSpc>
              <a:spcBef>
                <a:spcPts val="0"/>
              </a:spcBef>
              <a:spcAft>
                <a:spcPts val="0"/>
              </a:spcAft>
              <a:buClr>
                <a:srgbClr val="434343"/>
              </a:buClr>
              <a:buSzPts val="480"/>
              <a:buFont typeface="Barlow SemiBold"/>
              <a:buAutoNum type="arabicPeriod"/>
              <a:defRPr sz="1200"/>
            </a:lvl1pPr>
            <a:lvl2pPr marL="914400" lvl="1" indent="-259080">
              <a:spcBef>
                <a:spcPts val="0"/>
              </a:spcBef>
              <a:spcAft>
                <a:spcPts val="0"/>
              </a:spcAft>
              <a:buClr>
                <a:srgbClr val="434343"/>
              </a:buClr>
              <a:buSzPts val="480"/>
              <a:buFont typeface="Roboto Condensed Light"/>
              <a:buAutoNum type="alphaLcPeriod"/>
              <a:defRPr/>
            </a:lvl2pPr>
            <a:lvl3pPr marL="1371600" lvl="2" indent="-259080">
              <a:spcBef>
                <a:spcPts val="0"/>
              </a:spcBef>
              <a:spcAft>
                <a:spcPts val="0"/>
              </a:spcAft>
              <a:buClr>
                <a:srgbClr val="434343"/>
              </a:buClr>
              <a:buSzPts val="480"/>
              <a:buFont typeface="Roboto Condensed Light"/>
              <a:buAutoNum type="romanLcPeriod"/>
              <a:defRPr/>
            </a:lvl3pPr>
            <a:lvl4pPr marL="1828800" lvl="3" indent="-259080">
              <a:spcBef>
                <a:spcPts val="0"/>
              </a:spcBef>
              <a:spcAft>
                <a:spcPts val="0"/>
              </a:spcAft>
              <a:buClr>
                <a:srgbClr val="434343"/>
              </a:buClr>
              <a:buSzPts val="480"/>
              <a:buFont typeface="Roboto Condensed Light"/>
              <a:buAutoNum type="arabicPeriod"/>
              <a:defRPr/>
            </a:lvl4pPr>
            <a:lvl5pPr marL="2286000" lvl="4" indent="-259079">
              <a:spcBef>
                <a:spcPts val="0"/>
              </a:spcBef>
              <a:spcAft>
                <a:spcPts val="0"/>
              </a:spcAft>
              <a:buClr>
                <a:srgbClr val="434343"/>
              </a:buClr>
              <a:buSzPts val="480"/>
              <a:buFont typeface="Roboto Condensed Light"/>
              <a:buAutoNum type="alphaLcPeriod"/>
              <a:defRPr/>
            </a:lvl5pPr>
            <a:lvl6pPr marL="2743200" lvl="5" indent="-259079">
              <a:spcBef>
                <a:spcPts val="0"/>
              </a:spcBef>
              <a:spcAft>
                <a:spcPts val="0"/>
              </a:spcAft>
              <a:buClr>
                <a:srgbClr val="434343"/>
              </a:buClr>
              <a:buSzPts val="480"/>
              <a:buFont typeface="Roboto Condensed Light"/>
              <a:buAutoNum type="romanLcPeriod"/>
              <a:defRPr/>
            </a:lvl6pPr>
            <a:lvl7pPr marL="3200400" lvl="6" indent="-259079">
              <a:spcBef>
                <a:spcPts val="0"/>
              </a:spcBef>
              <a:spcAft>
                <a:spcPts val="0"/>
              </a:spcAft>
              <a:buClr>
                <a:srgbClr val="434343"/>
              </a:buClr>
              <a:buSzPts val="480"/>
              <a:buFont typeface="Roboto Condensed Light"/>
              <a:buAutoNum type="arabicPeriod"/>
              <a:defRPr/>
            </a:lvl7pPr>
            <a:lvl8pPr marL="3657600" lvl="7" indent="-259079">
              <a:spcBef>
                <a:spcPts val="0"/>
              </a:spcBef>
              <a:spcAft>
                <a:spcPts val="0"/>
              </a:spcAft>
              <a:buClr>
                <a:srgbClr val="434343"/>
              </a:buClr>
              <a:buSzPts val="480"/>
              <a:buFont typeface="Roboto Condensed Light"/>
              <a:buAutoNum type="alphaLcPeriod"/>
              <a:defRPr/>
            </a:lvl8pPr>
            <a:lvl9pPr marL="4114800" lvl="8" indent="-259079">
              <a:spcBef>
                <a:spcPts val="0"/>
              </a:spcBef>
              <a:spcAft>
                <a:spcPts val="0"/>
              </a:spcAft>
              <a:buClr>
                <a:srgbClr val="434343"/>
              </a:buClr>
              <a:buSzPts val="480"/>
              <a:buFont typeface="Roboto Condensed Light"/>
              <a:buAutoNum type="romanLcPeriod"/>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175650" y="390777"/>
            <a:ext cx="8257277" cy="4655474"/>
            <a:chOff x="175650" y="390777"/>
            <a:chExt cx="8257277" cy="4655474"/>
          </a:xfrm>
        </p:grpSpPr>
        <p:sp>
          <p:nvSpPr>
            <p:cNvPr id="21" name="Google Shape;21;p3"/>
            <p:cNvSpPr/>
            <p:nvPr/>
          </p:nvSpPr>
          <p:spPr>
            <a:xfrm>
              <a:off x="175650" y="4014875"/>
              <a:ext cx="866975" cy="898625"/>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5395075" y="390777"/>
              <a:ext cx="919176" cy="1047252"/>
            </a:xfrm>
            <a:custGeom>
              <a:avLst/>
              <a:gdLst/>
              <a:ahLst/>
              <a:cxnLst/>
              <a:rect l="l" t="t" r="r" b="b"/>
              <a:pathLst>
                <a:path w="179966" h="205042" extrusionOk="0">
                  <a:moveTo>
                    <a:pt x="33091" y="0"/>
                  </a:moveTo>
                  <a:cubicBezTo>
                    <a:pt x="31520" y="0"/>
                    <a:pt x="29942" y="204"/>
                    <a:pt x="28400" y="620"/>
                  </a:cubicBezTo>
                  <a:cubicBezTo>
                    <a:pt x="23667" y="1803"/>
                    <a:pt x="19328" y="4071"/>
                    <a:pt x="15680" y="7227"/>
                  </a:cubicBezTo>
                  <a:cubicBezTo>
                    <a:pt x="9171" y="12650"/>
                    <a:pt x="4537" y="20046"/>
                    <a:pt x="2564" y="28330"/>
                  </a:cubicBezTo>
                  <a:cubicBezTo>
                    <a:pt x="789" y="35430"/>
                    <a:pt x="198" y="42924"/>
                    <a:pt x="691" y="50320"/>
                  </a:cubicBezTo>
                  <a:cubicBezTo>
                    <a:pt x="789" y="51208"/>
                    <a:pt x="691" y="52194"/>
                    <a:pt x="493" y="53180"/>
                  </a:cubicBezTo>
                  <a:cubicBezTo>
                    <a:pt x="99" y="54659"/>
                    <a:pt x="0" y="56237"/>
                    <a:pt x="198" y="57814"/>
                  </a:cubicBezTo>
                  <a:cubicBezTo>
                    <a:pt x="493" y="60083"/>
                    <a:pt x="789" y="62351"/>
                    <a:pt x="1282" y="64520"/>
                  </a:cubicBezTo>
                  <a:cubicBezTo>
                    <a:pt x="2268" y="69648"/>
                    <a:pt x="2959" y="74874"/>
                    <a:pt x="3353" y="80199"/>
                  </a:cubicBezTo>
                  <a:cubicBezTo>
                    <a:pt x="3945" y="86511"/>
                    <a:pt x="4832" y="92822"/>
                    <a:pt x="6114" y="99034"/>
                  </a:cubicBezTo>
                  <a:cubicBezTo>
                    <a:pt x="7100" y="104162"/>
                    <a:pt x="8481" y="109191"/>
                    <a:pt x="9960" y="114122"/>
                  </a:cubicBezTo>
                  <a:cubicBezTo>
                    <a:pt x="11834" y="121025"/>
                    <a:pt x="14102" y="127730"/>
                    <a:pt x="16764" y="134436"/>
                  </a:cubicBezTo>
                  <a:cubicBezTo>
                    <a:pt x="20709" y="143804"/>
                    <a:pt x="25738" y="152876"/>
                    <a:pt x="31753" y="161160"/>
                  </a:cubicBezTo>
                  <a:cubicBezTo>
                    <a:pt x="34613" y="165400"/>
                    <a:pt x="37670" y="169542"/>
                    <a:pt x="41023" y="173486"/>
                  </a:cubicBezTo>
                  <a:cubicBezTo>
                    <a:pt x="48813" y="182263"/>
                    <a:pt x="58082" y="189560"/>
                    <a:pt x="68535" y="194885"/>
                  </a:cubicBezTo>
                  <a:cubicBezTo>
                    <a:pt x="70705" y="196068"/>
                    <a:pt x="72874" y="196956"/>
                    <a:pt x="75142" y="197745"/>
                  </a:cubicBezTo>
                  <a:cubicBezTo>
                    <a:pt x="78199" y="198829"/>
                    <a:pt x="81256" y="199815"/>
                    <a:pt x="84214" y="200900"/>
                  </a:cubicBezTo>
                  <a:cubicBezTo>
                    <a:pt x="92498" y="203859"/>
                    <a:pt x="100978" y="205042"/>
                    <a:pt x="111333" y="205042"/>
                  </a:cubicBezTo>
                  <a:cubicBezTo>
                    <a:pt x="114883" y="204943"/>
                    <a:pt x="118433" y="204746"/>
                    <a:pt x="121983" y="204253"/>
                  </a:cubicBezTo>
                  <a:cubicBezTo>
                    <a:pt x="127110" y="203661"/>
                    <a:pt x="132041" y="202182"/>
                    <a:pt x="136676" y="200013"/>
                  </a:cubicBezTo>
                  <a:cubicBezTo>
                    <a:pt x="140620" y="198139"/>
                    <a:pt x="144269" y="195970"/>
                    <a:pt x="147819" y="193504"/>
                  </a:cubicBezTo>
                  <a:cubicBezTo>
                    <a:pt x="158765" y="185813"/>
                    <a:pt x="167442" y="175360"/>
                    <a:pt x="172965" y="163230"/>
                  </a:cubicBezTo>
                  <a:cubicBezTo>
                    <a:pt x="174641" y="159385"/>
                    <a:pt x="176022" y="155440"/>
                    <a:pt x="177106" y="151397"/>
                  </a:cubicBezTo>
                  <a:cubicBezTo>
                    <a:pt x="179177" y="144100"/>
                    <a:pt x="179966" y="136605"/>
                    <a:pt x="179374" y="129012"/>
                  </a:cubicBezTo>
                  <a:cubicBezTo>
                    <a:pt x="178783" y="122800"/>
                    <a:pt x="176810" y="116784"/>
                    <a:pt x="173753" y="111361"/>
                  </a:cubicBezTo>
                  <a:cubicBezTo>
                    <a:pt x="171091" y="106726"/>
                    <a:pt x="167147" y="102880"/>
                    <a:pt x="162413" y="100316"/>
                  </a:cubicBezTo>
                  <a:cubicBezTo>
                    <a:pt x="160441" y="99133"/>
                    <a:pt x="158272" y="98245"/>
                    <a:pt x="156102" y="97456"/>
                  </a:cubicBezTo>
                  <a:cubicBezTo>
                    <a:pt x="148706" y="94794"/>
                    <a:pt x="141212" y="92920"/>
                    <a:pt x="133520" y="91638"/>
                  </a:cubicBezTo>
                  <a:cubicBezTo>
                    <a:pt x="127406" y="90652"/>
                    <a:pt x="121292" y="89765"/>
                    <a:pt x="115277" y="88779"/>
                  </a:cubicBezTo>
                  <a:cubicBezTo>
                    <a:pt x="110346" y="88088"/>
                    <a:pt x="105514" y="86905"/>
                    <a:pt x="100880" y="85426"/>
                  </a:cubicBezTo>
                  <a:cubicBezTo>
                    <a:pt x="85694" y="80397"/>
                    <a:pt x="74057" y="71127"/>
                    <a:pt x="66662" y="56927"/>
                  </a:cubicBezTo>
                  <a:cubicBezTo>
                    <a:pt x="64591" y="52983"/>
                    <a:pt x="62816" y="49038"/>
                    <a:pt x="61435" y="44896"/>
                  </a:cubicBezTo>
                  <a:cubicBezTo>
                    <a:pt x="59759" y="39867"/>
                    <a:pt x="58477" y="34739"/>
                    <a:pt x="57294" y="29612"/>
                  </a:cubicBezTo>
                  <a:cubicBezTo>
                    <a:pt x="56307" y="25075"/>
                    <a:pt x="54927" y="20638"/>
                    <a:pt x="53152" y="16299"/>
                  </a:cubicBezTo>
                  <a:cubicBezTo>
                    <a:pt x="51574" y="12157"/>
                    <a:pt x="49109" y="8509"/>
                    <a:pt x="45953" y="5353"/>
                  </a:cubicBezTo>
                  <a:cubicBezTo>
                    <a:pt x="42543" y="1868"/>
                    <a:pt x="37850" y="0"/>
                    <a:pt x="33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7678350" y="4383416"/>
              <a:ext cx="754577" cy="662835"/>
            </a:xfrm>
            <a:custGeom>
              <a:avLst/>
              <a:gdLst/>
              <a:ahLst/>
              <a:cxnLst/>
              <a:rect l="l" t="t" r="r" b="b"/>
              <a:pathLst>
                <a:path w="237662" h="208767" extrusionOk="0">
                  <a:moveTo>
                    <a:pt x="112080" y="0"/>
                  </a:moveTo>
                  <a:cubicBezTo>
                    <a:pt x="103757" y="0"/>
                    <a:pt x="95435" y="555"/>
                    <a:pt x="87297" y="1665"/>
                  </a:cubicBezTo>
                  <a:cubicBezTo>
                    <a:pt x="74350" y="3514"/>
                    <a:pt x="61959" y="7768"/>
                    <a:pt x="50677" y="14241"/>
                  </a:cubicBezTo>
                  <a:cubicBezTo>
                    <a:pt x="48087" y="15721"/>
                    <a:pt x="45128" y="17016"/>
                    <a:pt x="42354" y="18125"/>
                  </a:cubicBezTo>
                  <a:cubicBezTo>
                    <a:pt x="39949" y="18865"/>
                    <a:pt x="37545" y="19975"/>
                    <a:pt x="35326" y="21269"/>
                  </a:cubicBezTo>
                  <a:cubicBezTo>
                    <a:pt x="26633" y="26078"/>
                    <a:pt x="19050" y="32921"/>
                    <a:pt x="13501" y="41244"/>
                  </a:cubicBezTo>
                  <a:cubicBezTo>
                    <a:pt x="8508" y="48457"/>
                    <a:pt x="5179" y="56410"/>
                    <a:pt x="3514" y="64918"/>
                  </a:cubicBezTo>
                  <a:cubicBezTo>
                    <a:pt x="1665" y="73426"/>
                    <a:pt x="740" y="82118"/>
                    <a:pt x="185" y="90811"/>
                  </a:cubicBezTo>
                  <a:cubicBezTo>
                    <a:pt x="0" y="95805"/>
                    <a:pt x="370" y="100614"/>
                    <a:pt x="1110" y="105422"/>
                  </a:cubicBezTo>
                  <a:cubicBezTo>
                    <a:pt x="2404" y="113560"/>
                    <a:pt x="4069" y="121513"/>
                    <a:pt x="6103" y="129466"/>
                  </a:cubicBezTo>
                  <a:cubicBezTo>
                    <a:pt x="10727" y="147036"/>
                    <a:pt x="18680" y="163497"/>
                    <a:pt x="29592" y="178108"/>
                  </a:cubicBezTo>
                  <a:cubicBezTo>
                    <a:pt x="38100" y="189575"/>
                    <a:pt x="49937" y="198083"/>
                    <a:pt x="63253" y="202707"/>
                  </a:cubicBezTo>
                  <a:cubicBezTo>
                    <a:pt x="74981" y="206746"/>
                    <a:pt x="87259" y="208766"/>
                    <a:pt x="99571" y="208766"/>
                  </a:cubicBezTo>
                  <a:cubicBezTo>
                    <a:pt x="104734" y="208766"/>
                    <a:pt x="109903" y="208411"/>
                    <a:pt x="115039" y="207700"/>
                  </a:cubicBezTo>
                  <a:cubicBezTo>
                    <a:pt x="124287" y="206591"/>
                    <a:pt x="133535" y="204741"/>
                    <a:pt x="142412" y="201967"/>
                  </a:cubicBezTo>
                  <a:cubicBezTo>
                    <a:pt x="158318" y="197343"/>
                    <a:pt x="173484" y="190500"/>
                    <a:pt x="187540" y="181807"/>
                  </a:cubicBezTo>
                  <a:cubicBezTo>
                    <a:pt x="192719" y="178478"/>
                    <a:pt x="197712" y="174779"/>
                    <a:pt x="202521" y="170710"/>
                  </a:cubicBezTo>
                  <a:cubicBezTo>
                    <a:pt x="216577" y="158688"/>
                    <a:pt x="226750" y="142783"/>
                    <a:pt x="231928" y="124842"/>
                  </a:cubicBezTo>
                  <a:cubicBezTo>
                    <a:pt x="236182" y="111896"/>
                    <a:pt x="237662" y="98024"/>
                    <a:pt x="235997" y="84523"/>
                  </a:cubicBezTo>
                  <a:cubicBezTo>
                    <a:pt x="233223" y="60664"/>
                    <a:pt x="220831" y="39210"/>
                    <a:pt x="201781" y="24783"/>
                  </a:cubicBezTo>
                  <a:cubicBezTo>
                    <a:pt x="190684" y="16461"/>
                    <a:pt x="178108" y="10357"/>
                    <a:pt x="164791" y="7028"/>
                  </a:cubicBezTo>
                  <a:cubicBezTo>
                    <a:pt x="147591" y="2404"/>
                    <a:pt x="129836" y="0"/>
                    <a:pt x="11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495772" y="21270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969451" y="1317678"/>
              <a:ext cx="383103" cy="359726"/>
            </a:xfrm>
            <a:custGeom>
              <a:avLst/>
              <a:gdLst/>
              <a:ahLst/>
              <a:cxnLst/>
              <a:rect l="l" t="t" r="r" b="b"/>
              <a:pathLst>
                <a:path w="221127" h="207634" extrusionOk="0">
                  <a:moveTo>
                    <a:pt x="85093" y="0"/>
                  </a:moveTo>
                  <a:cubicBezTo>
                    <a:pt x="78726" y="0"/>
                    <a:pt x="72551" y="772"/>
                    <a:pt x="66570" y="2508"/>
                  </a:cubicBezTo>
                  <a:cubicBezTo>
                    <a:pt x="58466" y="4052"/>
                    <a:pt x="50747" y="6946"/>
                    <a:pt x="43415" y="10998"/>
                  </a:cubicBezTo>
                  <a:cubicBezTo>
                    <a:pt x="41871" y="11577"/>
                    <a:pt x="40521" y="12349"/>
                    <a:pt x="38977" y="12735"/>
                  </a:cubicBezTo>
                  <a:cubicBezTo>
                    <a:pt x="34732" y="14086"/>
                    <a:pt x="31066" y="16015"/>
                    <a:pt x="27593" y="18910"/>
                  </a:cubicBezTo>
                  <a:cubicBezTo>
                    <a:pt x="22576" y="23155"/>
                    <a:pt x="17945" y="28172"/>
                    <a:pt x="14279" y="33767"/>
                  </a:cubicBezTo>
                  <a:cubicBezTo>
                    <a:pt x="9069" y="42450"/>
                    <a:pt x="5210" y="52098"/>
                    <a:pt x="3087" y="61939"/>
                  </a:cubicBezTo>
                  <a:cubicBezTo>
                    <a:pt x="386" y="73130"/>
                    <a:pt x="0" y="84515"/>
                    <a:pt x="1930" y="95706"/>
                  </a:cubicBezTo>
                  <a:cubicBezTo>
                    <a:pt x="3280" y="103810"/>
                    <a:pt x="5403" y="111914"/>
                    <a:pt x="7911" y="119826"/>
                  </a:cubicBezTo>
                  <a:cubicBezTo>
                    <a:pt x="11770" y="133140"/>
                    <a:pt x="17366" y="145682"/>
                    <a:pt x="24505" y="157645"/>
                  </a:cubicBezTo>
                  <a:cubicBezTo>
                    <a:pt x="33381" y="172695"/>
                    <a:pt x="46502" y="184659"/>
                    <a:pt x="62325" y="192377"/>
                  </a:cubicBezTo>
                  <a:cubicBezTo>
                    <a:pt x="68692" y="195657"/>
                    <a:pt x="75253" y="198166"/>
                    <a:pt x="82006" y="200481"/>
                  </a:cubicBezTo>
                  <a:cubicBezTo>
                    <a:pt x="98021" y="205691"/>
                    <a:pt x="114615" y="207235"/>
                    <a:pt x="131403" y="207620"/>
                  </a:cubicBezTo>
                  <a:cubicBezTo>
                    <a:pt x="131975" y="207629"/>
                    <a:pt x="132547" y="207634"/>
                    <a:pt x="133119" y="207634"/>
                  </a:cubicBezTo>
                  <a:cubicBezTo>
                    <a:pt x="145071" y="207634"/>
                    <a:pt x="156840" y="205717"/>
                    <a:pt x="168257" y="202218"/>
                  </a:cubicBezTo>
                  <a:cubicBezTo>
                    <a:pt x="173853" y="200288"/>
                    <a:pt x="179255" y="198166"/>
                    <a:pt x="184465" y="195464"/>
                  </a:cubicBezTo>
                  <a:cubicBezTo>
                    <a:pt x="192569" y="191026"/>
                    <a:pt x="200288" y="186202"/>
                    <a:pt x="207620" y="180800"/>
                  </a:cubicBezTo>
                  <a:cubicBezTo>
                    <a:pt x="212251" y="177519"/>
                    <a:pt x="215917" y="173081"/>
                    <a:pt x="218232" y="167872"/>
                  </a:cubicBezTo>
                  <a:cubicBezTo>
                    <a:pt x="220548" y="161697"/>
                    <a:pt x="221127" y="154944"/>
                    <a:pt x="219583" y="148576"/>
                  </a:cubicBezTo>
                  <a:cubicBezTo>
                    <a:pt x="216110" y="134876"/>
                    <a:pt x="207041" y="125807"/>
                    <a:pt x="193920" y="120790"/>
                  </a:cubicBezTo>
                  <a:cubicBezTo>
                    <a:pt x="193341" y="120404"/>
                    <a:pt x="192762" y="120211"/>
                    <a:pt x="191990" y="120211"/>
                  </a:cubicBezTo>
                  <a:cubicBezTo>
                    <a:pt x="188324" y="119440"/>
                    <a:pt x="184658" y="118861"/>
                    <a:pt x="180992" y="118282"/>
                  </a:cubicBezTo>
                  <a:cubicBezTo>
                    <a:pt x="175782" y="117317"/>
                    <a:pt x="170572" y="116159"/>
                    <a:pt x="165363" y="114809"/>
                  </a:cubicBezTo>
                  <a:cubicBezTo>
                    <a:pt x="159960" y="113458"/>
                    <a:pt x="155522" y="109792"/>
                    <a:pt x="153014" y="104775"/>
                  </a:cubicBezTo>
                  <a:cubicBezTo>
                    <a:pt x="151277" y="101881"/>
                    <a:pt x="150119" y="98600"/>
                    <a:pt x="149540" y="95320"/>
                  </a:cubicBezTo>
                  <a:cubicBezTo>
                    <a:pt x="148576" y="90882"/>
                    <a:pt x="147997" y="86444"/>
                    <a:pt x="147804" y="81813"/>
                  </a:cubicBezTo>
                  <a:cubicBezTo>
                    <a:pt x="147225" y="73130"/>
                    <a:pt x="146646" y="64447"/>
                    <a:pt x="145488" y="55957"/>
                  </a:cubicBezTo>
                  <a:cubicBezTo>
                    <a:pt x="143559" y="39749"/>
                    <a:pt x="135841" y="24891"/>
                    <a:pt x="123877" y="14086"/>
                  </a:cubicBezTo>
                  <a:cubicBezTo>
                    <a:pt x="119246" y="9841"/>
                    <a:pt x="114037" y="6560"/>
                    <a:pt x="108248" y="4438"/>
                  </a:cubicBezTo>
                  <a:cubicBezTo>
                    <a:pt x="100723" y="1737"/>
                    <a:pt x="93004" y="193"/>
                    <a:pt x="85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3879500" y="2126813"/>
            <a:ext cx="4544400" cy="111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6697975" y="990125"/>
            <a:ext cx="1732800" cy="747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5204750" y="3736725"/>
            <a:ext cx="3219600" cy="283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2"/>
        <p:cNvGrpSpPr/>
        <p:nvPr/>
      </p:nvGrpSpPr>
      <p:grpSpPr>
        <a:xfrm>
          <a:off x="0" y="0"/>
          <a:ext cx="0" cy="0"/>
          <a:chOff x="0" y="0"/>
          <a:chExt cx="0" cy="0"/>
        </a:xfrm>
      </p:grpSpPr>
      <p:grpSp>
        <p:nvGrpSpPr>
          <p:cNvPr id="143" name="Google Shape;143;p9"/>
          <p:cNvGrpSpPr/>
          <p:nvPr/>
        </p:nvGrpSpPr>
        <p:grpSpPr>
          <a:xfrm>
            <a:off x="252972" y="257697"/>
            <a:ext cx="4611735" cy="4394045"/>
            <a:chOff x="252972" y="257697"/>
            <a:chExt cx="4611735" cy="4394045"/>
          </a:xfrm>
        </p:grpSpPr>
        <p:sp>
          <p:nvSpPr>
            <p:cNvPr id="144" name="Google Shape;144;p9"/>
            <p:cNvSpPr/>
            <p:nvPr/>
          </p:nvSpPr>
          <p:spPr>
            <a:xfrm>
              <a:off x="4202280" y="613709"/>
              <a:ext cx="662427" cy="712288"/>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765469" y="4168340"/>
              <a:ext cx="460257" cy="483402"/>
            </a:xfrm>
            <a:custGeom>
              <a:avLst/>
              <a:gdLst/>
              <a:ahLst/>
              <a:cxnLst/>
              <a:rect l="l" t="t" r="r" b="b"/>
              <a:pathLst>
                <a:path w="24997" h="26254" extrusionOk="0">
                  <a:moveTo>
                    <a:pt x="11213" y="0"/>
                  </a:moveTo>
                  <a:cubicBezTo>
                    <a:pt x="9812" y="234"/>
                    <a:pt x="8176" y="467"/>
                    <a:pt x="7008" y="935"/>
                  </a:cubicBezTo>
                  <a:cubicBezTo>
                    <a:pt x="3971" y="1869"/>
                    <a:pt x="0" y="6775"/>
                    <a:pt x="234" y="9578"/>
                  </a:cubicBezTo>
                  <a:cubicBezTo>
                    <a:pt x="234" y="12615"/>
                    <a:pt x="935" y="15652"/>
                    <a:pt x="2103" y="18456"/>
                  </a:cubicBezTo>
                  <a:cubicBezTo>
                    <a:pt x="3971" y="22193"/>
                    <a:pt x="7476" y="24997"/>
                    <a:pt x="11447" y="25931"/>
                  </a:cubicBezTo>
                  <a:cubicBezTo>
                    <a:pt x="12170" y="26148"/>
                    <a:pt x="12916" y="26253"/>
                    <a:pt x="13663" y="26253"/>
                  </a:cubicBezTo>
                  <a:cubicBezTo>
                    <a:pt x="15329" y="26253"/>
                    <a:pt x="17004" y="25731"/>
                    <a:pt x="18455" y="24763"/>
                  </a:cubicBezTo>
                  <a:cubicBezTo>
                    <a:pt x="20791" y="23595"/>
                    <a:pt x="22427" y="21726"/>
                    <a:pt x="23595" y="19390"/>
                  </a:cubicBezTo>
                  <a:cubicBezTo>
                    <a:pt x="24996" y="15652"/>
                    <a:pt x="24996" y="11681"/>
                    <a:pt x="23595" y="8177"/>
                  </a:cubicBezTo>
                  <a:cubicBezTo>
                    <a:pt x="22427" y="5607"/>
                    <a:pt x="21492" y="2804"/>
                    <a:pt x="18689" y="1869"/>
                  </a:cubicBezTo>
                  <a:cubicBezTo>
                    <a:pt x="16119" y="935"/>
                    <a:pt x="13783" y="701"/>
                    <a:pt x="1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252972" y="257697"/>
              <a:ext cx="250032" cy="317214"/>
            </a:xfrm>
            <a:custGeom>
              <a:avLst/>
              <a:gdLst/>
              <a:ahLst/>
              <a:cxnLst/>
              <a:rect l="l" t="t" r="r" b="b"/>
              <a:pathLst>
                <a:path w="24997" h="26254" extrusionOk="0">
                  <a:moveTo>
                    <a:pt x="11213" y="0"/>
                  </a:moveTo>
                  <a:cubicBezTo>
                    <a:pt x="9812" y="234"/>
                    <a:pt x="8176" y="467"/>
                    <a:pt x="7008" y="935"/>
                  </a:cubicBezTo>
                  <a:cubicBezTo>
                    <a:pt x="3971" y="1869"/>
                    <a:pt x="0" y="6775"/>
                    <a:pt x="234" y="9578"/>
                  </a:cubicBezTo>
                  <a:cubicBezTo>
                    <a:pt x="234" y="12615"/>
                    <a:pt x="935" y="15652"/>
                    <a:pt x="2103" y="18456"/>
                  </a:cubicBezTo>
                  <a:cubicBezTo>
                    <a:pt x="3971" y="22193"/>
                    <a:pt x="7476" y="24997"/>
                    <a:pt x="11447" y="25931"/>
                  </a:cubicBezTo>
                  <a:cubicBezTo>
                    <a:pt x="12170" y="26148"/>
                    <a:pt x="12916" y="26253"/>
                    <a:pt x="13663" y="26253"/>
                  </a:cubicBezTo>
                  <a:cubicBezTo>
                    <a:pt x="15329" y="26253"/>
                    <a:pt x="17004" y="25731"/>
                    <a:pt x="18455" y="24763"/>
                  </a:cubicBezTo>
                  <a:cubicBezTo>
                    <a:pt x="20791" y="23595"/>
                    <a:pt x="22427" y="21726"/>
                    <a:pt x="23595" y="19390"/>
                  </a:cubicBezTo>
                  <a:cubicBezTo>
                    <a:pt x="24996" y="15652"/>
                    <a:pt x="24996" y="11681"/>
                    <a:pt x="23595" y="8177"/>
                  </a:cubicBezTo>
                  <a:cubicBezTo>
                    <a:pt x="22427" y="5607"/>
                    <a:pt x="21492" y="2804"/>
                    <a:pt x="18689" y="1869"/>
                  </a:cubicBezTo>
                  <a:cubicBezTo>
                    <a:pt x="16119" y="935"/>
                    <a:pt x="13783" y="701"/>
                    <a:pt x="1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9"/>
          <p:cNvSpPr txBox="1">
            <a:spLocks noGrp="1"/>
          </p:cNvSpPr>
          <p:nvPr>
            <p:ph type="title"/>
          </p:nvPr>
        </p:nvSpPr>
        <p:spPr>
          <a:xfrm>
            <a:off x="713225" y="1503938"/>
            <a:ext cx="3170400" cy="113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0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48" name="Google Shape;148;p9"/>
          <p:cNvSpPr txBox="1">
            <a:spLocks noGrp="1"/>
          </p:cNvSpPr>
          <p:nvPr>
            <p:ph type="subTitle" idx="1"/>
          </p:nvPr>
        </p:nvSpPr>
        <p:spPr>
          <a:xfrm>
            <a:off x="713225" y="2734463"/>
            <a:ext cx="3170400" cy="90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grpSp>
        <p:nvGrpSpPr>
          <p:cNvPr id="30" name="Google Shape;30;p4"/>
          <p:cNvGrpSpPr/>
          <p:nvPr/>
        </p:nvGrpSpPr>
        <p:grpSpPr>
          <a:xfrm>
            <a:off x="5" y="1526416"/>
            <a:ext cx="8902922" cy="3333521"/>
            <a:chOff x="5" y="1526416"/>
            <a:chExt cx="8902922" cy="3333521"/>
          </a:xfrm>
        </p:grpSpPr>
        <p:sp>
          <p:nvSpPr>
            <p:cNvPr id="31" name="Google Shape;31;p4"/>
            <p:cNvSpPr/>
            <p:nvPr/>
          </p:nvSpPr>
          <p:spPr>
            <a:xfrm>
              <a:off x="1029502" y="43572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5" y="152641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601809" y="18898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15647" y="37011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rgbClr val="EAD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4"/>
          <p:cNvGrpSpPr/>
          <p:nvPr/>
        </p:nvGrpSpPr>
        <p:grpSpPr>
          <a:xfrm>
            <a:off x="8601919" y="3990123"/>
            <a:ext cx="301011" cy="1033808"/>
            <a:chOff x="3054050" y="236475"/>
            <a:chExt cx="1501300" cy="5156150"/>
          </a:xfrm>
        </p:grpSpPr>
        <p:sp>
          <p:nvSpPr>
            <p:cNvPr id="37" name="Google Shape;37;p4"/>
            <p:cNvSpPr/>
            <p:nvPr/>
          </p:nvSpPr>
          <p:spPr>
            <a:xfrm>
              <a:off x="3714825" y="4742075"/>
              <a:ext cx="26450" cy="25"/>
            </a:xfrm>
            <a:custGeom>
              <a:avLst/>
              <a:gdLst/>
              <a:ahLst/>
              <a:cxnLst/>
              <a:rect l="l" t="t" r="r" b="b"/>
              <a:pathLst>
                <a:path w="1058" h="1" extrusionOk="0">
                  <a:moveTo>
                    <a:pt x="1058" y="0"/>
                  </a:moveTo>
                  <a:lnTo>
                    <a:pt x="0" y="0"/>
                  </a:lnTo>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3133325" y="539200"/>
              <a:ext cx="607950" cy="412600"/>
            </a:xfrm>
            <a:custGeom>
              <a:avLst/>
              <a:gdLst/>
              <a:ahLst/>
              <a:cxnLst/>
              <a:rect l="l" t="t" r="r" b="b"/>
              <a:pathLst>
                <a:path w="24318" h="16504" extrusionOk="0">
                  <a:moveTo>
                    <a:pt x="11143" y="0"/>
                  </a:moveTo>
                  <a:cubicBezTo>
                    <a:pt x="11024" y="0"/>
                    <a:pt x="10905" y="4"/>
                    <a:pt x="10785" y="10"/>
                  </a:cubicBezTo>
                  <a:cubicBezTo>
                    <a:pt x="7190" y="433"/>
                    <a:pt x="4441" y="2970"/>
                    <a:pt x="3384" y="6353"/>
                  </a:cubicBezTo>
                  <a:cubicBezTo>
                    <a:pt x="2549" y="9485"/>
                    <a:pt x="2332" y="13029"/>
                    <a:pt x="2937" y="16374"/>
                  </a:cubicBezTo>
                  <a:lnTo>
                    <a:pt x="2937" y="16374"/>
                  </a:lnTo>
                  <a:lnTo>
                    <a:pt x="17974" y="15446"/>
                  </a:lnTo>
                  <a:cubicBezTo>
                    <a:pt x="18221" y="15481"/>
                    <a:pt x="18468" y="15499"/>
                    <a:pt x="18713" y="15499"/>
                  </a:cubicBezTo>
                  <a:cubicBezTo>
                    <a:pt x="19942" y="15499"/>
                    <a:pt x="21146" y="15058"/>
                    <a:pt x="22203" y="14177"/>
                  </a:cubicBezTo>
                  <a:cubicBezTo>
                    <a:pt x="24318" y="12063"/>
                    <a:pt x="22415" y="8468"/>
                    <a:pt x="20512" y="6142"/>
                  </a:cubicBezTo>
                  <a:cubicBezTo>
                    <a:pt x="18050" y="3270"/>
                    <a:pt x="14992" y="0"/>
                    <a:pt x="11143" y="0"/>
                  </a:cubicBezTo>
                  <a:close/>
                  <a:moveTo>
                    <a:pt x="2327" y="13754"/>
                  </a:moveTo>
                  <a:cubicBezTo>
                    <a:pt x="847" y="13754"/>
                    <a:pt x="1" y="15446"/>
                    <a:pt x="847" y="16503"/>
                  </a:cubicBezTo>
                  <a:lnTo>
                    <a:pt x="2931" y="16374"/>
                  </a:lnTo>
                  <a:lnTo>
                    <a:pt x="2931" y="16374"/>
                  </a:lnTo>
                  <a:lnTo>
                    <a:pt x="2327" y="13754"/>
                  </a:lnTo>
                  <a:close/>
                  <a:moveTo>
                    <a:pt x="2937" y="16374"/>
                  </a:moveTo>
                  <a:lnTo>
                    <a:pt x="2931" y="16374"/>
                  </a:lnTo>
                  <a:lnTo>
                    <a:pt x="2931" y="16374"/>
                  </a:lnTo>
                  <a:lnTo>
                    <a:pt x="2961" y="16503"/>
                  </a:lnTo>
                  <a:cubicBezTo>
                    <a:pt x="2953" y="16460"/>
                    <a:pt x="2945" y="16417"/>
                    <a:pt x="2937" y="16374"/>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3508650" y="4405100"/>
              <a:ext cx="993850" cy="262975"/>
            </a:xfrm>
            <a:custGeom>
              <a:avLst/>
              <a:gdLst/>
              <a:ahLst/>
              <a:cxnLst/>
              <a:rect l="l" t="t" r="r" b="b"/>
              <a:pathLst>
                <a:path w="39754" h="10519" extrusionOk="0">
                  <a:moveTo>
                    <a:pt x="1692" y="3752"/>
                  </a:moveTo>
                  <a:lnTo>
                    <a:pt x="1058" y="4175"/>
                  </a:lnTo>
                  <a:lnTo>
                    <a:pt x="1606" y="4100"/>
                  </a:lnTo>
                  <a:lnTo>
                    <a:pt x="1606" y="4100"/>
                  </a:lnTo>
                  <a:lnTo>
                    <a:pt x="1692" y="3752"/>
                  </a:lnTo>
                  <a:close/>
                  <a:moveTo>
                    <a:pt x="31748" y="0"/>
                  </a:moveTo>
                  <a:cubicBezTo>
                    <a:pt x="30760" y="0"/>
                    <a:pt x="29759" y="119"/>
                    <a:pt x="28758" y="369"/>
                  </a:cubicBezTo>
                  <a:lnTo>
                    <a:pt x="1606" y="4100"/>
                  </a:lnTo>
                  <a:lnTo>
                    <a:pt x="1606" y="4100"/>
                  </a:lnTo>
                  <a:lnTo>
                    <a:pt x="1" y="10519"/>
                  </a:lnTo>
                  <a:lnTo>
                    <a:pt x="33199" y="8827"/>
                  </a:lnTo>
                  <a:cubicBezTo>
                    <a:pt x="33440" y="8854"/>
                    <a:pt x="33685" y="8867"/>
                    <a:pt x="33932" y="8867"/>
                  </a:cubicBezTo>
                  <a:cubicBezTo>
                    <a:pt x="35625" y="8867"/>
                    <a:pt x="37377" y="8243"/>
                    <a:pt x="38485" y="7135"/>
                  </a:cubicBezTo>
                  <a:cubicBezTo>
                    <a:pt x="39754" y="4809"/>
                    <a:pt x="38696" y="1849"/>
                    <a:pt x="36159" y="792"/>
                  </a:cubicBezTo>
                  <a:cubicBezTo>
                    <a:pt x="34750" y="280"/>
                    <a:pt x="33264" y="0"/>
                    <a:pt x="31748"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3122750" y="1020500"/>
              <a:ext cx="1168300" cy="3347975"/>
            </a:xfrm>
            <a:custGeom>
              <a:avLst/>
              <a:gdLst/>
              <a:ahLst/>
              <a:cxnLst/>
              <a:rect l="l" t="t" r="r" b="b"/>
              <a:pathLst>
                <a:path w="46732" h="133919" extrusionOk="0">
                  <a:moveTo>
                    <a:pt x="24529" y="0"/>
                  </a:moveTo>
                  <a:lnTo>
                    <a:pt x="847" y="4652"/>
                  </a:lnTo>
                  <a:cubicBezTo>
                    <a:pt x="1" y="4863"/>
                    <a:pt x="11419" y="89868"/>
                    <a:pt x="12477" y="97691"/>
                  </a:cubicBezTo>
                  <a:cubicBezTo>
                    <a:pt x="13534" y="107207"/>
                    <a:pt x="12054" y="125603"/>
                    <a:pt x="21569" y="131735"/>
                  </a:cubicBezTo>
                  <a:cubicBezTo>
                    <a:pt x="23779" y="133209"/>
                    <a:pt x="26816" y="133918"/>
                    <a:pt x="30008" y="133918"/>
                  </a:cubicBezTo>
                  <a:cubicBezTo>
                    <a:pt x="36896" y="133918"/>
                    <a:pt x="44508" y="130614"/>
                    <a:pt x="46097" y="124546"/>
                  </a:cubicBezTo>
                  <a:cubicBezTo>
                    <a:pt x="46731" y="121797"/>
                    <a:pt x="46731" y="118625"/>
                    <a:pt x="45886" y="115876"/>
                  </a:cubicBezTo>
                  <a:cubicBezTo>
                    <a:pt x="38696" y="77180"/>
                    <a:pt x="31719" y="38696"/>
                    <a:pt x="24529" y="0"/>
                  </a:cubicBezTo>
                  <a:close/>
                </a:path>
              </a:pathLst>
            </a:custGeom>
            <a:solidFill>
              <a:srgbClr val="FFD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556225" y="4715625"/>
              <a:ext cx="829975" cy="619575"/>
            </a:xfrm>
            <a:custGeom>
              <a:avLst/>
              <a:gdLst/>
              <a:ahLst/>
              <a:cxnLst/>
              <a:rect l="l" t="t" r="r" b="b"/>
              <a:pathLst>
                <a:path w="33199" h="24783" extrusionOk="0">
                  <a:moveTo>
                    <a:pt x="15437" y="1"/>
                  </a:moveTo>
                  <a:cubicBezTo>
                    <a:pt x="12318" y="1"/>
                    <a:pt x="9199" y="635"/>
                    <a:pt x="6344" y="1904"/>
                  </a:cubicBezTo>
                  <a:lnTo>
                    <a:pt x="6133" y="3384"/>
                  </a:lnTo>
                  <a:cubicBezTo>
                    <a:pt x="847" y="6133"/>
                    <a:pt x="1" y="13957"/>
                    <a:pt x="3384" y="18820"/>
                  </a:cubicBezTo>
                  <a:cubicBezTo>
                    <a:pt x="6577" y="22545"/>
                    <a:pt x="11407" y="24782"/>
                    <a:pt x="16375" y="24782"/>
                  </a:cubicBezTo>
                  <a:cubicBezTo>
                    <a:pt x="17330" y="24782"/>
                    <a:pt x="18289" y="24700"/>
                    <a:pt x="19243" y="24529"/>
                  </a:cubicBezTo>
                  <a:cubicBezTo>
                    <a:pt x="23895" y="24318"/>
                    <a:pt x="28335" y="21569"/>
                    <a:pt x="30661" y="17551"/>
                  </a:cubicBezTo>
                  <a:cubicBezTo>
                    <a:pt x="33199" y="12054"/>
                    <a:pt x="30027" y="4864"/>
                    <a:pt x="24529" y="1904"/>
                  </a:cubicBezTo>
                  <a:cubicBezTo>
                    <a:pt x="21675" y="635"/>
                    <a:pt x="18556" y="1"/>
                    <a:pt x="15437" y="1"/>
                  </a:cubicBezTo>
                  <a:close/>
                </a:path>
              </a:pathLst>
            </a:custGeom>
            <a:solidFill>
              <a:srgbClr val="EDBB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054050" y="236475"/>
              <a:ext cx="1501300" cy="5156150"/>
            </a:xfrm>
            <a:custGeom>
              <a:avLst/>
              <a:gdLst/>
              <a:ahLst/>
              <a:cxnLst/>
              <a:rect l="l" t="t" r="r" b="b"/>
              <a:pathLst>
                <a:path w="60052" h="206246" extrusionOk="0">
                  <a:moveTo>
                    <a:pt x="13110" y="5141"/>
                  </a:moveTo>
                  <a:cubicBezTo>
                    <a:pt x="13533" y="5141"/>
                    <a:pt x="13956" y="5564"/>
                    <a:pt x="13956" y="5987"/>
                  </a:cubicBezTo>
                  <a:cubicBezTo>
                    <a:pt x="13956" y="6198"/>
                    <a:pt x="13533" y="6410"/>
                    <a:pt x="13321" y="6621"/>
                  </a:cubicBezTo>
                  <a:cubicBezTo>
                    <a:pt x="12687" y="6410"/>
                    <a:pt x="12264" y="5775"/>
                    <a:pt x="12476" y="5564"/>
                  </a:cubicBezTo>
                  <a:cubicBezTo>
                    <a:pt x="12476" y="5352"/>
                    <a:pt x="12899" y="5141"/>
                    <a:pt x="13110" y="5141"/>
                  </a:cubicBezTo>
                  <a:close/>
                  <a:moveTo>
                    <a:pt x="14599" y="9996"/>
                  </a:moveTo>
                  <a:cubicBezTo>
                    <a:pt x="15884" y="9996"/>
                    <a:pt x="17170" y="10469"/>
                    <a:pt x="18185" y="11484"/>
                  </a:cubicBezTo>
                  <a:cubicBezTo>
                    <a:pt x="21357" y="15502"/>
                    <a:pt x="24317" y="19308"/>
                    <a:pt x="27277" y="23114"/>
                  </a:cubicBezTo>
                  <a:cubicBezTo>
                    <a:pt x="27700" y="23749"/>
                    <a:pt x="28123" y="24383"/>
                    <a:pt x="28334" y="24806"/>
                  </a:cubicBezTo>
                  <a:lnTo>
                    <a:pt x="28334" y="25017"/>
                  </a:lnTo>
                  <a:cubicBezTo>
                    <a:pt x="28334" y="25863"/>
                    <a:pt x="27700" y="26498"/>
                    <a:pt x="26854" y="26921"/>
                  </a:cubicBezTo>
                  <a:lnTo>
                    <a:pt x="25797" y="26921"/>
                  </a:lnTo>
                  <a:cubicBezTo>
                    <a:pt x="24696" y="26186"/>
                    <a:pt x="23475" y="25811"/>
                    <a:pt x="22273" y="25811"/>
                  </a:cubicBezTo>
                  <a:cubicBezTo>
                    <a:pt x="20706" y="25811"/>
                    <a:pt x="19170" y="26450"/>
                    <a:pt x="17973" y="27766"/>
                  </a:cubicBezTo>
                  <a:cubicBezTo>
                    <a:pt x="17261" y="28241"/>
                    <a:pt x="16415" y="28516"/>
                    <a:pt x="15586" y="28516"/>
                  </a:cubicBezTo>
                  <a:cubicBezTo>
                    <a:pt x="14938" y="28516"/>
                    <a:pt x="14301" y="28349"/>
                    <a:pt x="13744" y="27978"/>
                  </a:cubicBezTo>
                  <a:cubicBezTo>
                    <a:pt x="12989" y="27600"/>
                    <a:pt x="12153" y="27411"/>
                    <a:pt x="11323" y="27411"/>
                  </a:cubicBezTo>
                  <a:cubicBezTo>
                    <a:pt x="9828" y="27411"/>
                    <a:pt x="8352" y="28023"/>
                    <a:pt x="7401" y="29247"/>
                  </a:cubicBezTo>
                  <a:cubicBezTo>
                    <a:pt x="6767" y="29458"/>
                    <a:pt x="6344" y="29669"/>
                    <a:pt x="5921" y="29669"/>
                  </a:cubicBezTo>
                  <a:cubicBezTo>
                    <a:pt x="5784" y="29697"/>
                    <a:pt x="5651" y="29710"/>
                    <a:pt x="5523" y="29710"/>
                  </a:cubicBezTo>
                  <a:cubicBezTo>
                    <a:pt x="4659" y="29710"/>
                    <a:pt x="4018" y="29110"/>
                    <a:pt x="4018" y="28189"/>
                  </a:cubicBezTo>
                  <a:cubicBezTo>
                    <a:pt x="4018" y="27555"/>
                    <a:pt x="4229" y="26709"/>
                    <a:pt x="4441" y="26075"/>
                  </a:cubicBezTo>
                  <a:cubicBezTo>
                    <a:pt x="6344" y="21634"/>
                    <a:pt x="8035" y="17194"/>
                    <a:pt x="9727" y="12965"/>
                  </a:cubicBezTo>
                  <a:cubicBezTo>
                    <a:pt x="10742" y="11062"/>
                    <a:pt x="12670" y="9996"/>
                    <a:pt x="14599" y="9996"/>
                  </a:cubicBezTo>
                  <a:close/>
                  <a:moveTo>
                    <a:pt x="28661" y="30052"/>
                  </a:moveTo>
                  <a:cubicBezTo>
                    <a:pt x="29388" y="30052"/>
                    <a:pt x="30053" y="30652"/>
                    <a:pt x="30238" y="31573"/>
                  </a:cubicBezTo>
                  <a:cubicBezTo>
                    <a:pt x="30449" y="32630"/>
                    <a:pt x="30660" y="34110"/>
                    <a:pt x="30872" y="35379"/>
                  </a:cubicBezTo>
                  <a:cubicBezTo>
                    <a:pt x="32563" y="47643"/>
                    <a:pt x="34467" y="59907"/>
                    <a:pt x="35735" y="72383"/>
                  </a:cubicBezTo>
                  <a:cubicBezTo>
                    <a:pt x="39118" y="100083"/>
                    <a:pt x="43347" y="127572"/>
                    <a:pt x="46942" y="155273"/>
                  </a:cubicBezTo>
                  <a:cubicBezTo>
                    <a:pt x="47154" y="156118"/>
                    <a:pt x="47365" y="156964"/>
                    <a:pt x="47365" y="158021"/>
                  </a:cubicBezTo>
                  <a:cubicBezTo>
                    <a:pt x="47576" y="160347"/>
                    <a:pt x="47154" y="160770"/>
                    <a:pt x="44828" y="161405"/>
                  </a:cubicBezTo>
                  <a:cubicBezTo>
                    <a:pt x="44405" y="161616"/>
                    <a:pt x="43770" y="161616"/>
                    <a:pt x="43347" y="161828"/>
                  </a:cubicBezTo>
                  <a:cubicBezTo>
                    <a:pt x="42290" y="161828"/>
                    <a:pt x="41444" y="161828"/>
                    <a:pt x="41233" y="160347"/>
                  </a:cubicBezTo>
                  <a:cubicBezTo>
                    <a:pt x="41021" y="158867"/>
                    <a:pt x="40810" y="157599"/>
                    <a:pt x="40599" y="156118"/>
                  </a:cubicBezTo>
                  <a:cubicBezTo>
                    <a:pt x="38907" y="143854"/>
                    <a:pt x="37004" y="131590"/>
                    <a:pt x="35735" y="119537"/>
                  </a:cubicBezTo>
                  <a:cubicBezTo>
                    <a:pt x="32352" y="91202"/>
                    <a:pt x="28123" y="63079"/>
                    <a:pt x="24317" y="34956"/>
                  </a:cubicBezTo>
                  <a:cubicBezTo>
                    <a:pt x="24317" y="33476"/>
                    <a:pt x="24105" y="31995"/>
                    <a:pt x="23683" y="30092"/>
                  </a:cubicBezTo>
                  <a:lnTo>
                    <a:pt x="28334" y="30092"/>
                  </a:lnTo>
                  <a:cubicBezTo>
                    <a:pt x="28444" y="30065"/>
                    <a:pt x="28553" y="30052"/>
                    <a:pt x="28661" y="30052"/>
                  </a:cubicBezTo>
                  <a:close/>
                  <a:moveTo>
                    <a:pt x="20088" y="31361"/>
                  </a:moveTo>
                  <a:cubicBezTo>
                    <a:pt x="20934" y="32630"/>
                    <a:pt x="21357" y="34110"/>
                    <a:pt x="21145" y="35802"/>
                  </a:cubicBezTo>
                  <a:cubicBezTo>
                    <a:pt x="26220" y="71537"/>
                    <a:pt x="31083" y="107484"/>
                    <a:pt x="35947" y="143220"/>
                  </a:cubicBezTo>
                  <a:cubicBezTo>
                    <a:pt x="36792" y="149140"/>
                    <a:pt x="37427" y="155061"/>
                    <a:pt x="38061" y="160770"/>
                  </a:cubicBezTo>
                  <a:cubicBezTo>
                    <a:pt x="38273" y="162673"/>
                    <a:pt x="37638" y="163308"/>
                    <a:pt x="35524" y="163731"/>
                  </a:cubicBezTo>
                  <a:cubicBezTo>
                    <a:pt x="35204" y="163763"/>
                    <a:pt x="34917" y="163780"/>
                    <a:pt x="34661" y="163780"/>
                  </a:cubicBezTo>
                  <a:cubicBezTo>
                    <a:pt x="33222" y="163780"/>
                    <a:pt x="32711" y="163231"/>
                    <a:pt x="32352" y="161616"/>
                  </a:cubicBezTo>
                  <a:cubicBezTo>
                    <a:pt x="32141" y="160559"/>
                    <a:pt x="31929" y="159079"/>
                    <a:pt x="31718" y="157810"/>
                  </a:cubicBezTo>
                  <a:cubicBezTo>
                    <a:pt x="28969" y="139202"/>
                    <a:pt x="26220" y="120383"/>
                    <a:pt x="23471" y="101775"/>
                  </a:cubicBezTo>
                  <a:cubicBezTo>
                    <a:pt x="20088" y="80418"/>
                    <a:pt x="16916" y="59061"/>
                    <a:pt x="13533" y="37916"/>
                  </a:cubicBezTo>
                  <a:cubicBezTo>
                    <a:pt x="13321" y="35802"/>
                    <a:pt x="13110" y="33898"/>
                    <a:pt x="12899" y="31784"/>
                  </a:cubicBezTo>
                  <a:lnTo>
                    <a:pt x="20088" y="31361"/>
                  </a:lnTo>
                  <a:close/>
                  <a:moveTo>
                    <a:pt x="8881" y="32418"/>
                  </a:moveTo>
                  <a:cubicBezTo>
                    <a:pt x="9727" y="33476"/>
                    <a:pt x="10150" y="34744"/>
                    <a:pt x="10150" y="36224"/>
                  </a:cubicBezTo>
                  <a:cubicBezTo>
                    <a:pt x="16282" y="76823"/>
                    <a:pt x="22414" y="117634"/>
                    <a:pt x="28546" y="158444"/>
                  </a:cubicBezTo>
                  <a:cubicBezTo>
                    <a:pt x="28757" y="159290"/>
                    <a:pt x="28969" y="160136"/>
                    <a:pt x="28969" y="160982"/>
                  </a:cubicBezTo>
                  <a:cubicBezTo>
                    <a:pt x="29180" y="163308"/>
                    <a:pt x="28969" y="163731"/>
                    <a:pt x="27700" y="163942"/>
                  </a:cubicBezTo>
                  <a:cubicBezTo>
                    <a:pt x="26763" y="164118"/>
                    <a:pt x="26004" y="164212"/>
                    <a:pt x="25384" y="164212"/>
                  </a:cubicBezTo>
                  <a:cubicBezTo>
                    <a:pt x="23764" y="164212"/>
                    <a:pt x="23084" y="163568"/>
                    <a:pt x="22625" y="162039"/>
                  </a:cubicBezTo>
                  <a:cubicBezTo>
                    <a:pt x="22414" y="161193"/>
                    <a:pt x="22414" y="160347"/>
                    <a:pt x="22202" y="159290"/>
                  </a:cubicBezTo>
                  <a:cubicBezTo>
                    <a:pt x="16282" y="118903"/>
                    <a:pt x="10361" y="78515"/>
                    <a:pt x="4441" y="38128"/>
                  </a:cubicBezTo>
                  <a:cubicBezTo>
                    <a:pt x="4018" y="36647"/>
                    <a:pt x="4018" y="34956"/>
                    <a:pt x="4441" y="33687"/>
                  </a:cubicBezTo>
                  <a:lnTo>
                    <a:pt x="8881" y="32418"/>
                  </a:lnTo>
                  <a:close/>
                  <a:moveTo>
                    <a:pt x="53286" y="164365"/>
                  </a:moveTo>
                  <a:cubicBezTo>
                    <a:pt x="54554" y="164365"/>
                    <a:pt x="55400" y="165211"/>
                    <a:pt x="54766" y="166268"/>
                  </a:cubicBezTo>
                  <a:cubicBezTo>
                    <a:pt x="53708" y="167748"/>
                    <a:pt x="53920" y="169651"/>
                    <a:pt x="55189" y="170709"/>
                  </a:cubicBezTo>
                  <a:cubicBezTo>
                    <a:pt x="56246" y="171554"/>
                    <a:pt x="55612" y="172823"/>
                    <a:pt x="54343" y="173246"/>
                  </a:cubicBezTo>
                  <a:cubicBezTo>
                    <a:pt x="53497" y="173669"/>
                    <a:pt x="52651" y="173880"/>
                    <a:pt x="51805" y="173880"/>
                  </a:cubicBezTo>
                  <a:cubicBezTo>
                    <a:pt x="42290" y="175784"/>
                    <a:pt x="32563" y="177052"/>
                    <a:pt x="22837" y="178109"/>
                  </a:cubicBezTo>
                  <a:lnTo>
                    <a:pt x="21779" y="178109"/>
                  </a:lnTo>
                  <a:cubicBezTo>
                    <a:pt x="21515" y="178162"/>
                    <a:pt x="21238" y="178189"/>
                    <a:pt x="20957" y="178189"/>
                  </a:cubicBezTo>
                  <a:cubicBezTo>
                    <a:pt x="20114" y="178189"/>
                    <a:pt x="19242" y="177951"/>
                    <a:pt x="18608" y="177475"/>
                  </a:cubicBezTo>
                  <a:cubicBezTo>
                    <a:pt x="17550" y="176418"/>
                    <a:pt x="18819" y="175572"/>
                    <a:pt x="19242" y="174515"/>
                  </a:cubicBezTo>
                  <a:cubicBezTo>
                    <a:pt x="20088" y="173035"/>
                    <a:pt x="18608" y="172400"/>
                    <a:pt x="17762" y="171554"/>
                  </a:cubicBezTo>
                  <a:cubicBezTo>
                    <a:pt x="17128" y="170709"/>
                    <a:pt x="17339" y="169651"/>
                    <a:pt x="18396" y="169440"/>
                  </a:cubicBezTo>
                  <a:cubicBezTo>
                    <a:pt x="19454" y="169017"/>
                    <a:pt x="20511" y="168806"/>
                    <a:pt x="21568" y="168806"/>
                  </a:cubicBezTo>
                  <a:cubicBezTo>
                    <a:pt x="26431" y="167960"/>
                    <a:pt x="31295" y="167325"/>
                    <a:pt x="36370" y="166691"/>
                  </a:cubicBezTo>
                  <a:lnTo>
                    <a:pt x="50537" y="164577"/>
                  </a:lnTo>
                  <a:cubicBezTo>
                    <a:pt x="51383" y="164577"/>
                    <a:pt x="52228" y="164365"/>
                    <a:pt x="53286" y="164365"/>
                  </a:cubicBezTo>
                  <a:close/>
                  <a:moveTo>
                    <a:pt x="50431" y="178054"/>
                  </a:moveTo>
                  <a:cubicBezTo>
                    <a:pt x="50891" y="178054"/>
                    <a:pt x="51209" y="178433"/>
                    <a:pt x="51383" y="178955"/>
                  </a:cubicBezTo>
                  <a:cubicBezTo>
                    <a:pt x="52863" y="183184"/>
                    <a:pt x="53920" y="187625"/>
                    <a:pt x="54766" y="192065"/>
                  </a:cubicBezTo>
                  <a:cubicBezTo>
                    <a:pt x="55612" y="194814"/>
                    <a:pt x="54131" y="197775"/>
                    <a:pt x="51594" y="198832"/>
                  </a:cubicBezTo>
                  <a:cubicBezTo>
                    <a:pt x="50960" y="199255"/>
                    <a:pt x="50325" y="199678"/>
                    <a:pt x="49691" y="199889"/>
                  </a:cubicBezTo>
                  <a:cubicBezTo>
                    <a:pt x="45568" y="201792"/>
                    <a:pt x="41088" y="202744"/>
                    <a:pt x="36518" y="202744"/>
                  </a:cubicBezTo>
                  <a:cubicBezTo>
                    <a:pt x="34995" y="202744"/>
                    <a:pt x="33462" y="202638"/>
                    <a:pt x="31929" y="202427"/>
                  </a:cubicBezTo>
                  <a:cubicBezTo>
                    <a:pt x="30449" y="202215"/>
                    <a:pt x="29180" y="201792"/>
                    <a:pt x="27912" y="201158"/>
                  </a:cubicBezTo>
                  <a:cubicBezTo>
                    <a:pt x="26431" y="200524"/>
                    <a:pt x="25374" y="199255"/>
                    <a:pt x="25163" y="197775"/>
                  </a:cubicBezTo>
                  <a:cubicBezTo>
                    <a:pt x="24317" y="192488"/>
                    <a:pt x="24317" y="186991"/>
                    <a:pt x="25374" y="181704"/>
                  </a:cubicBezTo>
                  <a:cubicBezTo>
                    <a:pt x="26643" y="183819"/>
                    <a:pt x="25797" y="186356"/>
                    <a:pt x="26009" y="188048"/>
                  </a:cubicBezTo>
                  <a:cubicBezTo>
                    <a:pt x="26204" y="189615"/>
                    <a:pt x="26582" y="190820"/>
                    <a:pt x="27646" y="190820"/>
                  </a:cubicBezTo>
                  <a:cubicBezTo>
                    <a:pt x="27730" y="190820"/>
                    <a:pt x="27818" y="190812"/>
                    <a:pt x="27912" y="190797"/>
                  </a:cubicBezTo>
                  <a:cubicBezTo>
                    <a:pt x="29180" y="190374"/>
                    <a:pt x="29180" y="189105"/>
                    <a:pt x="29180" y="188048"/>
                  </a:cubicBezTo>
                  <a:cubicBezTo>
                    <a:pt x="29180" y="185510"/>
                    <a:pt x="28546" y="182339"/>
                    <a:pt x="30238" y="180858"/>
                  </a:cubicBezTo>
                  <a:cubicBezTo>
                    <a:pt x="31365" y="179731"/>
                    <a:pt x="33057" y="179731"/>
                    <a:pt x="34748" y="179731"/>
                  </a:cubicBezTo>
                  <a:cubicBezTo>
                    <a:pt x="35594" y="179731"/>
                    <a:pt x="36440" y="179731"/>
                    <a:pt x="37215" y="179590"/>
                  </a:cubicBezTo>
                  <a:cubicBezTo>
                    <a:pt x="39541" y="179167"/>
                    <a:pt x="41867" y="178744"/>
                    <a:pt x="44193" y="178321"/>
                  </a:cubicBezTo>
                  <a:cubicBezTo>
                    <a:pt x="44521" y="178280"/>
                    <a:pt x="44801" y="178255"/>
                    <a:pt x="45044" y="178255"/>
                  </a:cubicBezTo>
                  <a:cubicBezTo>
                    <a:pt x="46057" y="178255"/>
                    <a:pt x="46431" y="178690"/>
                    <a:pt x="46942" y="180224"/>
                  </a:cubicBezTo>
                  <a:cubicBezTo>
                    <a:pt x="47576" y="182127"/>
                    <a:pt x="48211" y="184030"/>
                    <a:pt x="48845" y="185933"/>
                  </a:cubicBezTo>
                  <a:cubicBezTo>
                    <a:pt x="49018" y="186624"/>
                    <a:pt x="49613" y="187314"/>
                    <a:pt x="50286" y="187314"/>
                  </a:cubicBezTo>
                  <a:cubicBezTo>
                    <a:pt x="50438" y="187314"/>
                    <a:pt x="50593" y="187280"/>
                    <a:pt x="50748" y="187202"/>
                  </a:cubicBezTo>
                  <a:cubicBezTo>
                    <a:pt x="51594" y="186991"/>
                    <a:pt x="51594" y="186145"/>
                    <a:pt x="51594" y="185510"/>
                  </a:cubicBezTo>
                  <a:cubicBezTo>
                    <a:pt x="51171" y="183819"/>
                    <a:pt x="50748" y="181916"/>
                    <a:pt x="50325" y="180224"/>
                  </a:cubicBezTo>
                  <a:cubicBezTo>
                    <a:pt x="50114" y="179590"/>
                    <a:pt x="49691" y="178955"/>
                    <a:pt x="50114" y="178109"/>
                  </a:cubicBezTo>
                  <a:cubicBezTo>
                    <a:pt x="50226" y="178072"/>
                    <a:pt x="50332" y="178054"/>
                    <a:pt x="50431" y="178054"/>
                  </a:cubicBezTo>
                  <a:close/>
                  <a:moveTo>
                    <a:pt x="12631" y="0"/>
                  </a:moveTo>
                  <a:cubicBezTo>
                    <a:pt x="12447" y="0"/>
                    <a:pt x="12255" y="21"/>
                    <a:pt x="12053" y="66"/>
                  </a:cubicBezTo>
                  <a:cubicBezTo>
                    <a:pt x="10361" y="489"/>
                    <a:pt x="10150" y="1969"/>
                    <a:pt x="9515" y="3449"/>
                  </a:cubicBezTo>
                  <a:cubicBezTo>
                    <a:pt x="7612" y="10004"/>
                    <a:pt x="5075" y="16559"/>
                    <a:pt x="2326" y="23114"/>
                  </a:cubicBezTo>
                  <a:cubicBezTo>
                    <a:pt x="423" y="26921"/>
                    <a:pt x="0" y="31150"/>
                    <a:pt x="846" y="35379"/>
                  </a:cubicBezTo>
                  <a:cubicBezTo>
                    <a:pt x="6767" y="76612"/>
                    <a:pt x="12899" y="117845"/>
                    <a:pt x="19031" y="159290"/>
                  </a:cubicBezTo>
                  <a:cubicBezTo>
                    <a:pt x="19242" y="160770"/>
                    <a:pt x="19454" y="162039"/>
                    <a:pt x="19454" y="163519"/>
                  </a:cubicBezTo>
                  <a:cubicBezTo>
                    <a:pt x="19665" y="164577"/>
                    <a:pt x="19242" y="165422"/>
                    <a:pt x="18396" y="165845"/>
                  </a:cubicBezTo>
                  <a:cubicBezTo>
                    <a:pt x="17762" y="166057"/>
                    <a:pt x="17339" y="166268"/>
                    <a:pt x="16705" y="166480"/>
                  </a:cubicBezTo>
                  <a:cubicBezTo>
                    <a:pt x="13744" y="167960"/>
                    <a:pt x="13110" y="169440"/>
                    <a:pt x="14379" y="172612"/>
                  </a:cubicBezTo>
                  <a:cubicBezTo>
                    <a:pt x="14802" y="173669"/>
                    <a:pt x="15013" y="174726"/>
                    <a:pt x="15013" y="175784"/>
                  </a:cubicBezTo>
                  <a:cubicBezTo>
                    <a:pt x="14802" y="179378"/>
                    <a:pt x="15013" y="179801"/>
                    <a:pt x="18396" y="180858"/>
                  </a:cubicBezTo>
                  <a:cubicBezTo>
                    <a:pt x="20511" y="181281"/>
                    <a:pt x="21779" y="183396"/>
                    <a:pt x="21357" y="185299"/>
                  </a:cubicBezTo>
                  <a:cubicBezTo>
                    <a:pt x="21145" y="187202"/>
                    <a:pt x="21145" y="189105"/>
                    <a:pt x="21357" y="191008"/>
                  </a:cubicBezTo>
                  <a:cubicBezTo>
                    <a:pt x="21568" y="193334"/>
                    <a:pt x="21568" y="195660"/>
                    <a:pt x="21779" y="197986"/>
                  </a:cubicBezTo>
                  <a:cubicBezTo>
                    <a:pt x="22202" y="201158"/>
                    <a:pt x="24317" y="203695"/>
                    <a:pt x="27066" y="204541"/>
                  </a:cubicBezTo>
                  <a:cubicBezTo>
                    <a:pt x="28123" y="204964"/>
                    <a:pt x="29180" y="205387"/>
                    <a:pt x="30238" y="205598"/>
                  </a:cubicBezTo>
                  <a:cubicBezTo>
                    <a:pt x="32396" y="206030"/>
                    <a:pt x="34591" y="206246"/>
                    <a:pt x="36784" y="206246"/>
                  </a:cubicBezTo>
                  <a:cubicBezTo>
                    <a:pt x="42112" y="206246"/>
                    <a:pt x="47435" y="204973"/>
                    <a:pt x="52228" y="202427"/>
                  </a:cubicBezTo>
                  <a:cubicBezTo>
                    <a:pt x="57938" y="199678"/>
                    <a:pt x="59206" y="196294"/>
                    <a:pt x="57938" y="190162"/>
                  </a:cubicBezTo>
                  <a:cubicBezTo>
                    <a:pt x="57092" y="186779"/>
                    <a:pt x="56034" y="183607"/>
                    <a:pt x="54977" y="180224"/>
                  </a:cubicBezTo>
                  <a:cubicBezTo>
                    <a:pt x="54343" y="177475"/>
                    <a:pt x="54343" y="177475"/>
                    <a:pt x="56669" y="175784"/>
                  </a:cubicBezTo>
                  <a:cubicBezTo>
                    <a:pt x="58995" y="174726"/>
                    <a:pt x="60052" y="171977"/>
                    <a:pt x="58783" y="169651"/>
                  </a:cubicBezTo>
                  <a:cubicBezTo>
                    <a:pt x="58360" y="168594"/>
                    <a:pt x="58360" y="167325"/>
                    <a:pt x="58360" y="166057"/>
                  </a:cubicBezTo>
                  <a:cubicBezTo>
                    <a:pt x="58360" y="162673"/>
                    <a:pt x="57303" y="161616"/>
                    <a:pt x="54343" y="161193"/>
                  </a:cubicBezTo>
                  <a:cubicBezTo>
                    <a:pt x="51383" y="160770"/>
                    <a:pt x="50960" y="161405"/>
                    <a:pt x="50537" y="157176"/>
                  </a:cubicBezTo>
                  <a:cubicBezTo>
                    <a:pt x="50325" y="155695"/>
                    <a:pt x="50114" y="154215"/>
                    <a:pt x="49902" y="152735"/>
                  </a:cubicBezTo>
                  <a:lnTo>
                    <a:pt x="41656" y="93317"/>
                  </a:lnTo>
                  <a:lnTo>
                    <a:pt x="41867" y="93317"/>
                  </a:lnTo>
                  <a:cubicBezTo>
                    <a:pt x="38907" y="72172"/>
                    <a:pt x="35947" y="50815"/>
                    <a:pt x="33198" y="29881"/>
                  </a:cubicBezTo>
                  <a:cubicBezTo>
                    <a:pt x="32986" y="26709"/>
                    <a:pt x="31718" y="23749"/>
                    <a:pt x="29815" y="21211"/>
                  </a:cubicBezTo>
                  <a:cubicBezTo>
                    <a:pt x="24951" y="15291"/>
                    <a:pt x="20299" y="9158"/>
                    <a:pt x="15859" y="2815"/>
                  </a:cubicBezTo>
                  <a:cubicBezTo>
                    <a:pt x="15103" y="1492"/>
                    <a:pt x="14178" y="0"/>
                    <a:pt x="1263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306875" y="4995800"/>
              <a:ext cx="89900" cy="111050"/>
            </a:xfrm>
            <a:custGeom>
              <a:avLst/>
              <a:gdLst/>
              <a:ahLst/>
              <a:cxnLst/>
              <a:rect l="l" t="t" r="r" b="b"/>
              <a:pathLst>
                <a:path w="3596" h="4442" extrusionOk="0">
                  <a:moveTo>
                    <a:pt x="1692" y="1"/>
                  </a:moveTo>
                  <a:cubicBezTo>
                    <a:pt x="1058" y="1"/>
                    <a:pt x="847" y="424"/>
                    <a:pt x="635" y="847"/>
                  </a:cubicBezTo>
                  <a:cubicBezTo>
                    <a:pt x="1" y="2115"/>
                    <a:pt x="424" y="3595"/>
                    <a:pt x="1481" y="4441"/>
                  </a:cubicBezTo>
                  <a:lnTo>
                    <a:pt x="2327" y="4441"/>
                  </a:lnTo>
                  <a:cubicBezTo>
                    <a:pt x="2750" y="4230"/>
                    <a:pt x="2961" y="4018"/>
                    <a:pt x="3173" y="3807"/>
                  </a:cubicBezTo>
                  <a:cubicBezTo>
                    <a:pt x="3595" y="2750"/>
                    <a:pt x="3595" y="1481"/>
                    <a:pt x="2961" y="635"/>
                  </a:cubicBezTo>
                  <a:cubicBezTo>
                    <a:pt x="2750" y="212"/>
                    <a:pt x="2115" y="1"/>
                    <a:pt x="1692"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3704250" y="5085675"/>
              <a:ext cx="95175" cy="102550"/>
            </a:xfrm>
            <a:custGeom>
              <a:avLst/>
              <a:gdLst/>
              <a:ahLst/>
              <a:cxnLst/>
              <a:rect l="l" t="t" r="r" b="b"/>
              <a:pathLst>
                <a:path w="3807" h="4102" extrusionOk="0">
                  <a:moveTo>
                    <a:pt x="1904" y="0"/>
                  </a:moveTo>
                  <a:cubicBezTo>
                    <a:pt x="1481" y="212"/>
                    <a:pt x="1058" y="212"/>
                    <a:pt x="1058" y="212"/>
                  </a:cubicBezTo>
                  <a:cubicBezTo>
                    <a:pt x="1" y="1269"/>
                    <a:pt x="1" y="2749"/>
                    <a:pt x="1058" y="3595"/>
                  </a:cubicBezTo>
                  <a:cubicBezTo>
                    <a:pt x="1213" y="3905"/>
                    <a:pt x="1594" y="4101"/>
                    <a:pt x="1953" y="4101"/>
                  </a:cubicBezTo>
                  <a:cubicBezTo>
                    <a:pt x="2085" y="4101"/>
                    <a:pt x="2213" y="4075"/>
                    <a:pt x="2326" y="4018"/>
                  </a:cubicBezTo>
                  <a:cubicBezTo>
                    <a:pt x="3807" y="3595"/>
                    <a:pt x="3384" y="2115"/>
                    <a:pt x="3172" y="1481"/>
                  </a:cubicBezTo>
                  <a:cubicBezTo>
                    <a:pt x="3172" y="635"/>
                    <a:pt x="2749" y="0"/>
                    <a:pt x="1904"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3624950" y="4446025"/>
              <a:ext cx="697825" cy="157300"/>
            </a:xfrm>
            <a:custGeom>
              <a:avLst/>
              <a:gdLst/>
              <a:ahLst/>
              <a:cxnLst/>
              <a:rect l="l" t="t" r="r" b="b"/>
              <a:pathLst>
                <a:path w="27913" h="6292" extrusionOk="0">
                  <a:moveTo>
                    <a:pt x="25798" y="1"/>
                  </a:moveTo>
                  <a:cubicBezTo>
                    <a:pt x="24952" y="212"/>
                    <a:pt x="24106" y="424"/>
                    <a:pt x="23260" y="424"/>
                  </a:cubicBezTo>
                  <a:lnTo>
                    <a:pt x="13956" y="1692"/>
                  </a:lnTo>
                  <a:lnTo>
                    <a:pt x="13956" y="1904"/>
                  </a:lnTo>
                  <a:cubicBezTo>
                    <a:pt x="11631" y="2115"/>
                    <a:pt x="8882" y="2538"/>
                    <a:pt x="6979" y="2961"/>
                  </a:cubicBezTo>
                  <a:cubicBezTo>
                    <a:pt x="4864" y="3172"/>
                    <a:pt x="2961" y="3384"/>
                    <a:pt x="1058" y="3807"/>
                  </a:cubicBezTo>
                  <a:cubicBezTo>
                    <a:pt x="424" y="4018"/>
                    <a:pt x="1" y="4441"/>
                    <a:pt x="212" y="5076"/>
                  </a:cubicBezTo>
                  <a:cubicBezTo>
                    <a:pt x="212" y="5710"/>
                    <a:pt x="635" y="5921"/>
                    <a:pt x="1058" y="6133"/>
                  </a:cubicBezTo>
                  <a:cubicBezTo>
                    <a:pt x="1164" y="6239"/>
                    <a:pt x="1269" y="6291"/>
                    <a:pt x="1375" y="6291"/>
                  </a:cubicBezTo>
                  <a:cubicBezTo>
                    <a:pt x="1481" y="6291"/>
                    <a:pt x="1587" y="6239"/>
                    <a:pt x="1692" y="6133"/>
                  </a:cubicBezTo>
                  <a:cubicBezTo>
                    <a:pt x="5921" y="5921"/>
                    <a:pt x="10150" y="5710"/>
                    <a:pt x="14168" y="5287"/>
                  </a:cubicBezTo>
                  <a:cubicBezTo>
                    <a:pt x="14802" y="5287"/>
                    <a:pt x="15437" y="5287"/>
                    <a:pt x="15860" y="5076"/>
                  </a:cubicBezTo>
                  <a:cubicBezTo>
                    <a:pt x="18397" y="4018"/>
                    <a:pt x="21146" y="3384"/>
                    <a:pt x="23895" y="3172"/>
                  </a:cubicBezTo>
                  <a:cubicBezTo>
                    <a:pt x="24740" y="2961"/>
                    <a:pt x="25798" y="2961"/>
                    <a:pt x="26432" y="2750"/>
                  </a:cubicBezTo>
                  <a:cubicBezTo>
                    <a:pt x="27066" y="2538"/>
                    <a:pt x="27701" y="2115"/>
                    <a:pt x="27912" y="1269"/>
                  </a:cubicBezTo>
                  <a:cubicBezTo>
                    <a:pt x="27912" y="635"/>
                    <a:pt x="26643" y="1"/>
                    <a:pt x="2579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4"/>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 name="Google Shape;47;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259080">
              <a:lnSpc>
                <a:spcPct val="100000"/>
              </a:lnSpc>
              <a:spcBef>
                <a:spcPts val="0"/>
              </a:spcBef>
              <a:spcAft>
                <a:spcPts val="0"/>
              </a:spcAft>
              <a:buClr>
                <a:srgbClr val="434343"/>
              </a:buClr>
              <a:buSzPts val="480"/>
              <a:buFont typeface="Barlow SemiBold"/>
              <a:buAutoNum type="arabicPeriod"/>
              <a:defRPr sz="1200"/>
            </a:lvl1pPr>
            <a:lvl2pPr marL="914400" lvl="1" indent="-259080">
              <a:spcBef>
                <a:spcPts val="0"/>
              </a:spcBef>
              <a:spcAft>
                <a:spcPts val="0"/>
              </a:spcAft>
              <a:buClr>
                <a:srgbClr val="434343"/>
              </a:buClr>
              <a:buSzPts val="480"/>
              <a:buFont typeface="Roboto Condensed Light"/>
              <a:buAutoNum type="alphaLcPeriod"/>
              <a:defRPr/>
            </a:lvl2pPr>
            <a:lvl3pPr marL="1371600" lvl="2" indent="-259080">
              <a:spcBef>
                <a:spcPts val="0"/>
              </a:spcBef>
              <a:spcAft>
                <a:spcPts val="0"/>
              </a:spcAft>
              <a:buClr>
                <a:srgbClr val="434343"/>
              </a:buClr>
              <a:buSzPts val="480"/>
              <a:buFont typeface="Roboto Condensed Light"/>
              <a:buAutoNum type="romanLcPeriod"/>
              <a:defRPr/>
            </a:lvl3pPr>
            <a:lvl4pPr marL="1828800" lvl="3" indent="-259080">
              <a:spcBef>
                <a:spcPts val="0"/>
              </a:spcBef>
              <a:spcAft>
                <a:spcPts val="0"/>
              </a:spcAft>
              <a:buClr>
                <a:srgbClr val="434343"/>
              </a:buClr>
              <a:buSzPts val="480"/>
              <a:buFont typeface="Roboto Condensed Light"/>
              <a:buAutoNum type="arabicPeriod"/>
              <a:defRPr/>
            </a:lvl4pPr>
            <a:lvl5pPr marL="2286000" lvl="4" indent="-259079">
              <a:spcBef>
                <a:spcPts val="0"/>
              </a:spcBef>
              <a:spcAft>
                <a:spcPts val="0"/>
              </a:spcAft>
              <a:buClr>
                <a:srgbClr val="434343"/>
              </a:buClr>
              <a:buSzPts val="480"/>
              <a:buFont typeface="Roboto Condensed Light"/>
              <a:buAutoNum type="alphaLcPeriod"/>
              <a:defRPr/>
            </a:lvl5pPr>
            <a:lvl6pPr marL="2743200" lvl="5" indent="-259079">
              <a:spcBef>
                <a:spcPts val="0"/>
              </a:spcBef>
              <a:spcAft>
                <a:spcPts val="0"/>
              </a:spcAft>
              <a:buClr>
                <a:srgbClr val="434343"/>
              </a:buClr>
              <a:buSzPts val="480"/>
              <a:buFont typeface="Roboto Condensed Light"/>
              <a:buAutoNum type="romanLcPeriod"/>
              <a:defRPr/>
            </a:lvl6pPr>
            <a:lvl7pPr marL="3200400" lvl="6" indent="-259079">
              <a:spcBef>
                <a:spcPts val="0"/>
              </a:spcBef>
              <a:spcAft>
                <a:spcPts val="0"/>
              </a:spcAft>
              <a:buClr>
                <a:srgbClr val="434343"/>
              </a:buClr>
              <a:buSzPts val="480"/>
              <a:buFont typeface="Roboto Condensed Light"/>
              <a:buAutoNum type="arabicPeriod"/>
              <a:defRPr/>
            </a:lvl7pPr>
            <a:lvl8pPr marL="3657600" lvl="7" indent="-259079">
              <a:spcBef>
                <a:spcPts val="0"/>
              </a:spcBef>
              <a:spcAft>
                <a:spcPts val="0"/>
              </a:spcAft>
              <a:buClr>
                <a:srgbClr val="434343"/>
              </a:buClr>
              <a:buSzPts val="480"/>
              <a:buFont typeface="Roboto Condensed Light"/>
              <a:buAutoNum type="alphaLcPeriod"/>
              <a:defRPr/>
            </a:lvl8pPr>
            <a:lvl9pPr marL="4114800" lvl="8" indent="-259079">
              <a:spcBef>
                <a:spcPts val="0"/>
              </a:spcBef>
              <a:spcAft>
                <a:spcPts val="0"/>
              </a:spcAft>
              <a:buClr>
                <a:srgbClr val="434343"/>
              </a:buClr>
              <a:buSzPts val="48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1"/>
        <p:cNvGrpSpPr/>
        <p:nvPr/>
      </p:nvGrpSpPr>
      <p:grpSpPr>
        <a:xfrm>
          <a:off x="0" y="0"/>
          <a:ext cx="0" cy="0"/>
          <a:chOff x="0" y="0"/>
          <a:chExt cx="0" cy="0"/>
        </a:xfrm>
      </p:grpSpPr>
      <p:sp>
        <p:nvSpPr>
          <p:cNvPr id="242" name="Google Shape;24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grpSp>
        <p:nvGrpSpPr>
          <p:cNvPr id="96" name="Google Shape;96;p8"/>
          <p:cNvGrpSpPr/>
          <p:nvPr/>
        </p:nvGrpSpPr>
        <p:grpSpPr>
          <a:xfrm>
            <a:off x="28025" y="69914"/>
            <a:ext cx="6667960" cy="4948790"/>
            <a:chOff x="28025" y="69914"/>
            <a:chExt cx="6667960" cy="4948790"/>
          </a:xfrm>
        </p:grpSpPr>
        <p:sp>
          <p:nvSpPr>
            <p:cNvPr id="97" name="Google Shape;97;p8"/>
            <p:cNvSpPr/>
            <p:nvPr/>
          </p:nvSpPr>
          <p:spPr>
            <a:xfrm>
              <a:off x="28025" y="3948127"/>
              <a:ext cx="919176" cy="1047252"/>
            </a:xfrm>
            <a:custGeom>
              <a:avLst/>
              <a:gdLst/>
              <a:ahLst/>
              <a:cxnLst/>
              <a:rect l="l" t="t" r="r" b="b"/>
              <a:pathLst>
                <a:path w="179966" h="205042" extrusionOk="0">
                  <a:moveTo>
                    <a:pt x="33091" y="0"/>
                  </a:moveTo>
                  <a:cubicBezTo>
                    <a:pt x="31520" y="0"/>
                    <a:pt x="29942" y="204"/>
                    <a:pt x="28400" y="620"/>
                  </a:cubicBezTo>
                  <a:cubicBezTo>
                    <a:pt x="23667" y="1803"/>
                    <a:pt x="19328" y="4071"/>
                    <a:pt x="15680" y="7227"/>
                  </a:cubicBezTo>
                  <a:cubicBezTo>
                    <a:pt x="9171" y="12650"/>
                    <a:pt x="4537" y="20046"/>
                    <a:pt x="2564" y="28330"/>
                  </a:cubicBezTo>
                  <a:cubicBezTo>
                    <a:pt x="789" y="35430"/>
                    <a:pt x="198" y="42924"/>
                    <a:pt x="691" y="50320"/>
                  </a:cubicBezTo>
                  <a:cubicBezTo>
                    <a:pt x="789" y="51208"/>
                    <a:pt x="691" y="52194"/>
                    <a:pt x="493" y="53180"/>
                  </a:cubicBezTo>
                  <a:cubicBezTo>
                    <a:pt x="99" y="54659"/>
                    <a:pt x="0" y="56237"/>
                    <a:pt x="198" y="57814"/>
                  </a:cubicBezTo>
                  <a:cubicBezTo>
                    <a:pt x="493" y="60083"/>
                    <a:pt x="789" y="62351"/>
                    <a:pt x="1282" y="64520"/>
                  </a:cubicBezTo>
                  <a:cubicBezTo>
                    <a:pt x="2268" y="69648"/>
                    <a:pt x="2959" y="74874"/>
                    <a:pt x="3353" y="80199"/>
                  </a:cubicBezTo>
                  <a:cubicBezTo>
                    <a:pt x="3945" y="86511"/>
                    <a:pt x="4832" y="92822"/>
                    <a:pt x="6114" y="99034"/>
                  </a:cubicBezTo>
                  <a:cubicBezTo>
                    <a:pt x="7100" y="104162"/>
                    <a:pt x="8481" y="109191"/>
                    <a:pt x="9960" y="114122"/>
                  </a:cubicBezTo>
                  <a:cubicBezTo>
                    <a:pt x="11834" y="121025"/>
                    <a:pt x="14102" y="127730"/>
                    <a:pt x="16764" y="134436"/>
                  </a:cubicBezTo>
                  <a:cubicBezTo>
                    <a:pt x="20709" y="143804"/>
                    <a:pt x="25738" y="152876"/>
                    <a:pt x="31753" y="161160"/>
                  </a:cubicBezTo>
                  <a:cubicBezTo>
                    <a:pt x="34613" y="165400"/>
                    <a:pt x="37670" y="169542"/>
                    <a:pt x="41023" y="173486"/>
                  </a:cubicBezTo>
                  <a:cubicBezTo>
                    <a:pt x="48813" y="182263"/>
                    <a:pt x="58082" y="189560"/>
                    <a:pt x="68535" y="194885"/>
                  </a:cubicBezTo>
                  <a:cubicBezTo>
                    <a:pt x="70705" y="196068"/>
                    <a:pt x="72874" y="196956"/>
                    <a:pt x="75142" y="197745"/>
                  </a:cubicBezTo>
                  <a:cubicBezTo>
                    <a:pt x="78199" y="198829"/>
                    <a:pt x="81256" y="199815"/>
                    <a:pt x="84214" y="200900"/>
                  </a:cubicBezTo>
                  <a:cubicBezTo>
                    <a:pt x="92498" y="203859"/>
                    <a:pt x="100978" y="205042"/>
                    <a:pt x="111333" y="205042"/>
                  </a:cubicBezTo>
                  <a:cubicBezTo>
                    <a:pt x="114883" y="204943"/>
                    <a:pt x="118433" y="204746"/>
                    <a:pt x="121983" y="204253"/>
                  </a:cubicBezTo>
                  <a:cubicBezTo>
                    <a:pt x="127110" y="203661"/>
                    <a:pt x="132041" y="202182"/>
                    <a:pt x="136676" y="200013"/>
                  </a:cubicBezTo>
                  <a:cubicBezTo>
                    <a:pt x="140620" y="198139"/>
                    <a:pt x="144269" y="195970"/>
                    <a:pt x="147819" y="193504"/>
                  </a:cubicBezTo>
                  <a:cubicBezTo>
                    <a:pt x="158765" y="185813"/>
                    <a:pt x="167442" y="175360"/>
                    <a:pt x="172965" y="163230"/>
                  </a:cubicBezTo>
                  <a:cubicBezTo>
                    <a:pt x="174641" y="159385"/>
                    <a:pt x="176022" y="155440"/>
                    <a:pt x="177106" y="151397"/>
                  </a:cubicBezTo>
                  <a:cubicBezTo>
                    <a:pt x="179177" y="144100"/>
                    <a:pt x="179966" y="136605"/>
                    <a:pt x="179374" y="129012"/>
                  </a:cubicBezTo>
                  <a:cubicBezTo>
                    <a:pt x="178783" y="122800"/>
                    <a:pt x="176810" y="116784"/>
                    <a:pt x="173753" y="111361"/>
                  </a:cubicBezTo>
                  <a:cubicBezTo>
                    <a:pt x="171091" y="106726"/>
                    <a:pt x="167147" y="102880"/>
                    <a:pt x="162413" y="100316"/>
                  </a:cubicBezTo>
                  <a:cubicBezTo>
                    <a:pt x="160441" y="99133"/>
                    <a:pt x="158272" y="98245"/>
                    <a:pt x="156102" y="97456"/>
                  </a:cubicBezTo>
                  <a:cubicBezTo>
                    <a:pt x="148706" y="94794"/>
                    <a:pt x="141212" y="92920"/>
                    <a:pt x="133520" y="91638"/>
                  </a:cubicBezTo>
                  <a:cubicBezTo>
                    <a:pt x="127406" y="90652"/>
                    <a:pt x="121292" y="89765"/>
                    <a:pt x="115277" y="88779"/>
                  </a:cubicBezTo>
                  <a:cubicBezTo>
                    <a:pt x="110346" y="88088"/>
                    <a:pt x="105514" y="86905"/>
                    <a:pt x="100880" y="85426"/>
                  </a:cubicBezTo>
                  <a:cubicBezTo>
                    <a:pt x="85694" y="80397"/>
                    <a:pt x="74057" y="71127"/>
                    <a:pt x="66662" y="56927"/>
                  </a:cubicBezTo>
                  <a:cubicBezTo>
                    <a:pt x="64591" y="52983"/>
                    <a:pt x="62816" y="49038"/>
                    <a:pt x="61435" y="44896"/>
                  </a:cubicBezTo>
                  <a:cubicBezTo>
                    <a:pt x="59759" y="39867"/>
                    <a:pt x="58477" y="34739"/>
                    <a:pt x="57294" y="29612"/>
                  </a:cubicBezTo>
                  <a:cubicBezTo>
                    <a:pt x="56307" y="25075"/>
                    <a:pt x="54927" y="20638"/>
                    <a:pt x="53152" y="16299"/>
                  </a:cubicBezTo>
                  <a:cubicBezTo>
                    <a:pt x="51574" y="12157"/>
                    <a:pt x="49109" y="8509"/>
                    <a:pt x="45953" y="5353"/>
                  </a:cubicBezTo>
                  <a:cubicBezTo>
                    <a:pt x="42543" y="1868"/>
                    <a:pt x="37850" y="0"/>
                    <a:pt x="33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5478155" y="4780934"/>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6382862" y="470500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5651897" y="4334644"/>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rot="-2442042">
              <a:off x="4419887" y="179671"/>
              <a:ext cx="754867" cy="1127615"/>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3631712" y="180384"/>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8"/>
          <p:cNvGrpSpPr/>
          <p:nvPr/>
        </p:nvGrpSpPr>
        <p:grpSpPr>
          <a:xfrm>
            <a:off x="257852" y="3958922"/>
            <a:ext cx="1223205" cy="1378898"/>
            <a:chOff x="1462300" y="238775"/>
            <a:chExt cx="4518675" cy="5093825"/>
          </a:xfrm>
        </p:grpSpPr>
        <p:sp>
          <p:nvSpPr>
            <p:cNvPr id="104" name="Google Shape;104;p8"/>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rgbClr val="FFD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rgbClr val="FFD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rgbClr val="FFD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rgbClr val="FFD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8"/>
          <p:cNvGrpSpPr/>
          <p:nvPr/>
        </p:nvGrpSpPr>
        <p:grpSpPr>
          <a:xfrm>
            <a:off x="7614923" y="216505"/>
            <a:ext cx="1420650" cy="645974"/>
            <a:chOff x="185500" y="1150675"/>
            <a:chExt cx="7156925" cy="3254275"/>
          </a:xfrm>
        </p:grpSpPr>
        <p:sp>
          <p:nvSpPr>
            <p:cNvPr id="122" name="Google Shape;122;p8"/>
            <p:cNvSpPr/>
            <p:nvPr/>
          </p:nvSpPr>
          <p:spPr>
            <a:xfrm>
              <a:off x="1172400" y="1670150"/>
              <a:ext cx="5525375" cy="2229975"/>
            </a:xfrm>
            <a:custGeom>
              <a:avLst/>
              <a:gdLst/>
              <a:ahLst/>
              <a:cxnLst/>
              <a:rect l="l" t="t" r="r" b="b"/>
              <a:pathLst>
                <a:path w="221015" h="89199" extrusionOk="0">
                  <a:moveTo>
                    <a:pt x="11043" y="1"/>
                  </a:moveTo>
                  <a:lnTo>
                    <a:pt x="13148" y="2369"/>
                  </a:lnTo>
                  <a:cubicBezTo>
                    <a:pt x="12915" y="2351"/>
                    <a:pt x="12683" y="2343"/>
                    <a:pt x="12452" y="2343"/>
                  </a:cubicBezTo>
                  <a:cubicBezTo>
                    <a:pt x="5653" y="2343"/>
                    <a:pt x="1" y="9706"/>
                    <a:pt x="255" y="16577"/>
                  </a:cubicBezTo>
                  <a:cubicBezTo>
                    <a:pt x="1045" y="23945"/>
                    <a:pt x="5518" y="30260"/>
                    <a:pt x="12096" y="33680"/>
                  </a:cubicBezTo>
                  <a:cubicBezTo>
                    <a:pt x="18411" y="36838"/>
                    <a:pt x="25252" y="39206"/>
                    <a:pt x="32356" y="40258"/>
                  </a:cubicBezTo>
                  <a:cubicBezTo>
                    <a:pt x="92874" y="52625"/>
                    <a:pt x="152603" y="68938"/>
                    <a:pt x="211016" y="89199"/>
                  </a:cubicBezTo>
                  <a:lnTo>
                    <a:pt x="221014" y="53414"/>
                  </a:lnTo>
                  <a:lnTo>
                    <a:pt x="11043" y="1"/>
                  </a:ln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205225" y="1242250"/>
              <a:ext cx="7137200" cy="3065725"/>
            </a:xfrm>
            <a:custGeom>
              <a:avLst/>
              <a:gdLst/>
              <a:ahLst/>
              <a:cxnLst/>
              <a:rect l="l" t="t" r="r" b="b"/>
              <a:pathLst>
                <a:path w="285488" h="122629" extrusionOk="0">
                  <a:moveTo>
                    <a:pt x="47370" y="1"/>
                  </a:moveTo>
                  <a:cubicBezTo>
                    <a:pt x="34604" y="1"/>
                    <a:pt x="21272" y="3748"/>
                    <a:pt x="12367" y="12907"/>
                  </a:cubicBezTo>
                  <a:cubicBezTo>
                    <a:pt x="3158" y="22116"/>
                    <a:pt x="0" y="37903"/>
                    <a:pt x="7368" y="48954"/>
                  </a:cubicBezTo>
                  <a:cubicBezTo>
                    <a:pt x="13946" y="58953"/>
                    <a:pt x="26576" y="62373"/>
                    <a:pt x="38153" y="65531"/>
                  </a:cubicBezTo>
                  <a:lnTo>
                    <a:pt x="262596" y="122628"/>
                  </a:lnTo>
                  <a:cubicBezTo>
                    <a:pt x="201288" y="92632"/>
                    <a:pt x="134719" y="74477"/>
                    <a:pt x="67360" y="64478"/>
                  </a:cubicBezTo>
                  <a:cubicBezTo>
                    <a:pt x="58150" y="63163"/>
                    <a:pt x="48941" y="62110"/>
                    <a:pt x="40784" y="57374"/>
                  </a:cubicBezTo>
                  <a:cubicBezTo>
                    <a:pt x="32627" y="52638"/>
                    <a:pt x="26313" y="43955"/>
                    <a:pt x="27891" y="34746"/>
                  </a:cubicBezTo>
                  <a:cubicBezTo>
                    <a:pt x="29470" y="25536"/>
                    <a:pt x="38416" y="18958"/>
                    <a:pt x="47625" y="17380"/>
                  </a:cubicBezTo>
                  <a:cubicBezTo>
                    <a:pt x="49873" y="16994"/>
                    <a:pt x="52121" y="16829"/>
                    <a:pt x="54369" y="16829"/>
                  </a:cubicBezTo>
                  <a:cubicBezTo>
                    <a:pt x="61330" y="16829"/>
                    <a:pt x="68292" y="18420"/>
                    <a:pt x="75253" y="20011"/>
                  </a:cubicBezTo>
                  <a:lnTo>
                    <a:pt x="279699" y="68952"/>
                  </a:lnTo>
                  <a:lnTo>
                    <a:pt x="285487" y="66847"/>
                  </a:lnTo>
                  <a:lnTo>
                    <a:pt x="87094" y="7644"/>
                  </a:lnTo>
                  <a:cubicBezTo>
                    <a:pt x="74464" y="3961"/>
                    <a:pt x="61834" y="277"/>
                    <a:pt x="48678" y="14"/>
                  </a:cubicBezTo>
                  <a:cubicBezTo>
                    <a:pt x="48243" y="5"/>
                    <a:pt x="47807" y="1"/>
                    <a:pt x="47370" y="1"/>
                  </a:cubicBezTo>
                  <a:close/>
                </a:path>
              </a:pathLst>
            </a:custGeom>
            <a:solidFill>
              <a:srgbClr val="EDBB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85500" y="1150675"/>
              <a:ext cx="7137175" cy="3254275"/>
            </a:xfrm>
            <a:custGeom>
              <a:avLst/>
              <a:gdLst/>
              <a:ahLst/>
              <a:cxnLst/>
              <a:rect l="l" t="t" r="r" b="b"/>
              <a:pathLst>
                <a:path w="285487" h="130171" extrusionOk="0">
                  <a:moveTo>
                    <a:pt x="41310" y="22095"/>
                  </a:moveTo>
                  <a:lnTo>
                    <a:pt x="41310" y="22095"/>
                  </a:lnTo>
                  <a:cubicBezTo>
                    <a:pt x="38416" y="29989"/>
                    <a:pt x="36311" y="38146"/>
                    <a:pt x="34469" y="46565"/>
                  </a:cubicBezTo>
                  <a:cubicBezTo>
                    <a:pt x="32890" y="37619"/>
                    <a:pt x="35258" y="28673"/>
                    <a:pt x="41310" y="22095"/>
                  </a:cubicBezTo>
                  <a:close/>
                  <a:moveTo>
                    <a:pt x="34806" y="15978"/>
                  </a:moveTo>
                  <a:cubicBezTo>
                    <a:pt x="36541" y="15978"/>
                    <a:pt x="38284" y="16175"/>
                    <a:pt x="39995" y="16570"/>
                  </a:cubicBezTo>
                  <a:cubicBezTo>
                    <a:pt x="35785" y="21569"/>
                    <a:pt x="32627" y="27358"/>
                    <a:pt x="31048" y="33673"/>
                  </a:cubicBezTo>
                  <a:cubicBezTo>
                    <a:pt x="29733" y="39198"/>
                    <a:pt x="29470" y="44987"/>
                    <a:pt x="30522" y="50512"/>
                  </a:cubicBezTo>
                  <a:cubicBezTo>
                    <a:pt x="30785" y="51039"/>
                    <a:pt x="31048" y="52091"/>
                    <a:pt x="29996" y="52091"/>
                  </a:cubicBezTo>
                  <a:cubicBezTo>
                    <a:pt x="29842" y="52168"/>
                    <a:pt x="29665" y="52200"/>
                    <a:pt x="29479" y="52200"/>
                  </a:cubicBezTo>
                  <a:cubicBezTo>
                    <a:pt x="29030" y="52200"/>
                    <a:pt x="28526" y="52014"/>
                    <a:pt x="28154" y="51828"/>
                  </a:cubicBezTo>
                  <a:cubicBezTo>
                    <a:pt x="21839" y="47355"/>
                    <a:pt x="17629" y="41040"/>
                    <a:pt x="16050" y="33409"/>
                  </a:cubicBezTo>
                  <a:cubicBezTo>
                    <a:pt x="14998" y="28936"/>
                    <a:pt x="16840" y="24200"/>
                    <a:pt x="20524" y="21306"/>
                  </a:cubicBezTo>
                  <a:cubicBezTo>
                    <a:pt x="24470" y="17754"/>
                    <a:pt x="29601" y="15978"/>
                    <a:pt x="34806" y="15978"/>
                  </a:cubicBezTo>
                  <a:close/>
                  <a:moveTo>
                    <a:pt x="51391" y="18052"/>
                  </a:moveTo>
                  <a:cubicBezTo>
                    <a:pt x="52434" y="18052"/>
                    <a:pt x="53680" y="18281"/>
                    <a:pt x="55256" y="18675"/>
                  </a:cubicBezTo>
                  <a:cubicBezTo>
                    <a:pt x="93671" y="28673"/>
                    <a:pt x="132350" y="38672"/>
                    <a:pt x="170766" y="48670"/>
                  </a:cubicBezTo>
                  <a:cubicBezTo>
                    <a:pt x="191289" y="53933"/>
                    <a:pt x="211550" y="59195"/>
                    <a:pt x="231810" y="64984"/>
                  </a:cubicBezTo>
                  <a:cubicBezTo>
                    <a:pt x="242598" y="68405"/>
                    <a:pt x="253649" y="71562"/>
                    <a:pt x="264700" y="74719"/>
                  </a:cubicBezTo>
                  <a:cubicBezTo>
                    <a:pt x="267068" y="75246"/>
                    <a:pt x="267332" y="76035"/>
                    <a:pt x="266016" y="77877"/>
                  </a:cubicBezTo>
                  <a:cubicBezTo>
                    <a:pt x="262858" y="81824"/>
                    <a:pt x="260490" y="86297"/>
                    <a:pt x="258649" y="91033"/>
                  </a:cubicBezTo>
                  <a:cubicBezTo>
                    <a:pt x="255754" y="97085"/>
                    <a:pt x="254965" y="103926"/>
                    <a:pt x="256807" y="110504"/>
                  </a:cubicBezTo>
                  <a:cubicBezTo>
                    <a:pt x="257070" y="111556"/>
                    <a:pt x="257070" y="112872"/>
                    <a:pt x="256280" y="113661"/>
                  </a:cubicBezTo>
                  <a:cubicBezTo>
                    <a:pt x="242861" y="110504"/>
                    <a:pt x="229705" y="107347"/>
                    <a:pt x="216286" y="103926"/>
                  </a:cubicBezTo>
                  <a:cubicBezTo>
                    <a:pt x="203656" y="100768"/>
                    <a:pt x="191026" y="97085"/>
                    <a:pt x="178396" y="94190"/>
                  </a:cubicBezTo>
                  <a:cubicBezTo>
                    <a:pt x="163399" y="91033"/>
                    <a:pt x="148401" y="87612"/>
                    <a:pt x="133666" y="83402"/>
                  </a:cubicBezTo>
                  <a:cubicBezTo>
                    <a:pt x="121562" y="79719"/>
                    <a:pt x="109459" y="75772"/>
                    <a:pt x="97092" y="72088"/>
                  </a:cubicBezTo>
                  <a:cubicBezTo>
                    <a:pt x="88672" y="69457"/>
                    <a:pt x="80515" y="67089"/>
                    <a:pt x="72095" y="64721"/>
                  </a:cubicBezTo>
                  <a:cubicBezTo>
                    <a:pt x="62623" y="62353"/>
                    <a:pt x="52887" y="59985"/>
                    <a:pt x="43415" y="57617"/>
                  </a:cubicBezTo>
                  <a:cubicBezTo>
                    <a:pt x="39731" y="56827"/>
                    <a:pt x="39468" y="56564"/>
                    <a:pt x="39205" y="52617"/>
                  </a:cubicBezTo>
                  <a:cubicBezTo>
                    <a:pt x="38942" y="43671"/>
                    <a:pt x="40258" y="34725"/>
                    <a:pt x="43678" y="26305"/>
                  </a:cubicBezTo>
                  <a:cubicBezTo>
                    <a:pt x="44204" y="24990"/>
                    <a:pt x="44994" y="23674"/>
                    <a:pt x="45783" y="22621"/>
                  </a:cubicBezTo>
                  <a:cubicBezTo>
                    <a:pt x="47626" y="19304"/>
                    <a:pt x="48953" y="18052"/>
                    <a:pt x="51391" y="18052"/>
                  </a:cubicBezTo>
                  <a:close/>
                  <a:moveTo>
                    <a:pt x="39640" y="3982"/>
                  </a:moveTo>
                  <a:cubicBezTo>
                    <a:pt x="43095" y="3982"/>
                    <a:pt x="46580" y="4487"/>
                    <a:pt x="49993" y="5519"/>
                  </a:cubicBezTo>
                  <a:cubicBezTo>
                    <a:pt x="65780" y="9465"/>
                    <a:pt x="81305" y="14202"/>
                    <a:pt x="97092" y="18411"/>
                  </a:cubicBezTo>
                  <a:cubicBezTo>
                    <a:pt x="115774" y="23674"/>
                    <a:pt x="134718" y="28410"/>
                    <a:pt x="153400" y="33409"/>
                  </a:cubicBezTo>
                  <a:lnTo>
                    <a:pt x="274699" y="66563"/>
                  </a:lnTo>
                  <a:cubicBezTo>
                    <a:pt x="275488" y="66826"/>
                    <a:pt x="276541" y="67089"/>
                    <a:pt x="277330" y="67352"/>
                  </a:cubicBezTo>
                  <a:cubicBezTo>
                    <a:pt x="279172" y="67878"/>
                    <a:pt x="279698" y="68931"/>
                    <a:pt x="279435" y="70246"/>
                  </a:cubicBezTo>
                  <a:cubicBezTo>
                    <a:pt x="278962" y="72139"/>
                    <a:pt x="277851" y="73180"/>
                    <a:pt x="276102" y="73180"/>
                  </a:cubicBezTo>
                  <a:cubicBezTo>
                    <a:pt x="275906" y="73180"/>
                    <a:pt x="275701" y="73167"/>
                    <a:pt x="275488" y="73141"/>
                  </a:cubicBezTo>
                  <a:cubicBezTo>
                    <a:pt x="273646" y="72878"/>
                    <a:pt x="271541" y="72351"/>
                    <a:pt x="269700" y="71825"/>
                  </a:cubicBezTo>
                  <a:cubicBezTo>
                    <a:pt x="254965" y="67878"/>
                    <a:pt x="239967" y="63668"/>
                    <a:pt x="225232" y="59195"/>
                  </a:cubicBezTo>
                  <a:cubicBezTo>
                    <a:pt x="198657" y="51039"/>
                    <a:pt x="171292" y="44987"/>
                    <a:pt x="144191" y="37882"/>
                  </a:cubicBezTo>
                  <a:lnTo>
                    <a:pt x="56571" y="15254"/>
                  </a:lnTo>
                  <a:cubicBezTo>
                    <a:pt x="50256" y="13149"/>
                    <a:pt x="43678" y="12097"/>
                    <a:pt x="37100" y="11833"/>
                  </a:cubicBezTo>
                  <a:cubicBezTo>
                    <a:pt x="31838" y="11833"/>
                    <a:pt x="26575" y="13149"/>
                    <a:pt x="21839" y="15780"/>
                  </a:cubicBezTo>
                  <a:cubicBezTo>
                    <a:pt x="13682" y="19990"/>
                    <a:pt x="9999" y="29989"/>
                    <a:pt x="13419" y="38672"/>
                  </a:cubicBezTo>
                  <a:cubicBezTo>
                    <a:pt x="17366" y="48670"/>
                    <a:pt x="25260" y="56564"/>
                    <a:pt x="34995" y="60248"/>
                  </a:cubicBezTo>
                  <a:cubicBezTo>
                    <a:pt x="35521" y="60511"/>
                    <a:pt x="36048" y="60774"/>
                    <a:pt x="36311" y="60774"/>
                  </a:cubicBezTo>
                  <a:cubicBezTo>
                    <a:pt x="56045" y="64195"/>
                    <a:pt x="75253" y="68931"/>
                    <a:pt x="94461" y="75246"/>
                  </a:cubicBezTo>
                  <a:cubicBezTo>
                    <a:pt x="107880" y="79193"/>
                    <a:pt x="121299" y="83666"/>
                    <a:pt x="134981" y="87612"/>
                  </a:cubicBezTo>
                  <a:cubicBezTo>
                    <a:pt x="144980" y="90770"/>
                    <a:pt x="155242" y="93401"/>
                    <a:pt x="165503" y="95243"/>
                  </a:cubicBezTo>
                  <a:cubicBezTo>
                    <a:pt x="171555" y="96295"/>
                    <a:pt x="177344" y="97874"/>
                    <a:pt x="183133" y="99453"/>
                  </a:cubicBezTo>
                  <a:cubicBezTo>
                    <a:pt x="205498" y="104978"/>
                    <a:pt x="227600" y="111293"/>
                    <a:pt x="250229" y="116293"/>
                  </a:cubicBezTo>
                  <a:cubicBezTo>
                    <a:pt x="255228" y="117345"/>
                    <a:pt x="259964" y="118924"/>
                    <a:pt x="264963" y="120239"/>
                  </a:cubicBezTo>
                  <a:cubicBezTo>
                    <a:pt x="266279" y="120766"/>
                    <a:pt x="267068" y="121818"/>
                    <a:pt x="267332" y="123134"/>
                  </a:cubicBezTo>
                  <a:cubicBezTo>
                    <a:pt x="267332" y="124335"/>
                    <a:pt x="266674" y="125536"/>
                    <a:pt x="265758" y="125536"/>
                  </a:cubicBezTo>
                  <a:cubicBezTo>
                    <a:pt x="265671" y="125536"/>
                    <a:pt x="265581" y="125525"/>
                    <a:pt x="265490" y="125502"/>
                  </a:cubicBezTo>
                  <a:cubicBezTo>
                    <a:pt x="263385" y="125239"/>
                    <a:pt x="261543" y="124713"/>
                    <a:pt x="259438" y="124186"/>
                  </a:cubicBezTo>
                  <a:lnTo>
                    <a:pt x="147085" y="95243"/>
                  </a:lnTo>
                  <a:lnTo>
                    <a:pt x="147085" y="94980"/>
                  </a:lnTo>
                  <a:lnTo>
                    <a:pt x="40784" y="67615"/>
                  </a:lnTo>
                  <a:cubicBezTo>
                    <a:pt x="38679" y="67089"/>
                    <a:pt x="36837" y="66300"/>
                    <a:pt x="34732" y="66036"/>
                  </a:cubicBezTo>
                  <a:cubicBezTo>
                    <a:pt x="27891" y="64984"/>
                    <a:pt x="21576" y="61563"/>
                    <a:pt x="16840" y="56564"/>
                  </a:cubicBezTo>
                  <a:cubicBezTo>
                    <a:pt x="13419" y="53144"/>
                    <a:pt x="10788" y="49197"/>
                    <a:pt x="8946" y="44724"/>
                  </a:cubicBezTo>
                  <a:cubicBezTo>
                    <a:pt x="3157" y="31041"/>
                    <a:pt x="6315" y="20253"/>
                    <a:pt x="17366" y="11833"/>
                  </a:cubicBezTo>
                  <a:cubicBezTo>
                    <a:pt x="23797" y="6689"/>
                    <a:pt x="31640" y="3982"/>
                    <a:pt x="39640" y="3982"/>
                  </a:cubicBezTo>
                  <a:close/>
                  <a:moveTo>
                    <a:pt x="40340" y="1"/>
                  </a:moveTo>
                  <a:cubicBezTo>
                    <a:pt x="30989" y="1"/>
                    <a:pt x="21793" y="3195"/>
                    <a:pt x="14472" y="9202"/>
                  </a:cubicBezTo>
                  <a:cubicBezTo>
                    <a:pt x="4473" y="16833"/>
                    <a:pt x="0" y="26831"/>
                    <a:pt x="2894" y="39461"/>
                  </a:cubicBezTo>
                  <a:cubicBezTo>
                    <a:pt x="4999" y="47355"/>
                    <a:pt x="9209" y="54722"/>
                    <a:pt x="15261" y="60511"/>
                  </a:cubicBezTo>
                  <a:cubicBezTo>
                    <a:pt x="19471" y="63932"/>
                    <a:pt x="23944" y="67089"/>
                    <a:pt x="28943" y="69194"/>
                  </a:cubicBezTo>
                  <a:cubicBezTo>
                    <a:pt x="29996" y="69720"/>
                    <a:pt x="30785" y="69720"/>
                    <a:pt x="31838" y="69720"/>
                  </a:cubicBezTo>
                  <a:cubicBezTo>
                    <a:pt x="34995" y="69983"/>
                    <a:pt x="38153" y="70510"/>
                    <a:pt x="41047" y="71562"/>
                  </a:cubicBezTo>
                  <a:lnTo>
                    <a:pt x="150242" y="99716"/>
                  </a:lnTo>
                  <a:lnTo>
                    <a:pt x="150242" y="99979"/>
                  </a:lnTo>
                  <a:lnTo>
                    <a:pt x="163925" y="103926"/>
                  </a:lnTo>
                  <a:cubicBezTo>
                    <a:pt x="196815" y="112346"/>
                    <a:pt x="229968" y="120766"/>
                    <a:pt x="262858" y="129449"/>
                  </a:cubicBezTo>
                  <a:cubicBezTo>
                    <a:pt x="264486" y="129893"/>
                    <a:pt x="265843" y="130170"/>
                    <a:pt x="266953" y="130170"/>
                  </a:cubicBezTo>
                  <a:cubicBezTo>
                    <a:pt x="269792" y="130170"/>
                    <a:pt x="271015" y="128356"/>
                    <a:pt x="271015" y="122871"/>
                  </a:cubicBezTo>
                  <a:lnTo>
                    <a:pt x="271015" y="122344"/>
                  </a:lnTo>
                  <a:cubicBezTo>
                    <a:pt x="271541" y="119976"/>
                    <a:pt x="269963" y="117608"/>
                    <a:pt x="267332" y="117345"/>
                  </a:cubicBezTo>
                  <a:cubicBezTo>
                    <a:pt x="262595" y="116556"/>
                    <a:pt x="261280" y="113135"/>
                    <a:pt x="260227" y="109188"/>
                  </a:cubicBezTo>
                  <a:cubicBezTo>
                    <a:pt x="259438" y="105768"/>
                    <a:pt x="259438" y="102347"/>
                    <a:pt x="260227" y="98927"/>
                  </a:cubicBezTo>
                  <a:cubicBezTo>
                    <a:pt x="261543" y="93927"/>
                    <a:pt x="263385" y="88928"/>
                    <a:pt x="266279" y="84455"/>
                  </a:cubicBezTo>
                  <a:cubicBezTo>
                    <a:pt x="267595" y="82613"/>
                    <a:pt x="268910" y="80771"/>
                    <a:pt x="270489" y="79193"/>
                  </a:cubicBezTo>
                  <a:cubicBezTo>
                    <a:pt x="271322" y="77860"/>
                    <a:pt x="272788" y="77160"/>
                    <a:pt x="274219" y="77160"/>
                  </a:cubicBezTo>
                  <a:cubicBezTo>
                    <a:pt x="275048" y="77160"/>
                    <a:pt x="275865" y="77394"/>
                    <a:pt x="276541" y="77877"/>
                  </a:cubicBezTo>
                  <a:cubicBezTo>
                    <a:pt x="277067" y="78403"/>
                    <a:pt x="277856" y="78666"/>
                    <a:pt x="278383" y="78929"/>
                  </a:cubicBezTo>
                  <a:cubicBezTo>
                    <a:pt x="278665" y="79070"/>
                    <a:pt x="278947" y="79136"/>
                    <a:pt x="279213" y="79136"/>
                  </a:cubicBezTo>
                  <a:cubicBezTo>
                    <a:pt x="279942" y="79136"/>
                    <a:pt x="280558" y="78647"/>
                    <a:pt x="280751" y="77877"/>
                  </a:cubicBezTo>
                  <a:cubicBezTo>
                    <a:pt x="282066" y="74983"/>
                    <a:pt x="283119" y="71299"/>
                    <a:pt x="284434" y="69194"/>
                  </a:cubicBezTo>
                  <a:cubicBezTo>
                    <a:pt x="285487" y="66826"/>
                    <a:pt x="284698" y="64984"/>
                    <a:pt x="281803" y="64195"/>
                  </a:cubicBezTo>
                  <a:cubicBezTo>
                    <a:pt x="275751" y="62879"/>
                    <a:pt x="269700" y="61037"/>
                    <a:pt x="263911" y="59458"/>
                  </a:cubicBezTo>
                  <a:lnTo>
                    <a:pt x="150769" y="28673"/>
                  </a:lnTo>
                  <a:cubicBezTo>
                    <a:pt x="117615" y="19727"/>
                    <a:pt x="84462" y="10518"/>
                    <a:pt x="51572" y="1572"/>
                  </a:cubicBezTo>
                  <a:cubicBezTo>
                    <a:pt x="47877" y="516"/>
                    <a:pt x="44096" y="1"/>
                    <a:pt x="40340"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1599775" y="1821450"/>
              <a:ext cx="3190375" cy="807900"/>
            </a:xfrm>
            <a:custGeom>
              <a:avLst/>
              <a:gdLst/>
              <a:ahLst/>
              <a:cxnLst/>
              <a:rect l="l" t="t" r="r" b="b"/>
              <a:pathLst>
                <a:path w="127615" h="32316" extrusionOk="0">
                  <a:moveTo>
                    <a:pt x="1316" y="0"/>
                  </a:moveTo>
                  <a:cubicBezTo>
                    <a:pt x="526" y="264"/>
                    <a:pt x="0" y="1053"/>
                    <a:pt x="263" y="1579"/>
                  </a:cubicBezTo>
                  <a:cubicBezTo>
                    <a:pt x="263" y="2105"/>
                    <a:pt x="526" y="2368"/>
                    <a:pt x="790" y="2895"/>
                  </a:cubicBezTo>
                  <a:cubicBezTo>
                    <a:pt x="2631" y="3947"/>
                    <a:pt x="4473" y="4473"/>
                    <a:pt x="6578" y="4737"/>
                  </a:cubicBezTo>
                  <a:lnTo>
                    <a:pt x="62623" y="17893"/>
                  </a:lnTo>
                  <a:cubicBezTo>
                    <a:pt x="82094" y="22366"/>
                    <a:pt x="101828" y="26839"/>
                    <a:pt x="121299" y="31312"/>
                  </a:cubicBezTo>
                  <a:cubicBezTo>
                    <a:pt x="122399" y="31626"/>
                    <a:pt x="123593" y="32316"/>
                    <a:pt x="124713" y="32316"/>
                  </a:cubicBezTo>
                  <a:cubicBezTo>
                    <a:pt x="125468" y="32316"/>
                    <a:pt x="126189" y="32002"/>
                    <a:pt x="126825" y="31049"/>
                  </a:cubicBezTo>
                  <a:cubicBezTo>
                    <a:pt x="127614" y="29733"/>
                    <a:pt x="126035" y="28417"/>
                    <a:pt x="122089" y="27365"/>
                  </a:cubicBezTo>
                  <a:cubicBezTo>
                    <a:pt x="115247" y="26049"/>
                    <a:pt x="108143" y="24471"/>
                    <a:pt x="101302" y="22892"/>
                  </a:cubicBezTo>
                  <a:cubicBezTo>
                    <a:pt x="72095" y="16051"/>
                    <a:pt x="43152" y="9210"/>
                    <a:pt x="13946" y="2368"/>
                  </a:cubicBezTo>
                  <a:cubicBezTo>
                    <a:pt x="10788" y="1579"/>
                    <a:pt x="7631" y="790"/>
                    <a:pt x="447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1474775" y="1989175"/>
              <a:ext cx="2085275" cy="554475"/>
            </a:xfrm>
            <a:custGeom>
              <a:avLst/>
              <a:gdLst/>
              <a:ahLst/>
              <a:cxnLst/>
              <a:rect l="l" t="t" r="r" b="b"/>
              <a:pathLst>
                <a:path w="83411" h="22179" extrusionOk="0">
                  <a:moveTo>
                    <a:pt x="2698" y="1"/>
                  </a:moveTo>
                  <a:cubicBezTo>
                    <a:pt x="1974" y="1"/>
                    <a:pt x="1316" y="264"/>
                    <a:pt x="790" y="1185"/>
                  </a:cubicBezTo>
                  <a:cubicBezTo>
                    <a:pt x="1" y="2238"/>
                    <a:pt x="1316" y="3553"/>
                    <a:pt x="3685" y="4079"/>
                  </a:cubicBezTo>
                  <a:cubicBezTo>
                    <a:pt x="5000" y="4606"/>
                    <a:pt x="6316" y="4869"/>
                    <a:pt x="7631" y="5132"/>
                  </a:cubicBezTo>
                  <a:lnTo>
                    <a:pt x="41048" y="13025"/>
                  </a:lnTo>
                  <a:lnTo>
                    <a:pt x="41311" y="12499"/>
                  </a:lnTo>
                  <a:lnTo>
                    <a:pt x="49731" y="14867"/>
                  </a:lnTo>
                  <a:lnTo>
                    <a:pt x="79200" y="21972"/>
                  </a:lnTo>
                  <a:cubicBezTo>
                    <a:pt x="79553" y="22113"/>
                    <a:pt x="79924" y="22178"/>
                    <a:pt x="80294" y="22178"/>
                  </a:cubicBezTo>
                  <a:cubicBezTo>
                    <a:pt x="81305" y="22178"/>
                    <a:pt x="82306" y="21690"/>
                    <a:pt x="82884" y="20919"/>
                  </a:cubicBezTo>
                  <a:cubicBezTo>
                    <a:pt x="83410" y="20130"/>
                    <a:pt x="81832" y="18551"/>
                    <a:pt x="80516" y="18288"/>
                  </a:cubicBezTo>
                  <a:cubicBezTo>
                    <a:pt x="79200" y="17762"/>
                    <a:pt x="77885" y="17499"/>
                    <a:pt x="76569" y="17235"/>
                  </a:cubicBezTo>
                  <a:lnTo>
                    <a:pt x="5790" y="396"/>
                  </a:lnTo>
                  <a:lnTo>
                    <a:pt x="5000" y="396"/>
                  </a:lnTo>
                  <a:cubicBezTo>
                    <a:pt x="4211" y="264"/>
                    <a:pt x="3421" y="1"/>
                    <a:pt x="269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5046650" y="2647575"/>
              <a:ext cx="1401150" cy="414900"/>
            </a:xfrm>
            <a:custGeom>
              <a:avLst/>
              <a:gdLst/>
              <a:ahLst/>
              <a:cxnLst/>
              <a:rect l="l" t="t" r="r" b="b"/>
              <a:pathLst>
                <a:path w="56046" h="16596" extrusionOk="0">
                  <a:moveTo>
                    <a:pt x="1940" y="1"/>
                  </a:moveTo>
                  <a:cubicBezTo>
                    <a:pt x="730" y="1"/>
                    <a:pt x="1" y="530"/>
                    <a:pt x="1" y="1424"/>
                  </a:cubicBezTo>
                  <a:cubicBezTo>
                    <a:pt x="264" y="3003"/>
                    <a:pt x="1580" y="3266"/>
                    <a:pt x="2895" y="3792"/>
                  </a:cubicBezTo>
                  <a:cubicBezTo>
                    <a:pt x="11052" y="5897"/>
                    <a:pt x="19472" y="8002"/>
                    <a:pt x="27629" y="10107"/>
                  </a:cubicBezTo>
                  <a:lnTo>
                    <a:pt x="27365" y="10107"/>
                  </a:lnTo>
                  <a:lnTo>
                    <a:pt x="50783" y="16159"/>
                  </a:lnTo>
                  <a:cubicBezTo>
                    <a:pt x="51554" y="16467"/>
                    <a:pt x="52325" y="16595"/>
                    <a:pt x="53095" y="16595"/>
                  </a:cubicBezTo>
                  <a:cubicBezTo>
                    <a:pt x="53640" y="16595"/>
                    <a:pt x="54185" y="16531"/>
                    <a:pt x="54730" y="16422"/>
                  </a:cubicBezTo>
                  <a:cubicBezTo>
                    <a:pt x="54993" y="16422"/>
                    <a:pt x="55256" y="15896"/>
                    <a:pt x="55520" y="15633"/>
                  </a:cubicBezTo>
                  <a:cubicBezTo>
                    <a:pt x="56046" y="15107"/>
                    <a:pt x="55783" y="14843"/>
                    <a:pt x="55256" y="14317"/>
                  </a:cubicBezTo>
                  <a:cubicBezTo>
                    <a:pt x="54204" y="13265"/>
                    <a:pt x="52625" y="12739"/>
                    <a:pt x="51046" y="12475"/>
                  </a:cubicBezTo>
                  <a:cubicBezTo>
                    <a:pt x="35259" y="8265"/>
                    <a:pt x="19735" y="4319"/>
                    <a:pt x="3948" y="372"/>
                  </a:cubicBezTo>
                  <a:cubicBezTo>
                    <a:pt x="3189" y="119"/>
                    <a:pt x="2511" y="1"/>
                    <a:pt x="1940"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1409000" y="2170075"/>
              <a:ext cx="499950" cy="190800"/>
            </a:xfrm>
            <a:custGeom>
              <a:avLst/>
              <a:gdLst/>
              <a:ahLst/>
              <a:cxnLst/>
              <a:rect l="l" t="t" r="r" b="b"/>
              <a:pathLst>
                <a:path w="19998" h="7632" extrusionOk="0">
                  <a:moveTo>
                    <a:pt x="1842" y="1"/>
                  </a:moveTo>
                  <a:cubicBezTo>
                    <a:pt x="1316" y="1"/>
                    <a:pt x="527" y="527"/>
                    <a:pt x="264" y="1053"/>
                  </a:cubicBezTo>
                  <a:cubicBezTo>
                    <a:pt x="1" y="1843"/>
                    <a:pt x="264" y="2369"/>
                    <a:pt x="790" y="2895"/>
                  </a:cubicBezTo>
                  <a:cubicBezTo>
                    <a:pt x="3684" y="4474"/>
                    <a:pt x="6842" y="5789"/>
                    <a:pt x="10262" y="6316"/>
                  </a:cubicBezTo>
                  <a:cubicBezTo>
                    <a:pt x="12894" y="6842"/>
                    <a:pt x="15525" y="7368"/>
                    <a:pt x="18419" y="7631"/>
                  </a:cubicBezTo>
                  <a:cubicBezTo>
                    <a:pt x="19209" y="7368"/>
                    <a:pt x="19735" y="6842"/>
                    <a:pt x="19735" y="6316"/>
                  </a:cubicBezTo>
                  <a:cubicBezTo>
                    <a:pt x="19998" y="5526"/>
                    <a:pt x="19735" y="4737"/>
                    <a:pt x="19209" y="4474"/>
                  </a:cubicBezTo>
                  <a:cubicBezTo>
                    <a:pt x="13420" y="2895"/>
                    <a:pt x="7631" y="1580"/>
                    <a:pt x="1842"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8"/>
          <p:cNvGrpSpPr/>
          <p:nvPr/>
        </p:nvGrpSpPr>
        <p:grpSpPr>
          <a:xfrm rot="-582705">
            <a:off x="339645" y="291410"/>
            <a:ext cx="645511" cy="1024578"/>
            <a:chOff x="2190225" y="236575"/>
            <a:chExt cx="3165475" cy="5024350"/>
          </a:xfrm>
        </p:grpSpPr>
        <p:sp>
          <p:nvSpPr>
            <p:cNvPr id="130" name="Google Shape;130;p8"/>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rgbClr val="EDBB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rgbClr val="FFD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8"/>
          <p:cNvGrpSpPr/>
          <p:nvPr/>
        </p:nvGrpSpPr>
        <p:grpSpPr>
          <a:xfrm rot="-222599">
            <a:off x="7939067" y="3713794"/>
            <a:ext cx="772354" cy="1192945"/>
            <a:chOff x="2144500" y="237375"/>
            <a:chExt cx="3245200" cy="5012400"/>
          </a:xfrm>
        </p:grpSpPr>
        <p:sp>
          <p:nvSpPr>
            <p:cNvPr id="136" name="Google Shape;136;p8"/>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rgbClr val="EDBB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8"/>
          <p:cNvSpPr txBox="1">
            <a:spLocks noGrp="1"/>
          </p:cNvSpPr>
          <p:nvPr>
            <p:ph type="title"/>
          </p:nvPr>
        </p:nvSpPr>
        <p:spPr>
          <a:xfrm>
            <a:off x="720000" y="1307100"/>
            <a:ext cx="7703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0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 ">
  <p:cSld name="CUSTOM_9">
    <p:spTree>
      <p:nvGrpSpPr>
        <p:cNvPr id="1" name="Shape 243"/>
        <p:cNvGrpSpPr/>
        <p:nvPr/>
      </p:nvGrpSpPr>
      <p:grpSpPr>
        <a:xfrm>
          <a:off x="0" y="0"/>
          <a:ext cx="0" cy="0"/>
          <a:chOff x="0" y="0"/>
          <a:chExt cx="0" cy="0"/>
        </a:xfrm>
      </p:grpSpPr>
      <p:grpSp>
        <p:nvGrpSpPr>
          <p:cNvPr id="244" name="Google Shape;244;p13"/>
          <p:cNvGrpSpPr/>
          <p:nvPr/>
        </p:nvGrpSpPr>
        <p:grpSpPr>
          <a:xfrm>
            <a:off x="83191" y="114433"/>
            <a:ext cx="1006497" cy="936290"/>
            <a:chOff x="920750" y="240450"/>
            <a:chExt cx="5619750" cy="5227750"/>
          </a:xfrm>
        </p:grpSpPr>
        <p:sp>
          <p:nvSpPr>
            <p:cNvPr id="245" name="Google Shape;245;p13"/>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rgbClr val="FFD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3"/>
          <p:cNvGrpSpPr/>
          <p:nvPr/>
        </p:nvGrpSpPr>
        <p:grpSpPr>
          <a:xfrm rot="-1609825">
            <a:off x="242151" y="4427014"/>
            <a:ext cx="561596" cy="572601"/>
            <a:chOff x="1301600" y="238450"/>
            <a:chExt cx="4846600" cy="4941575"/>
          </a:xfrm>
        </p:grpSpPr>
        <p:sp>
          <p:nvSpPr>
            <p:cNvPr id="270" name="Google Shape;270;p13"/>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3"/>
          <p:cNvGrpSpPr/>
          <p:nvPr/>
        </p:nvGrpSpPr>
        <p:grpSpPr>
          <a:xfrm>
            <a:off x="351700" y="1436356"/>
            <a:ext cx="8722566" cy="3580273"/>
            <a:chOff x="351700" y="1436356"/>
            <a:chExt cx="8722566" cy="3580273"/>
          </a:xfrm>
        </p:grpSpPr>
        <p:grpSp>
          <p:nvGrpSpPr>
            <p:cNvPr id="274" name="Google Shape;274;p13"/>
            <p:cNvGrpSpPr/>
            <p:nvPr/>
          </p:nvGrpSpPr>
          <p:grpSpPr>
            <a:xfrm>
              <a:off x="351700" y="1436356"/>
              <a:ext cx="8722566" cy="3580273"/>
              <a:chOff x="351700" y="1436356"/>
              <a:chExt cx="8722566" cy="3580273"/>
            </a:xfrm>
          </p:grpSpPr>
          <p:sp>
            <p:nvSpPr>
              <p:cNvPr id="275" name="Google Shape;275;p13"/>
              <p:cNvSpPr/>
              <p:nvPr/>
            </p:nvSpPr>
            <p:spPr>
              <a:xfrm>
                <a:off x="351700" y="1867700"/>
                <a:ext cx="723057" cy="749453"/>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725847" y="14363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7910511" y="4028712"/>
                <a:ext cx="1040534" cy="987918"/>
              </a:xfrm>
              <a:custGeom>
                <a:avLst/>
                <a:gdLst/>
                <a:ahLst/>
                <a:cxnLst/>
                <a:rect l="l" t="t" r="r" b="b"/>
                <a:pathLst>
                  <a:path w="209785" h="199177" extrusionOk="0">
                    <a:moveTo>
                      <a:pt x="145334" y="0"/>
                    </a:moveTo>
                    <a:cubicBezTo>
                      <a:pt x="144236" y="0"/>
                      <a:pt x="143137" y="47"/>
                      <a:pt x="142037" y="139"/>
                    </a:cubicBezTo>
                    <a:cubicBezTo>
                      <a:pt x="135262" y="606"/>
                      <a:pt x="128721" y="2008"/>
                      <a:pt x="122647" y="4344"/>
                    </a:cubicBezTo>
                    <a:cubicBezTo>
                      <a:pt x="109565" y="8549"/>
                      <a:pt x="99519" y="19061"/>
                      <a:pt x="95548" y="32377"/>
                    </a:cubicBezTo>
                    <a:cubicBezTo>
                      <a:pt x="93212" y="40086"/>
                      <a:pt x="92745" y="48263"/>
                      <a:pt x="94380" y="56206"/>
                    </a:cubicBezTo>
                    <a:cubicBezTo>
                      <a:pt x="95548" y="61579"/>
                      <a:pt x="96482" y="66718"/>
                      <a:pt x="97183" y="72091"/>
                    </a:cubicBezTo>
                    <a:cubicBezTo>
                      <a:pt x="97884" y="79800"/>
                      <a:pt x="94146" y="87042"/>
                      <a:pt x="87605" y="91014"/>
                    </a:cubicBezTo>
                    <a:cubicBezTo>
                      <a:pt x="83867" y="93116"/>
                      <a:pt x="80130" y="94751"/>
                      <a:pt x="76158" y="96153"/>
                    </a:cubicBezTo>
                    <a:cubicBezTo>
                      <a:pt x="71019" y="97788"/>
                      <a:pt x="65879" y="99424"/>
                      <a:pt x="60973" y="101059"/>
                    </a:cubicBezTo>
                    <a:cubicBezTo>
                      <a:pt x="52096" y="103862"/>
                      <a:pt x="43452" y="107367"/>
                      <a:pt x="35276" y="111572"/>
                    </a:cubicBezTo>
                    <a:cubicBezTo>
                      <a:pt x="28735" y="115076"/>
                      <a:pt x="22661" y="119514"/>
                      <a:pt x="17288" y="124654"/>
                    </a:cubicBezTo>
                    <a:cubicBezTo>
                      <a:pt x="10747" y="130961"/>
                      <a:pt x="6075" y="139138"/>
                      <a:pt x="3972" y="148015"/>
                    </a:cubicBezTo>
                    <a:cubicBezTo>
                      <a:pt x="1" y="162499"/>
                      <a:pt x="5607" y="178151"/>
                      <a:pt x="17989" y="186795"/>
                    </a:cubicBezTo>
                    <a:cubicBezTo>
                      <a:pt x="20559" y="188664"/>
                      <a:pt x="23362" y="190299"/>
                      <a:pt x="26165" y="191934"/>
                    </a:cubicBezTo>
                    <a:cubicBezTo>
                      <a:pt x="37379" y="197774"/>
                      <a:pt x="49526" y="199176"/>
                      <a:pt x="61908" y="199176"/>
                    </a:cubicBezTo>
                    <a:cubicBezTo>
                      <a:pt x="64945" y="198942"/>
                      <a:pt x="67982" y="198942"/>
                      <a:pt x="70785" y="198709"/>
                    </a:cubicBezTo>
                    <a:cubicBezTo>
                      <a:pt x="84802" y="197774"/>
                      <a:pt x="98819" y="195205"/>
                      <a:pt x="112134" y="191000"/>
                    </a:cubicBezTo>
                    <a:cubicBezTo>
                      <a:pt x="145541" y="180254"/>
                      <a:pt x="173808" y="157593"/>
                      <a:pt x="191796" y="127691"/>
                    </a:cubicBezTo>
                    <a:cubicBezTo>
                      <a:pt x="204645" y="107834"/>
                      <a:pt x="209784" y="83772"/>
                      <a:pt x="206046" y="60411"/>
                    </a:cubicBezTo>
                    <a:cubicBezTo>
                      <a:pt x="204878" y="50132"/>
                      <a:pt x="201374" y="40320"/>
                      <a:pt x="196235" y="31209"/>
                    </a:cubicBezTo>
                    <a:cubicBezTo>
                      <a:pt x="195067" y="29340"/>
                      <a:pt x="193899" y="27471"/>
                      <a:pt x="192731" y="25369"/>
                    </a:cubicBezTo>
                    <a:cubicBezTo>
                      <a:pt x="188759" y="19295"/>
                      <a:pt x="183620" y="14389"/>
                      <a:pt x="177312" y="10885"/>
                    </a:cubicBezTo>
                    <a:cubicBezTo>
                      <a:pt x="171238" y="7381"/>
                      <a:pt x="165164" y="4577"/>
                      <a:pt x="158623" y="2475"/>
                    </a:cubicBezTo>
                    <a:cubicBezTo>
                      <a:pt x="154304" y="785"/>
                      <a:pt x="149834" y="0"/>
                      <a:pt x="14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9935296">
                <a:off x="1441381" y="4385246"/>
                <a:ext cx="348408" cy="398875"/>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13"/>
            <p:cNvSpPr/>
            <p:nvPr/>
          </p:nvSpPr>
          <p:spPr>
            <a:xfrm>
              <a:off x="7621617" y="216068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13"/>
          <p:cNvSpPr txBox="1">
            <a:spLocks noGrp="1"/>
          </p:cNvSpPr>
          <p:nvPr>
            <p:ph type="title" hasCustomPrompt="1"/>
          </p:nvPr>
        </p:nvSpPr>
        <p:spPr>
          <a:xfrm>
            <a:off x="1923275" y="1543950"/>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1" name="Google Shape;281;p13"/>
          <p:cNvSpPr txBox="1">
            <a:spLocks noGrp="1"/>
          </p:cNvSpPr>
          <p:nvPr>
            <p:ph type="subTitle" idx="1"/>
          </p:nvPr>
        </p:nvSpPr>
        <p:spPr>
          <a:xfrm>
            <a:off x="2879975" y="1822525"/>
            <a:ext cx="4437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13"/>
          <p:cNvSpPr txBox="1">
            <a:spLocks noGrp="1"/>
          </p:cNvSpPr>
          <p:nvPr>
            <p:ph type="subTitle" idx="2"/>
          </p:nvPr>
        </p:nvSpPr>
        <p:spPr>
          <a:xfrm>
            <a:off x="2879975" y="1398425"/>
            <a:ext cx="4437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13"/>
          <p:cNvSpPr txBox="1">
            <a:spLocks noGrp="1"/>
          </p:cNvSpPr>
          <p:nvPr>
            <p:ph type="title" idx="3" hasCustomPrompt="1"/>
          </p:nvPr>
        </p:nvSpPr>
        <p:spPr>
          <a:xfrm>
            <a:off x="1923275" y="2743282"/>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4" name="Google Shape;284;p13"/>
          <p:cNvSpPr txBox="1">
            <a:spLocks noGrp="1"/>
          </p:cNvSpPr>
          <p:nvPr>
            <p:ph type="subTitle" idx="4"/>
          </p:nvPr>
        </p:nvSpPr>
        <p:spPr>
          <a:xfrm>
            <a:off x="2879975" y="30327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5"/>
          </p:nvPr>
        </p:nvSpPr>
        <p:spPr>
          <a:xfrm>
            <a:off x="2879975" y="26086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title" idx="6" hasCustomPrompt="1"/>
          </p:nvPr>
        </p:nvSpPr>
        <p:spPr>
          <a:xfrm>
            <a:off x="1923275" y="3944257"/>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7" name="Google Shape;287;p13"/>
          <p:cNvSpPr txBox="1">
            <a:spLocks noGrp="1"/>
          </p:cNvSpPr>
          <p:nvPr>
            <p:ph type="subTitle" idx="7"/>
          </p:nvPr>
        </p:nvSpPr>
        <p:spPr>
          <a:xfrm>
            <a:off x="2879975" y="4242875"/>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8"/>
          </p:nvPr>
        </p:nvSpPr>
        <p:spPr>
          <a:xfrm>
            <a:off x="2879975" y="3818775"/>
            <a:ext cx="4437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13"/>
          <p:cNvSpPr txBox="1">
            <a:spLocks noGrp="1"/>
          </p:cNvSpPr>
          <p:nvPr>
            <p:ph type="title" idx="9"/>
          </p:nvPr>
        </p:nvSpPr>
        <p:spPr>
          <a:xfrm>
            <a:off x="713225" y="44997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grpSp>
        <p:nvGrpSpPr>
          <p:cNvPr id="290" name="Google Shape;290;p13"/>
          <p:cNvGrpSpPr/>
          <p:nvPr/>
        </p:nvGrpSpPr>
        <p:grpSpPr>
          <a:xfrm rot="6317172">
            <a:off x="8201240" y="3504887"/>
            <a:ext cx="1463286" cy="786775"/>
            <a:chOff x="230900" y="984000"/>
            <a:chExt cx="6963575" cy="3744150"/>
          </a:xfrm>
        </p:grpSpPr>
        <p:sp>
          <p:nvSpPr>
            <p:cNvPr id="291" name="Google Shape;291;p13"/>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2"/>
        <p:cNvGrpSpPr/>
        <p:nvPr/>
      </p:nvGrpSpPr>
      <p:grpSpPr>
        <a:xfrm>
          <a:off x="0" y="0"/>
          <a:ext cx="0" cy="0"/>
          <a:chOff x="0" y="0"/>
          <a:chExt cx="0" cy="0"/>
        </a:xfrm>
      </p:grpSpPr>
      <p:grpSp>
        <p:nvGrpSpPr>
          <p:cNvPr id="143" name="Google Shape;143;p9"/>
          <p:cNvGrpSpPr/>
          <p:nvPr/>
        </p:nvGrpSpPr>
        <p:grpSpPr>
          <a:xfrm>
            <a:off x="252972" y="257697"/>
            <a:ext cx="4611735" cy="4394045"/>
            <a:chOff x="252972" y="257697"/>
            <a:chExt cx="4611735" cy="4394045"/>
          </a:xfrm>
        </p:grpSpPr>
        <p:sp>
          <p:nvSpPr>
            <p:cNvPr id="144" name="Google Shape;144;p9"/>
            <p:cNvSpPr/>
            <p:nvPr/>
          </p:nvSpPr>
          <p:spPr>
            <a:xfrm>
              <a:off x="4202280" y="613709"/>
              <a:ext cx="662427" cy="712288"/>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765469" y="4168340"/>
              <a:ext cx="460257" cy="483402"/>
            </a:xfrm>
            <a:custGeom>
              <a:avLst/>
              <a:gdLst/>
              <a:ahLst/>
              <a:cxnLst/>
              <a:rect l="l" t="t" r="r" b="b"/>
              <a:pathLst>
                <a:path w="24997" h="26254" extrusionOk="0">
                  <a:moveTo>
                    <a:pt x="11213" y="0"/>
                  </a:moveTo>
                  <a:cubicBezTo>
                    <a:pt x="9812" y="234"/>
                    <a:pt x="8176" y="467"/>
                    <a:pt x="7008" y="935"/>
                  </a:cubicBezTo>
                  <a:cubicBezTo>
                    <a:pt x="3971" y="1869"/>
                    <a:pt x="0" y="6775"/>
                    <a:pt x="234" y="9578"/>
                  </a:cubicBezTo>
                  <a:cubicBezTo>
                    <a:pt x="234" y="12615"/>
                    <a:pt x="935" y="15652"/>
                    <a:pt x="2103" y="18456"/>
                  </a:cubicBezTo>
                  <a:cubicBezTo>
                    <a:pt x="3971" y="22193"/>
                    <a:pt x="7476" y="24997"/>
                    <a:pt x="11447" y="25931"/>
                  </a:cubicBezTo>
                  <a:cubicBezTo>
                    <a:pt x="12170" y="26148"/>
                    <a:pt x="12916" y="26253"/>
                    <a:pt x="13663" y="26253"/>
                  </a:cubicBezTo>
                  <a:cubicBezTo>
                    <a:pt x="15329" y="26253"/>
                    <a:pt x="17004" y="25731"/>
                    <a:pt x="18455" y="24763"/>
                  </a:cubicBezTo>
                  <a:cubicBezTo>
                    <a:pt x="20791" y="23595"/>
                    <a:pt x="22427" y="21726"/>
                    <a:pt x="23595" y="19390"/>
                  </a:cubicBezTo>
                  <a:cubicBezTo>
                    <a:pt x="24996" y="15652"/>
                    <a:pt x="24996" y="11681"/>
                    <a:pt x="23595" y="8177"/>
                  </a:cubicBezTo>
                  <a:cubicBezTo>
                    <a:pt x="22427" y="5607"/>
                    <a:pt x="21492" y="2804"/>
                    <a:pt x="18689" y="1869"/>
                  </a:cubicBezTo>
                  <a:cubicBezTo>
                    <a:pt x="16119" y="935"/>
                    <a:pt x="13783" y="701"/>
                    <a:pt x="1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252972" y="257697"/>
              <a:ext cx="250032" cy="317214"/>
            </a:xfrm>
            <a:custGeom>
              <a:avLst/>
              <a:gdLst/>
              <a:ahLst/>
              <a:cxnLst/>
              <a:rect l="l" t="t" r="r" b="b"/>
              <a:pathLst>
                <a:path w="24997" h="26254" extrusionOk="0">
                  <a:moveTo>
                    <a:pt x="11213" y="0"/>
                  </a:moveTo>
                  <a:cubicBezTo>
                    <a:pt x="9812" y="234"/>
                    <a:pt x="8176" y="467"/>
                    <a:pt x="7008" y="935"/>
                  </a:cubicBezTo>
                  <a:cubicBezTo>
                    <a:pt x="3971" y="1869"/>
                    <a:pt x="0" y="6775"/>
                    <a:pt x="234" y="9578"/>
                  </a:cubicBezTo>
                  <a:cubicBezTo>
                    <a:pt x="234" y="12615"/>
                    <a:pt x="935" y="15652"/>
                    <a:pt x="2103" y="18456"/>
                  </a:cubicBezTo>
                  <a:cubicBezTo>
                    <a:pt x="3971" y="22193"/>
                    <a:pt x="7476" y="24997"/>
                    <a:pt x="11447" y="25931"/>
                  </a:cubicBezTo>
                  <a:cubicBezTo>
                    <a:pt x="12170" y="26148"/>
                    <a:pt x="12916" y="26253"/>
                    <a:pt x="13663" y="26253"/>
                  </a:cubicBezTo>
                  <a:cubicBezTo>
                    <a:pt x="15329" y="26253"/>
                    <a:pt x="17004" y="25731"/>
                    <a:pt x="18455" y="24763"/>
                  </a:cubicBezTo>
                  <a:cubicBezTo>
                    <a:pt x="20791" y="23595"/>
                    <a:pt x="22427" y="21726"/>
                    <a:pt x="23595" y="19390"/>
                  </a:cubicBezTo>
                  <a:cubicBezTo>
                    <a:pt x="24996" y="15652"/>
                    <a:pt x="24996" y="11681"/>
                    <a:pt x="23595" y="8177"/>
                  </a:cubicBezTo>
                  <a:cubicBezTo>
                    <a:pt x="22427" y="5607"/>
                    <a:pt x="21492" y="2804"/>
                    <a:pt x="18689" y="1869"/>
                  </a:cubicBezTo>
                  <a:cubicBezTo>
                    <a:pt x="16119" y="935"/>
                    <a:pt x="13783" y="701"/>
                    <a:pt x="1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9"/>
          <p:cNvSpPr txBox="1">
            <a:spLocks noGrp="1"/>
          </p:cNvSpPr>
          <p:nvPr>
            <p:ph type="title"/>
          </p:nvPr>
        </p:nvSpPr>
        <p:spPr>
          <a:xfrm>
            <a:off x="713225" y="1503938"/>
            <a:ext cx="3170400" cy="113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0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48" name="Google Shape;148;p9"/>
          <p:cNvSpPr txBox="1">
            <a:spLocks noGrp="1"/>
          </p:cNvSpPr>
          <p:nvPr>
            <p:ph type="subTitle" idx="1"/>
          </p:nvPr>
        </p:nvSpPr>
        <p:spPr>
          <a:xfrm>
            <a:off x="713225" y="2734463"/>
            <a:ext cx="3170400" cy="90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7">
    <p:spTree>
      <p:nvGrpSpPr>
        <p:cNvPr id="1" name="Shape 790"/>
        <p:cNvGrpSpPr/>
        <p:nvPr/>
      </p:nvGrpSpPr>
      <p:grpSpPr>
        <a:xfrm>
          <a:off x="0" y="0"/>
          <a:ext cx="0" cy="0"/>
          <a:chOff x="0" y="0"/>
          <a:chExt cx="0" cy="0"/>
        </a:xfrm>
      </p:grpSpPr>
      <p:grpSp>
        <p:nvGrpSpPr>
          <p:cNvPr id="791" name="Google Shape;791;p28"/>
          <p:cNvGrpSpPr/>
          <p:nvPr/>
        </p:nvGrpSpPr>
        <p:grpSpPr>
          <a:xfrm rot="-556460">
            <a:off x="1483830" y="3614147"/>
            <a:ext cx="840660" cy="1334324"/>
            <a:chOff x="2190225" y="236575"/>
            <a:chExt cx="3165475" cy="5024350"/>
          </a:xfrm>
        </p:grpSpPr>
        <p:sp>
          <p:nvSpPr>
            <p:cNvPr id="792" name="Google Shape;792;p28"/>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rgbClr val="FFD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28"/>
          <p:cNvGrpSpPr/>
          <p:nvPr/>
        </p:nvGrpSpPr>
        <p:grpSpPr>
          <a:xfrm rot="451032">
            <a:off x="442745" y="3400622"/>
            <a:ext cx="840919" cy="1298848"/>
            <a:chOff x="2144500" y="237375"/>
            <a:chExt cx="3245200" cy="5012400"/>
          </a:xfrm>
        </p:grpSpPr>
        <p:sp>
          <p:nvSpPr>
            <p:cNvPr id="798" name="Google Shape;798;p28"/>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rgbClr val="EDBB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28"/>
          <p:cNvGrpSpPr/>
          <p:nvPr/>
        </p:nvGrpSpPr>
        <p:grpSpPr>
          <a:xfrm>
            <a:off x="307717" y="274703"/>
            <a:ext cx="8874950" cy="4863456"/>
            <a:chOff x="307717" y="274703"/>
            <a:chExt cx="8874950" cy="4863456"/>
          </a:xfrm>
        </p:grpSpPr>
        <p:sp>
          <p:nvSpPr>
            <p:cNvPr id="804" name="Google Shape;804;p28"/>
            <p:cNvSpPr/>
            <p:nvPr/>
          </p:nvSpPr>
          <p:spPr>
            <a:xfrm>
              <a:off x="502440" y="90441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2645101" y="3868500"/>
              <a:ext cx="352728" cy="424740"/>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6420597" y="6855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970359" y="2747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307717" y="29756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rot="2238594">
              <a:off x="8163588" y="3897499"/>
              <a:ext cx="754651" cy="1127293"/>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28"/>
          <p:cNvSpPr txBox="1">
            <a:spLocks noGrp="1"/>
          </p:cNvSpPr>
          <p:nvPr>
            <p:ph type="title"/>
          </p:nvPr>
        </p:nvSpPr>
        <p:spPr>
          <a:xfrm>
            <a:off x="2052900" y="1449738"/>
            <a:ext cx="5038200" cy="1143600"/>
          </a:xfrm>
          <a:prstGeom prst="rect">
            <a:avLst/>
          </a:prstGeom>
        </p:spPr>
        <p:txBody>
          <a:bodyPr spcFirstLastPara="1" wrap="square" lIns="91425" tIns="91425" rIns="91425" bIns="91425" anchor="ctr" anchorCtr="0">
            <a:noAutofit/>
          </a:bodyPr>
          <a:lstStyle>
            <a:lvl1pPr lvl="0" rtl="0">
              <a:spcBef>
                <a:spcPts val="0"/>
              </a:spcBef>
              <a:spcAft>
                <a:spcPts val="0"/>
              </a:spcAft>
              <a:buSzPts val="5400"/>
              <a:buNone/>
              <a:defRPr sz="120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811" name="Google Shape;811;p28"/>
          <p:cNvSpPr txBox="1">
            <a:spLocks noGrp="1"/>
          </p:cNvSpPr>
          <p:nvPr>
            <p:ph type="subTitle" idx="1"/>
          </p:nvPr>
        </p:nvSpPr>
        <p:spPr>
          <a:xfrm>
            <a:off x="1980750" y="2593350"/>
            <a:ext cx="5182500" cy="119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812" name="Google Shape;812;p28"/>
          <p:cNvGrpSpPr/>
          <p:nvPr/>
        </p:nvGrpSpPr>
        <p:grpSpPr>
          <a:xfrm rot="2700000">
            <a:off x="7573516" y="413994"/>
            <a:ext cx="1252474" cy="770935"/>
            <a:chOff x="230550" y="540800"/>
            <a:chExt cx="7068100" cy="4350625"/>
          </a:xfrm>
        </p:grpSpPr>
        <p:sp>
          <p:nvSpPr>
            <p:cNvPr id="813" name="Google Shape;813;p28"/>
            <p:cNvSpPr/>
            <p:nvPr/>
          </p:nvSpPr>
          <p:spPr>
            <a:xfrm>
              <a:off x="586225" y="1135100"/>
              <a:ext cx="5970800" cy="3170700"/>
            </a:xfrm>
            <a:custGeom>
              <a:avLst/>
              <a:gdLst/>
              <a:ahLst/>
              <a:cxnLst/>
              <a:rect l="l" t="t" r="r" b="b"/>
              <a:pathLst>
                <a:path w="238832" h="126828" extrusionOk="0">
                  <a:moveTo>
                    <a:pt x="147430" y="0"/>
                  </a:moveTo>
                  <a:cubicBezTo>
                    <a:pt x="129460" y="0"/>
                    <a:pt x="111525" y="1437"/>
                    <a:pt x="93838" y="4572"/>
                  </a:cubicBezTo>
                  <a:cubicBezTo>
                    <a:pt x="66897" y="9112"/>
                    <a:pt x="39351" y="18193"/>
                    <a:pt x="21795" y="38777"/>
                  </a:cubicBezTo>
                  <a:cubicBezTo>
                    <a:pt x="3935" y="59360"/>
                    <a:pt x="0" y="93868"/>
                    <a:pt x="19373" y="112636"/>
                  </a:cubicBezTo>
                  <a:cubicBezTo>
                    <a:pt x="30101" y="123179"/>
                    <a:pt x="44899" y="126827"/>
                    <a:pt x="60242" y="126827"/>
                  </a:cubicBezTo>
                  <a:cubicBezTo>
                    <a:pt x="70009" y="126827"/>
                    <a:pt x="79996" y="125349"/>
                    <a:pt x="89297" y="123230"/>
                  </a:cubicBezTo>
                  <a:cubicBezTo>
                    <a:pt x="140454" y="111425"/>
                    <a:pt x="187372" y="85695"/>
                    <a:pt x="224907" y="49069"/>
                  </a:cubicBezTo>
                  <a:cubicBezTo>
                    <a:pt x="230659" y="44225"/>
                    <a:pt x="234896" y="37869"/>
                    <a:pt x="237318" y="30604"/>
                  </a:cubicBezTo>
                  <a:cubicBezTo>
                    <a:pt x="238832" y="23339"/>
                    <a:pt x="235502" y="14258"/>
                    <a:pt x="228237" y="12442"/>
                  </a:cubicBezTo>
                  <a:lnTo>
                    <a:pt x="238529" y="11231"/>
                  </a:lnTo>
                  <a:cubicBezTo>
                    <a:pt x="208771" y="4173"/>
                    <a:pt x="178051" y="0"/>
                    <a:pt x="147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4642425" y="1607425"/>
              <a:ext cx="1346475" cy="911050"/>
            </a:xfrm>
            <a:custGeom>
              <a:avLst/>
              <a:gdLst/>
              <a:ahLst/>
              <a:cxnLst/>
              <a:rect l="l" t="t" r="r" b="b"/>
              <a:pathLst>
                <a:path w="53859" h="36442" extrusionOk="0">
                  <a:moveTo>
                    <a:pt x="25027" y="0"/>
                  </a:moveTo>
                  <a:cubicBezTo>
                    <a:pt x="21459" y="0"/>
                    <a:pt x="17935" y="473"/>
                    <a:pt x="14530" y="1419"/>
                  </a:cubicBezTo>
                  <a:cubicBezTo>
                    <a:pt x="9081" y="2933"/>
                    <a:pt x="4238" y="6868"/>
                    <a:pt x="2119" y="12316"/>
                  </a:cubicBezTo>
                  <a:cubicBezTo>
                    <a:pt x="0" y="19884"/>
                    <a:pt x="2724" y="27754"/>
                    <a:pt x="9384" y="31992"/>
                  </a:cubicBezTo>
                  <a:cubicBezTo>
                    <a:pt x="13834" y="34958"/>
                    <a:pt x="19025" y="36442"/>
                    <a:pt x="24335" y="36442"/>
                  </a:cubicBezTo>
                  <a:cubicBezTo>
                    <a:pt x="26611" y="36442"/>
                    <a:pt x="28908" y="36169"/>
                    <a:pt x="31178" y="35624"/>
                  </a:cubicBezTo>
                  <a:cubicBezTo>
                    <a:pt x="38443" y="33808"/>
                    <a:pt x="45405" y="31084"/>
                    <a:pt x="52065" y="27451"/>
                  </a:cubicBezTo>
                  <a:cubicBezTo>
                    <a:pt x="53859" y="22885"/>
                    <a:pt x="53280" y="18142"/>
                    <a:pt x="50944" y="14408"/>
                  </a:cubicBezTo>
                  <a:lnTo>
                    <a:pt x="50944" y="14408"/>
                  </a:lnTo>
                  <a:lnTo>
                    <a:pt x="53578" y="16251"/>
                  </a:lnTo>
                  <a:cubicBezTo>
                    <a:pt x="53578" y="11106"/>
                    <a:pt x="50551" y="6262"/>
                    <a:pt x="46011" y="4143"/>
                  </a:cubicBezTo>
                  <a:cubicBezTo>
                    <a:pt x="41470" y="1722"/>
                    <a:pt x="36627" y="511"/>
                    <a:pt x="31481" y="511"/>
                  </a:cubicBezTo>
                  <a:cubicBezTo>
                    <a:pt x="29324" y="171"/>
                    <a:pt x="27168" y="0"/>
                    <a:pt x="25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1456475" y="1836850"/>
              <a:ext cx="2467050" cy="1896350"/>
            </a:xfrm>
            <a:custGeom>
              <a:avLst/>
              <a:gdLst/>
              <a:ahLst/>
              <a:cxnLst/>
              <a:rect l="l" t="t" r="r" b="b"/>
              <a:pathLst>
                <a:path w="98682" h="75854" extrusionOk="0">
                  <a:moveTo>
                    <a:pt x="59123" y="1"/>
                  </a:moveTo>
                  <a:cubicBezTo>
                    <a:pt x="36047" y="1"/>
                    <a:pt x="13794" y="13701"/>
                    <a:pt x="4541" y="37042"/>
                  </a:cubicBezTo>
                  <a:cubicBezTo>
                    <a:pt x="1" y="48847"/>
                    <a:pt x="304" y="64587"/>
                    <a:pt x="10898" y="71550"/>
                  </a:cubicBezTo>
                  <a:cubicBezTo>
                    <a:pt x="15890" y="74323"/>
                    <a:pt x="21643" y="75825"/>
                    <a:pt x="27460" y="75825"/>
                  </a:cubicBezTo>
                  <a:cubicBezTo>
                    <a:pt x="27993" y="75825"/>
                    <a:pt x="28527" y="75813"/>
                    <a:pt x="29060" y="75787"/>
                  </a:cubicBezTo>
                  <a:cubicBezTo>
                    <a:pt x="30512" y="75831"/>
                    <a:pt x="31977" y="75854"/>
                    <a:pt x="33450" y="75854"/>
                  </a:cubicBezTo>
                  <a:cubicBezTo>
                    <a:pt x="52546" y="75854"/>
                    <a:pt x="73019" y="71958"/>
                    <a:pt x="85665" y="57625"/>
                  </a:cubicBezTo>
                  <a:cubicBezTo>
                    <a:pt x="98076" y="42188"/>
                    <a:pt x="98682" y="20393"/>
                    <a:pt x="87179" y="4653"/>
                  </a:cubicBezTo>
                  <a:lnTo>
                    <a:pt x="87179" y="4653"/>
                  </a:lnTo>
                  <a:lnTo>
                    <a:pt x="88995" y="8285"/>
                  </a:lnTo>
                  <a:cubicBezTo>
                    <a:pt x="79568" y="2648"/>
                    <a:pt x="69266" y="1"/>
                    <a:pt x="59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a:off x="230550" y="540800"/>
              <a:ext cx="7068100" cy="4350625"/>
            </a:xfrm>
            <a:custGeom>
              <a:avLst/>
              <a:gdLst/>
              <a:ahLst/>
              <a:cxnLst/>
              <a:rect l="l" t="t" r="r" b="b"/>
              <a:pathLst>
                <a:path w="282724" h="174025" extrusionOk="0">
                  <a:moveTo>
                    <a:pt x="161578" y="20315"/>
                  </a:moveTo>
                  <a:cubicBezTo>
                    <a:pt x="163667" y="20315"/>
                    <a:pt x="165768" y="21004"/>
                    <a:pt x="167697" y="22290"/>
                  </a:cubicBezTo>
                  <a:lnTo>
                    <a:pt x="156194" y="21987"/>
                  </a:lnTo>
                  <a:cubicBezTo>
                    <a:pt x="157897" y="20852"/>
                    <a:pt x="159734" y="20315"/>
                    <a:pt x="161578" y="20315"/>
                  </a:cubicBezTo>
                  <a:close/>
                  <a:moveTo>
                    <a:pt x="188735" y="19414"/>
                  </a:moveTo>
                  <a:cubicBezTo>
                    <a:pt x="191232" y="19414"/>
                    <a:pt x="193578" y="20322"/>
                    <a:pt x="195848" y="22290"/>
                  </a:cubicBezTo>
                  <a:lnTo>
                    <a:pt x="195926" y="22329"/>
                  </a:lnTo>
                  <a:lnTo>
                    <a:pt x="195926" y="22329"/>
                  </a:lnTo>
                  <a:cubicBezTo>
                    <a:pt x="193613" y="22725"/>
                    <a:pt x="191299" y="22937"/>
                    <a:pt x="188986" y="22937"/>
                  </a:cubicBezTo>
                  <a:cubicBezTo>
                    <a:pt x="186228" y="22937"/>
                    <a:pt x="183471" y="22636"/>
                    <a:pt x="180713" y="21987"/>
                  </a:cubicBezTo>
                  <a:cubicBezTo>
                    <a:pt x="183589" y="20322"/>
                    <a:pt x="186237" y="19414"/>
                    <a:pt x="188735" y="19414"/>
                  </a:cubicBezTo>
                  <a:close/>
                  <a:moveTo>
                    <a:pt x="135512" y="20371"/>
                  </a:moveTo>
                  <a:cubicBezTo>
                    <a:pt x="137247" y="20371"/>
                    <a:pt x="138965" y="20987"/>
                    <a:pt x="140454" y="22290"/>
                  </a:cubicBezTo>
                  <a:cubicBezTo>
                    <a:pt x="138459" y="22733"/>
                    <a:pt x="136465" y="23014"/>
                    <a:pt x="134471" y="23014"/>
                  </a:cubicBezTo>
                  <a:cubicBezTo>
                    <a:pt x="133741" y="23014"/>
                    <a:pt x="133011" y="22976"/>
                    <a:pt x="132281" y="22895"/>
                  </a:cubicBezTo>
                  <a:cubicBezTo>
                    <a:pt x="131675" y="22895"/>
                    <a:pt x="131373" y="22592"/>
                    <a:pt x="131373" y="21987"/>
                  </a:cubicBezTo>
                  <a:cubicBezTo>
                    <a:pt x="131373" y="21382"/>
                    <a:pt x="131675" y="21079"/>
                    <a:pt x="132281" y="21079"/>
                  </a:cubicBezTo>
                  <a:cubicBezTo>
                    <a:pt x="133330" y="20613"/>
                    <a:pt x="134424" y="20371"/>
                    <a:pt x="135512" y="20371"/>
                  </a:cubicBezTo>
                  <a:close/>
                  <a:moveTo>
                    <a:pt x="211245" y="20350"/>
                  </a:moveTo>
                  <a:cubicBezTo>
                    <a:pt x="213164" y="20350"/>
                    <a:pt x="215089" y="20959"/>
                    <a:pt x="216734" y="21987"/>
                  </a:cubicBezTo>
                  <a:cubicBezTo>
                    <a:pt x="217037" y="22290"/>
                    <a:pt x="217643" y="22290"/>
                    <a:pt x="217643" y="23198"/>
                  </a:cubicBezTo>
                  <a:cubicBezTo>
                    <a:pt x="217340" y="24106"/>
                    <a:pt x="216734" y="24106"/>
                    <a:pt x="215826" y="24106"/>
                  </a:cubicBezTo>
                  <a:cubicBezTo>
                    <a:pt x="212799" y="23803"/>
                    <a:pt x="209772" y="23803"/>
                    <a:pt x="206443" y="23501"/>
                  </a:cubicBezTo>
                  <a:cubicBezTo>
                    <a:pt x="206140" y="23501"/>
                    <a:pt x="205837" y="22895"/>
                    <a:pt x="205534" y="22592"/>
                  </a:cubicBezTo>
                  <a:cubicBezTo>
                    <a:pt x="205534" y="22290"/>
                    <a:pt x="205837" y="21684"/>
                    <a:pt x="206140" y="21382"/>
                  </a:cubicBezTo>
                  <a:cubicBezTo>
                    <a:pt x="206745" y="21079"/>
                    <a:pt x="207653" y="20776"/>
                    <a:pt x="208561" y="20776"/>
                  </a:cubicBezTo>
                  <a:cubicBezTo>
                    <a:pt x="209435" y="20485"/>
                    <a:pt x="210339" y="20350"/>
                    <a:pt x="211245" y="20350"/>
                  </a:cubicBezTo>
                  <a:close/>
                  <a:moveTo>
                    <a:pt x="231020" y="22765"/>
                  </a:moveTo>
                  <a:cubicBezTo>
                    <a:pt x="232879" y="22765"/>
                    <a:pt x="234686" y="23639"/>
                    <a:pt x="235805" y="25317"/>
                  </a:cubicBezTo>
                  <a:cubicBezTo>
                    <a:pt x="235502" y="25619"/>
                    <a:pt x="235199" y="26528"/>
                    <a:pt x="235199" y="26528"/>
                  </a:cubicBezTo>
                  <a:cubicBezTo>
                    <a:pt x="232475" y="26528"/>
                    <a:pt x="230053" y="25922"/>
                    <a:pt x="227632" y="25014"/>
                  </a:cubicBezTo>
                  <a:cubicBezTo>
                    <a:pt x="227329" y="24711"/>
                    <a:pt x="227329" y="24106"/>
                    <a:pt x="227632" y="23803"/>
                  </a:cubicBezTo>
                  <a:cubicBezTo>
                    <a:pt x="228678" y="23105"/>
                    <a:pt x="229859" y="22765"/>
                    <a:pt x="231020" y="22765"/>
                  </a:cubicBezTo>
                  <a:close/>
                  <a:moveTo>
                    <a:pt x="111010" y="22631"/>
                  </a:moveTo>
                  <a:cubicBezTo>
                    <a:pt x="112480" y="22631"/>
                    <a:pt x="113997" y="23040"/>
                    <a:pt x="115632" y="23803"/>
                  </a:cubicBezTo>
                  <a:cubicBezTo>
                    <a:pt x="113816" y="25619"/>
                    <a:pt x="112000" y="25014"/>
                    <a:pt x="110184" y="25619"/>
                  </a:cubicBezTo>
                  <a:cubicBezTo>
                    <a:pt x="108367" y="25922"/>
                    <a:pt x="106551" y="26225"/>
                    <a:pt x="103221" y="26830"/>
                  </a:cubicBezTo>
                  <a:cubicBezTo>
                    <a:pt x="105933" y="23925"/>
                    <a:pt x="108397" y="22631"/>
                    <a:pt x="111010" y="22631"/>
                  </a:cubicBezTo>
                  <a:close/>
                  <a:moveTo>
                    <a:pt x="90811" y="27436"/>
                  </a:moveTo>
                  <a:lnTo>
                    <a:pt x="90811" y="27436"/>
                  </a:lnTo>
                  <a:cubicBezTo>
                    <a:pt x="87714" y="29758"/>
                    <a:pt x="84178" y="31201"/>
                    <a:pt x="80389" y="31201"/>
                  </a:cubicBezTo>
                  <a:cubicBezTo>
                    <a:pt x="79733" y="31201"/>
                    <a:pt x="79070" y="31157"/>
                    <a:pt x="78400" y="31068"/>
                  </a:cubicBezTo>
                  <a:cubicBezTo>
                    <a:pt x="81730" y="26830"/>
                    <a:pt x="86270" y="28041"/>
                    <a:pt x="90811" y="27436"/>
                  </a:cubicBezTo>
                  <a:close/>
                  <a:moveTo>
                    <a:pt x="250724" y="29914"/>
                  </a:moveTo>
                  <a:cubicBezTo>
                    <a:pt x="251333" y="29914"/>
                    <a:pt x="251946" y="30082"/>
                    <a:pt x="252453" y="30463"/>
                  </a:cubicBezTo>
                  <a:cubicBezTo>
                    <a:pt x="253059" y="30765"/>
                    <a:pt x="253967" y="31673"/>
                    <a:pt x="253967" y="32884"/>
                  </a:cubicBezTo>
                  <a:cubicBezTo>
                    <a:pt x="253967" y="33412"/>
                    <a:pt x="253353" y="33735"/>
                    <a:pt x="252542" y="33735"/>
                  </a:cubicBezTo>
                  <a:cubicBezTo>
                    <a:pt x="251958" y="33735"/>
                    <a:pt x="251271" y="33567"/>
                    <a:pt x="250637" y="33187"/>
                  </a:cubicBezTo>
                  <a:cubicBezTo>
                    <a:pt x="250032" y="32279"/>
                    <a:pt x="249123" y="31673"/>
                    <a:pt x="248518" y="30765"/>
                  </a:cubicBezTo>
                  <a:cubicBezTo>
                    <a:pt x="249046" y="30238"/>
                    <a:pt x="249880" y="29914"/>
                    <a:pt x="250724" y="29914"/>
                  </a:cubicBezTo>
                  <a:close/>
                  <a:moveTo>
                    <a:pt x="61751" y="36517"/>
                  </a:moveTo>
                  <a:cubicBezTo>
                    <a:pt x="62357" y="36517"/>
                    <a:pt x="62659" y="36819"/>
                    <a:pt x="62962" y="37425"/>
                  </a:cubicBezTo>
                  <a:cubicBezTo>
                    <a:pt x="62962" y="37727"/>
                    <a:pt x="62659" y="38333"/>
                    <a:pt x="62357" y="38636"/>
                  </a:cubicBezTo>
                  <a:cubicBezTo>
                    <a:pt x="57514" y="40149"/>
                    <a:pt x="54184" y="44084"/>
                    <a:pt x="49038" y="45295"/>
                  </a:cubicBezTo>
                  <a:cubicBezTo>
                    <a:pt x="51157" y="39846"/>
                    <a:pt x="56000" y="36517"/>
                    <a:pt x="61751" y="36517"/>
                  </a:cubicBezTo>
                  <a:close/>
                  <a:moveTo>
                    <a:pt x="49038" y="45295"/>
                  </a:moveTo>
                  <a:cubicBezTo>
                    <a:pt x="48735" y="45598"/>
                    <a:pt x="49341" y="45900"/>
                    <a:pt x="48735" y="45900"/>
                  </a:cubicBezTo>
                  <a:cubicBezTo>
                    <a:pt x="48433" y="45900"/>
                    <a:pt x="48433" y="45598"/>
                    <a:pt x="49038" y="45295"/>
                  </a:cubicBezTo>
                  <a:close/>
                  <a:moveTo>
                    <a:pt x="259415" y="43176"/>
                  </a:moveTo>
                  <a:lnTo>
                    <a:pt x="259415" y="43176"/>
                  </a:lnTo>
                  <a:cubicBezTo>
                    <a:pt x="260538" y="45421"/>
                    <a:pt x="260880" y="47927"/>
                    <a:pt x="259959" y="50451"/>
                  </a:cubicBezTo>
                  <a:lnTo>
                    <a:pt x="259959" y="50451"/>
                  </a:lnTo>
                  <a:cubicBezTo>
                    <a:pt x="259716" y="47965"/>
                    <a:pt x="259696" y="45700"/>
                    <a:pt x="259415" y="43176"/>
                  </a:cubicBezTo>
                  <a:close/>
                  <a:moveTo>
                    <a:pt x="257599" y="62246"/>
                  </a:moveTo>
                  <a:lnTo>
                    <a:pt x="257599" y="62246"/>
                  </a:lnTo>
                  <a:cubicBezTo>
                    <a:pt x="259113" y="65576"/>
                    <a:pt x="258507" y="69511"/>
                    <a:pt x="256086" y="72235"/>
                  </a:cubicBezTo>
                  <a:cubicBezTo>
                    <a:pt x="253967" y="75262"/>
                    <a:pt x="250637" y="77684"/>
                    <a:pt x="247005" y="78289"/>
                  </a:cubicBezTo>
                  <a:cubicBezTo>
                    <a:pt x="249729" y="74657"/>
                    <a:pt x="251848" y="71933"/>
                    <a:pt x="253361" y="69814"/>
                  </a:cubicBezTo>
                  <a:cubicBezTo>
                    <a:pt x="254572" y="67392"/>
                    <a:pt x="256086" y="64970"/>
                    <a:pt x="257599" y="62246"/>
                  </a:cubicBezTo>
                  <a:close/>
                  <a:moveTo>
                    <a:pt x="240951" y="84041"/>
                  </a:moveTo>
                  <a:cubicBezTo>
                    <a:pt x="240951" y="84041"/>
                    <a:pt x="241253" y="84343"/>
                    <a:pt x="241253" y="84343"/>
                  </a:cubicBezTo>
                  <a:cubicBezTo>
                    <a:pt x="241253" y="84646"/>
                    <a:pt x="240951" y="84949"/>
                    <a:pt x="240951" y="84949"/>
                  </a:cubicBezTo>
                  <a:cubicBezTo>
                    <a:pt x="240648" y="84949"/>
                    <a:pt x="240345" y="84646"/>
                    <a:pt x="240345" y="84343"/>
                  </a:cubicBezTo>
                  <a:cubicBezTo>
                    <a:pt x="240648" y="84343"/>
                    <a:pt x="240648" y="84041"/>
                    <a:pt x="240951" y="84041"/>
                  </a:cubicBezTo>
                  <a:close/>
                  <a:moveTo>
                    <a:pt x="39849" y="51592"/>
                  </a:moveTo>
                  <a:cubicBezTo>
                    <a:pt x="40077" y="51592"/>
                    <a:pt x="40314" y="51610"/>
                    <a:pt x="40562" y="51652"/>
                  </a:cubicBezTo>
                  <a:cubicBezTo>
                    <a:pt x="40562" y="52862"/>
                    <a:pt x="39957" y="53771"/>
                    <a:pt x="39351" y="54376"/>
                  </a:cubicBezTo>
                  <a:cubicBezTo>
                    <a:pt x="33903" y="59219"/>
                    <a:pt x="29665" y="64970"/>
                    <a:pt x="26638" y="71327"/>
                  </a:cubicBezTo>
                  <a:cubicBezTo>
                    <a:pt x="26362" y="72432"/>
                    <a:pt x="25834" y="73788"/>
                    <a:pt x="24365" y="73788"/>
                  </a:cubicBezTo>
                  <a:cubicBezTo>
                    <a:pt x="24223" y="73788"/>
                    <a:pt x="24073" y="73775"/>
                    <a:pt x="23914" y="73749"/>
                  </a:cubicBezTo>
                  <a:lnTo>
                    <a:pt x="23914" y="73749"/>
                  </a:lnTo>
                  <a:cubicBezTo>
                    <a:pt x="24519" y="74657"/>
                    <a:pt x="24822" y="75565"/>
                    <a:pt x="24519" y="76776"/>
                  </a:cubicBezTo>
                  <a:cubicBezTo>
                    <a:pt x="23006" y="81316"/>
                    <a:pt x="21492" y="86159"/>
                    <a:pt x="20281" y="91003"/>
                  </a:cubicBezTo>
                  <a:cubicBezTo>
                    <a:pt x="16952" y="88278"/>
                    <a:pt x="15741" y="86462"/>
                    <a:pt x="16346" y="84041"/>
                  </a:cubicBezTo>
                  <a:cubicBezTo>
                    <a:pt x="17860" y="79803"/>
                    <a:pt x="19070" y="75565"/>
                    <a:pt x="23914" y="73749"/>
                  </a:cubicBezTo>
                  <a:cubicBezTo>
                    <a:pt x="24519" y="70722"/>
                    <a:pt x="25427" y="67695"/>
                    <a:pt x="26033" y="64365"/>
                  </a:cubicBezTo>
                  <a:cubicBezTo>
                    <a:pt x="26335" y="58614"/>
                    <a:pt x="30573" y="54073"/>
                    <a:pt x="36022" y="52862"/>
                  </a:cubicBezTo>
                  <a:cubicBezTo>
                    <a:pt x="37328" y="52340"/>
                    <a:pt x="38409" y="51592"/>
                    <a:pt x="39849" y="51592"/>
                  </a:cubicBezTo>
                  <a:close/>
                  <a:moveTo>
                    <a:pt x="237687" y="86157"/>
                  </a:moveTo>
                  <a:cubicBezTo>
                    <a:pt x="238122" y="86157"/>
                    <a:pt x="238600" y="86248"/>
                    <a:pt x="239134" y="86462"/>
                  </a:cubicBezTo>
                  <a:cubicBezTo>
                    <a:pt x="238529" y="88884"/>
                    <a:pt x="237015" y="90700"/>
                    <a:pt x="235199" y="92213"/>
                  </a:cubicBezTo>
                  <a:cubicBezTo>
                    <a:pt x="232086" y="95327"/>
                    <a:pt x="228083" y="96884"/>
                    <a:pt x="223762" y="96884"/>
                  </a:cubicBezTo>
                  <a:cubicBezTo>
                    <a:pt x="223042" y="96884"/>
                    <a:pt x="222313" y="96840"/>
                    <a:pt x="221578" y="96754"/>
                  </a:cubicBezTo>
                  <a:cubicBezTo>
                    <a:pt x="226118" y="93424"/>
                    <a:pt x="229448" y="91003"/>
                    <a:pt x="233080" y="88884"/>
                  </a:cubicBezTo>
                  <a:cubicBezTo>
                    <a:pt x="234576" y="88136"/>
                    <a:pt x="235661" y="86157"/>
                    <a:pt x="237687" y="86157"/>
                  </a:cubicBezTo>
                  <a:close/>
                  <a:moveTo>
                    <a:pt x="215221" y="101294"/>
                  </a:moveTo>
                  <a:lnTo>
                    <a:pt x="213707" y="103111"/>
                  </a:lnTo>
                  <a:cubicBezTo>
                    <a:pt x="210007" y="110227"/>
                    <a:pt x="202558" y="114667"/>
                    <a:pt x="194634" y="114667"/>
                  </a:cubicBezTo>
                  <a:cubicBezTo>
                    <a:pt x="194132" y="114667"/>
                    <a:pt x="193628" y="114649"/>
                    <a:pt x="193124" y="114613"/>
                  </a:cubicBezTo>
                  <a:cubicBezTo>
                    <a:pt x="192821" y="113100"/>
                    <a:pt x="194335" y="112494"/>
                    <a:pt x="195243" y="111889"/>
                  </a:cubicBezTo>
                  <a:cubicBezTo>
                    <a:pt x="200086" y="108862"/>
                    <a:pt x="205232" y="106138"/>
                    <a:pt x="210075" y="103111"/>
                  </a:cubicBezTo>
                  <a:cubicBezTo>
                    <a:pt x="211588" y="101900"/>
                    <a:pt x="213102" y="101294"/>
                    <a:pt x="215221" y="101294"/>
                  </a:cubicBezTo>
                  <a:close/>
                  <a:moveTo>
                    <a:pt x="18203" y="102124"/>
                  </a:moveTo>
                  <a:cubicBezTo>
                    <a:pt x="18758" y="102124"/>
                    <a:pt x="19373" y="102666"/>
                    <a:pt x="19373" y="103413"/>
                  </a:cubicBezTo>
                  <a:cubicBezTo>
                    <a:pt x="19965" y="107850"/>
                    <a:pt x="20556" y="112286"/>
                    <a:pt x="21148" y="117005"/>
                  </a:cubicBezTo>
                  <a:lnTo>
                    <a:pt x="21148" y="117005"/>
                  </a:lnTo>
                  <a:cubicBezTo>
                    <a:pt x="19051" y="115494"/>
                    <a:pt x="17551" y="113387"/>
                    <a:pt x="16649" y="110981"/>
                  </a:cubicBezTo>
                  <a:cubicBezTo>
                    <a:pt x="15438" y="108862"/>
                    <a:pt x="15135" y="106138"/>
                    <a:pt x="16346" y="103413"/>
                  </a:cubicBezTo>
                  <a:cubicBezTo>
                    <a:pt x="16649" y="102808"/>
                    <a:pt x="16952" y="102203"/>
                    <a:pt x="17860" y="102203"/>
                  </a:cubicBezTo>
                  <a:cubicBezTo>
                    <a:pt x="17967" y="102149"/>
                    <a:pt x="18084" y="102124"/>
                    <a:pt x="18203" y="102124"/>
                  </a:cubicBezTo>
                  <a:close/>
                  <a:moveTo>
                    <a:pt x="184951" y="118246"/>
                  </a:moveTo>
                  <a:cubicBezTo>
                    <a:pt x="185171" y="119125"/>
                    <a:pt x="184592" y="119046"/>
                    <a:pt x="184143" y="119053"/>
                  </a:cubicBezTo>
                  <a:lnTo>
                    <a:pt x="184143" y="119053"/>
                  </a:lnTo>
                  <a:lnTo>
                    <a:pt x="184951" y="118246"/>
                  </a:lnTo>
                  <a:close/>
                  <a:moveTo>
                    <a:pt x="184043" y="119154"/>
                  </a:moveTo>
                  <a:cubicBezTo>
                    <a:pt x="182832" y="123089"/>
                    <a:pt x="179805" y="126116"/>
                    <a:pt x="176172" y="127629"/>
                  </a:cubicBezTo>
                  <a:cubicBezTo>
                    <a:pt x="172782" y="129567"/>
                    <a:pt x="169198" y="130535"/>
                    <a:pt x="165420" y="130535"/>
                  </a:cubicBezTo>
                  <a:cubicBezTo>
                    <a:pt x="164476" y="130535"/>
                    <a:pt x="163520" y="130475"/>
                    <a:pt x="162551" y="130354"/>
                  </a:cubicBezTo>
                  <a:cubicBezTo>
                    <a:pt x="169210" y="125510"/>
                    <a:pt x="176172" y="121878"/>
                    <a:pt x="183740" y="119456"/>
                  </a:cubicBezTo>
                  <a:lnTo>
                    <a:pt x="184043" y="119154"/>
                  </a:lnTo>
                  <a:close/>
                  <a:moveTo>
                    <a:pt x="24216" y="123997"/>
                  </a:moveTo>
                  <a:cubicBezTo>
                    <a:pt x="27849" y="125813"/>
                    <a:pt x="28454" y="129446"/>
                    <a:pt x="30876" y="131564"/>
                  </a:cubicBezTo>
                  <a:cubicBezTo>
                    <a:pt x="33486" y="133885"/>
                    <a:pt x="35540" y="136205"/>
                    <a:pt x="37838" y="138525"/>
                  </a:cubicBezTo>
                  <a:lnTo>
                    <a:pt x="37838" y="138525"/>
                  </a:lnTo>
                  <a:cubicBezTo>
                    <a:pt x="29265" y="138421"/>
                    <a:pt x="25114" y="133870"/>
                    <a:pt x="24216" y="123997"/>
                  </a:cubicBezTo>
                  <a:close/>
                  <a:moveTo>
                    <a:pt x="150746" y="134894"/>
                  </a:moveTo>
                  <a:cubicBezTo>
                    <a:pt x="148600" y="138112"/>
                    <a:pt x="145029" y="140143"/>
                    <a:pt x="141084" y="140143"/>
                  </a:cubicBezTo>
                  <a:cubicBezTo>
                    <a:pt x="140577" y="140143"/>
                    <a:pt x="140063" y="140109"/>
                    <a:pt x="139546" y="140040"/>
                  </a:cubicBezTo>
                  <a:lnTo>
                    <a:pt x="150746" y="134894"/>
                  </a:lnTo>
                  <a:close/>
                  <a:moveTo>
                    <a:pt x="159333" y="26571"/>
                  </a:moveTo>
                  <a:cubicBezTo>
                    <a:pt x="162525" y="26571"/>
                    <a:pt x="165716" y="26643"/>
                    <a:pt x="168908" y="26830"/>
                  </a:cubicBezTo>
                  <a:cubicBezTo>
                    <a:pt x="171961" y="27183"/>
                    <a:pt x="175015" y="27262"/>
                    <a:pt x="178051" y="27262"/>
                  </a:cubicBezTo>
                  <a:cubicBezTo>
                    <a:pt x="180515" y="27262"/>
                    <a:pt x="182967" y="27210"/>
                    <a:pt x="185399" y="27210"/>
                  </a:cubicBezTo>
                  <a:cubicBezTo>
                    <a:pt x="187692" y="27210"/>
                    <a:pt x="189967" y="27256"/>
                    <a:pt x="192216" y="27436"/>
                  </a:cubicBezTo>
                  <a:cubicBezTo>
                    <a:pt x="203416" y="28041"/>
                    <a:pt x="214616" y="28041"/>
                    <a:pt x="226118" y="29857"/>
                  </a:cubicBezTo>
                  <a:cubicBezTo>
                    <a:pt x="231264" y="30463"/>
                    <a:pt x="236410" y="31673"/>
                    <a:pt x="241556" y="33187"/>
                  </a:cubicBezTo>
                  <a:cubicBezTo>
                    <a:pt x="246399" y="34398"/>
                    <a:pt x="250334" y="38333"/>
                    <a:pt x="251848" y="43176"/>
                  </a:cubicBezTo>
                  <a:cubicBezTo>
                    <a:pt x="252453" y="45598"/>
                    <a:pt x="254875" y="46808"/>
                    <a:pt x="254875" y="49533"/>
                  </a:cubicBezTo>
                  <a:cubicBezTo>
                    <a:pt x="254572" y="52257"/>
                    <a:pt x="253967" y="55284"/>
                    <a:pt x="253361" y="58008"/>
                  </a:cubicBezTo>
                  <a:cubicBezTo>
                    <a:pt x="251545" y="64062"/>
                    <a:pt x="248518" y="69814"/>
                    <a:pt x="243675" y="74051"/>
                  </a:cubicBezTo>
                  <a:cubicBezTo>
                    <a:pt x="240042" y="77987"/>
                    <a:pt x="235805" y="81619"/>
                    <a:pt x="231264" y="84646"/>
                  </a:cubicBezTo>
                  <a:cubicBezTo>
                    <a:pt x="210983" y="97965"/>
                    <a:pt x="190097" y="110375"/>
                    <a:pt x="168605" y="121273"/>
                  </a:cubicBezTo>
                  <a:cubicBezTo>
                    <a:pt x="155286" y="127629"/>
                    <a:pt x="142270" y="134289"/>
                    <a:pt x="128346" y="139435"/>
                  </a:cubicBezTo>
                  <a:cubicBezTo>
                    <a:pt x="118962" y="143672"/>
                    <a:pt x="108973" y="146094"/>
                    <a:pt x="98984" y="147608"/>
                  </a:cubicBezTo>
                  <a:cubicBezTo>
                    <a:pt x="94591" y="148218"/>
                    <a:pt x="90198" y="148533"/>
                    <a:pt x="85825" y="148533"/>
                  </a:cubicBezTo>
                  <a:cubicBezTo>
                    <a:pt x="79350" y="148533"/>
                    <a:pt x="72918" y="147842"/>
                    <a:pt x="66595" y="146397"/>
                  </a:cubicBezTo>
                  <a:cubicBezTo>
                    <a:pt x="58119" y="144581"/>
                    <a:pt x="49946" y="141251"/>
                    <a:pt x="42984" y="136105"/>
                  </a:cubicBezTo>
                  <a:cubicBezTo>
                    <a:pt x="28757" y="127024"/>
                    <a:pt x="21492" y="110073"/>
                    <a:pt x="24519" y="93424"/>
                  </a:cubicBezTo>
                  <a:cubicBezTo>
                    <a:pt x="27849" y="70116"/>
                    <a:pt x="41168" y="54376"/>
                    <a:pt x="61751" y="43781"/>
                  </a:cubicBezTo>
                  <a:cubicBezTo>
                    <a:pt x="69924" y="39544"/>
                    <a:pt x="78703" y="36214"/>
                    <a:pt x="87481" y="34398"/>
                  </a:cubicBezTo>
                  <a:cubicBezTo>
                    <a:pt x="104130" y="30160"/>
                    <a:pt x="121081" y="27738"/>
                    <a:pt x="138032" y="27133"/>
                  </a:cubicBezTo>
                  <a:cubicBezTo>
                    <a:pt x="145132" y="26924"/>
                    <a:pt x="152233" y="26571"/>
                    <a:pt x="159333" y="26571"/>
                  </a:cubicBezTo>
                  <a:close/>
                  <a:moveTo>
                    <a:pt x="121989" y="147002"/>
                  </a:moveTo>
                  <a:lnTo>
                    <a:pt x="121989" y="147002"/>
                  </a:lnTo>
                  <a:cubicBezTo>
                    <a:pt x="118550" y="150441"/>
                    <a:pt x="113723" y="152262"/>
                    <a:pt x="108923" y="152262"/>
                  </a:cubicBezTo>
                  <a:cubicBezTo>
                    <a:pt x="108232" y="152262"/>
                    <a:pt x="107540" y="152224"/>
                    <a:pt x="106854" y="152148"/>
                  </a:cubicBezTo>
                  <a:lnTo>
                    <a:pt x="107157" y="152148"/>
                  </a:lnTo>
                  <a:cubicBezTo>
                    <a:pt x="109275" y="150635"/>
                    <a:pt x="111697" y="149424"/>
                    <a:pt x="114421" y="148818"/>
                  </a:cubicBezTo>
                  <a:lnTo>
                    <a:pt x="121989" y="147002"/>
                  </a:lnTo>
                  <a:close/>
                  <a:moveTo>
                    <a:pt x="45337" y="143389"/>
                  </a:moveTo>
                  <a:cubicBezTo>
                    <a:pt x="46864" y="143389"/>
                    <a:pt x="47859" y="144412"/>
                    <a:pt x="49038" y="144883"/>
                  </a:cubicBezTo>
                  <a:cubicBezTo>
                    <a:pt x="50854" y="145791"/>
                    <a:pt x="52670" y="146699"/>
                    <a:pt x="54184" y="147305"/>
                  </a:cubicBezTo>
                  <a:cubicBezTo>
                    <a:pt x="55395" y="147910"/>
                    <a:pt x="56908" y="148516"/>
                    <a:pt x="58422" y="149121"/>
                  </a:cubicBezTo>
                  <a:cubicBezTo>
                    <a:pt x="60238" y="149424"/>
                    <a:pt x="62054" y="150029"/>
                    <a:pt x="64778" y="150937"/>
                  </a:cubicBezTo>
                  <a:cubicBezTo>
                    <a:pt x="62530" y="152321"/>
                    <a:pt x="59985" y="153013"/>
                    <a:pt x="57482" y="153013"/>
                  </a:cubicBezTo>
                  <a:cubicBezTo>
                    <a:pt x="55605" y="153013"/>
                    <a:pt x="53751" y="152624"/>
                    <a:pt x="52065" y="151845"/>
                  </a:cubicBezTo>
                  <a:cubicBezTo>
                    <a:pt x="48130" y="150635"/>
                    <a:pt x="45103" y="147305"/>
                    <a:pt x="43892" y="143672"/>
                  </a:cubicBezTo>
                  <a:cubicBezTo>
                    <a:pt x="44427" y="143472"/>
                    <a:pt x="44904" y="143389"/>
                    <a:pt x="45337" y="143389"/>
                  </a:cubicBezTo>
                  <a:close/>
                  <a:moveTo>
                    <a:pt x="70227" y="152451"/>
                  </a:moveTo>
                  <a:lnTo>
                    <a:pt x="93535" y="153056"/>
                  </a:lnTo>
                  <a:cubicBezTo>
                    <a:pt x="90508" y="155780"/>
                    <a:pt x="86573" y="157294"/>
                    <a:pt x="82638" y="157294"/>
                  </a:cubicBezTo>
                  <a:cubicBezTo>
                    <a:pt x="78097" y="157294"/>
                    <a:pt x="73557" y="155478"/>
                    <a:pt x="70227" y="152451"/>
                  </a:cubicBezTo>
                  <a:close/>
                  <a:moveTo>
                    <a:pt x="149151" y="0"/>
                  </a:moveTo>
                  <a:cubicBezTo>
                    <a:pt x="148869" y="0"/>
                    <a:pt x="148589" y="60"/>
                    <a:pt x="148324" y="193"/>
                  </a:cubicBezTo>
                  <a:cubicBezTo>
                    <a:pt x="147113" y="798"/>
                    <a:pt x="147113" y="2009"/>
                    <a:pt x="147416" y="2917"/>
                  </a:cubicBezTo>
                  <a:cubicBezTo>
                    <a:pt x="147719" y="4430"/>
                    <a:pt x="148324" y="5944"/>
                    <a:pt x="148627" y="7457"/>
                  </a:cubicBezTo>
                  <a:cubicBezTo>
                    <a:pt x="149535" y="10484"/>
                    <a:pt x="150140" y="13511"/>
                    <a:pt x="149837" y="16841"/>
                  </a:cubicBezTo>
                  <a:cubicBezTo>
                    <a:pt x="149837" y="17628"/>
                    <a:pt x="149156" y="18414"/>
                    <a:pt x="148187" y="18414"/>
                  </a:cubicBezTo>
                  <a:cubicBezTo>
                    <a:pt x="148038" y="18414"/>
                    <a:pt x="147881" y="18395"/>
                    <a:pt x="147719" y="18355"/>
                  </a:cubicBezTo>
                  <a:cubicBezTo>
                    <a:pt x="146508" y="18355"/>
                    <a:pt x="145297" y="17749"/>
                    <a:pt x="144086" y="17447"/>
                  </a:cubicBezTo>
                  <a:cubicBezTo>
                    <a:pt x="141513" y="16236"/>
                    <a:pt x="138789" y="15630"/>
                    <a:pt x="136065" y="15630"/>
                  </a:cubicBezTo>
                  <a:cubicBezTo>
                    <a:pt x="133340" y="15630"/>
                    <a:pt x="130616" y="16236"/>
                    <a:pt x="128043" y="17447"/>
                  </a:cubicBezTo>
                  <a:cubicBezTo>
                    <a:pt x="126227" y="15025"/>
                    <a:pt x="126832" y="12603"/>
                    <a:pt x="125924" y="10484"/>
                  </a:cubicBezTo>
                  <a:cubicBezTo>
                    <a:pt x="125621" y="9274"/>
                    <a:pt x="124713" y="8063"/>
                    <a:pt x="124108" y="7155"/>
                  </a:cubicBezTo>
                  <a:cubicBezTo>
                    <a:pt x="123665" y="6712"/>
                    <a:pt x="123059" y="6431"/>
                    <a:pt x="122529" y="6431"/>
                  </a:cubicBezTo>
                  <a:cubicBezTo>
                    <a:pt x="122335" y="6431"/>
                    <a:pt x="122151" y="6468"/>
                    <a:pt x="121989" y="6549"/>
                  </a:cubicBezTo>
                  <a:cubicBezTo>
                    <a:pt x="121384" y="6852"/>
                    <a:pt x="120778" y="7457"/>
                    <a:pt x="120778" y="8366"/>
                  </a:cubicBezTo>
                  <a:cubicBezTo>
                    <a:pt x="121686" y="12301"/>
                    <a:pt x="122292" y="16236"/>
                    <a:pt x="121989" y="20171"/>
                  </a:cubicBezTo>
                  <a:cubicBezTo>
                    <a:pt x="118356" y="18809"/>
                    <a:pt x="114800" y="17901"/>
                    <a:pt x="111319" y="17901"/>
                  </a:cubicBezTo>
                  <a:cubicBezTo>
                    <a:pt x="107838" y="17901"/>
                    <a:pt x="104432" y="18809"/>
                    <a:pt x="101103" y="21079"/>
                  </a:cubicBezTo>
                  <a:cubicBezTo>
                    <a:pt x="100194" y="19263"/>
                    <a:pt x="99589" y="17447"/>
                    <a:pt x="98681" y="15933"/>
                  </a:cubicBezTo>
                  <a:cubicBezTo>
                    <a:pt x="98378" y="14420"/>
                    <a:pt x="97470" y="13511"/>
                    <a:pt x="96259" y="12906"/>
                  </a:cubicBezTo>
                  <a:cubicBezTo>
                    <a:pt x="95351" y="12906"/>
                    <a:pt x="94746" y="12906"/>
                    <a:pt x="94140" y="13209"/>
                  </a:cubicBezTo>
                  <a:cubicBezTo>
                    <a:pt x="93535" y="13511"/>
                    <a:pt x="93232" y="14117"/>
                    <a:pt x="93535" y="14420"/>
                  </a:cubicBezTo>
                  <a:cubicBezTo>
                    <a:pt x="94140" y="16538"/>
                    <a:pt x="94746" y="18657"/>
                    <a:pt x="95351" y="20474"/>
                  </a:cubicBezTo>
                  <a:cubicBezTo>
                    <a:pt x="95894" y="22102"/>
                    <a:pt x="95220" y="23244"/>
                    <a:pt x="93547" y="23244"/>
                  </a:cubicBezTo>
                  <a:cubicBezTo>
                    <a:pt x="93354" y="23244"/>
                    <a:pt x="93148" y="23229"/>
                    <a:pt x="92930" y="23198"/>
                  </a:cubicBezTo>
                  <a:cubicBezTo>
                    <a:pt x="91308" y="22793"/>
                    <a:pt x="89687" y="22598"/>
                    <a:pt x="88089" y="22598"/>
                  </a:cubicBezTo>
                  <a:cubicBezTo>
                    <a:pt x="82528" y="22598"/>
                    <a:pt x="77251" y="24952"/>
                    <a:pt x="73254" y="28949"/>
                  </a:cubicBezTo>
                  <a:cubicBezTo>
                    <a:pt x="72951" y="29252"/>
                    <a:pt x="72346" y="29252"/>
                    <a:pt x="71741" y="29252"/>
                  </a:cubicBezTo>
                  <a:cubicBezTo>
                    <a:pt x="70530" y="27738"/>
                    <a:pt x="70832" y="25619"/>
                    <a:pt x="70227" y="24106"/>
                  </a:cubicBezTo>
                  <a:cubicBezTo>
                    <a:pt x="69924" y="22895"/>
                    <a:pt x="69016" y="21684"/>
                    <a:pt x="67805" y="21079"/>
                  </a:cubicBezTo>
                  <a:cubicBezTo>
                    <a:pt x="67503" y="20776"/>
                    <a:pt x="67124" y="20625"/>
                    <a:pt x="66746" y="20625"/>
                  </a:cubicBezTo>
                  <a:cubicBezTo>
                    <a:pt x="66368" y="20625"/>
                    <a:pt x="65989" y="20776"/>
                    <a:pt x="65686" y="21079"/>
                  </a:cubicBezTo>
                  <a:cubicBezTo>
                    <a:pt x="65081" y="21382"/>
                    <a:pt x="64476" y="21987"/>
                    <a:pt x="64778" y="22895"/>
                  </a:cubicBezTo>
                  <a:cubicBezTo>
                    <a:pt x="65384" y="25619"/>
                    <a:pt x="67200" y="28344"/>
                    <a:pt x="65686" y="31068"/>
                  </a:cubicBezTo>
                  <a:cubicBezTo>
                    <a:pt x="65384" y="31371"/>
                    <a:pt x="65384" y="31371"/>
                    <a:pt x="65081" y="31371"/>
                  </a:cubicBezTo>
                  <a:cubicBezTo>
                    <a:pt x="64173" y="31673"/>
                    <a:pt x="63568" y="31673"/>
                    <a:pt x="62659" y="31673"/>
                  </a:cubicBezTo>
                  <a:cubicBezTo>
                    <a:pt x="56000" y="31673"/>
                    <a:pt x="49643" y="35003"/>
                    <a:pt x="46011" y="40452"/>
                  </a:cubicBezTo>
                  <a:cubicBezTo>
                    <a:pt x="45405" y="41057"/>
                    <a:pt x="45103" y="41965"/>
                    <a:pt x="44497" y="42571"/>
                  </a:cubicBezTo>
                  <a:cubicBezTo>
                    <a:pt x="43133" y="44276"/>
                    <a:pt x="42441" y="45021"/>
                    <a:pt x="41447" y="45021"/>
                  </a:cubicBezTo>
                  <a:cubicBezTo>
                    <a:pt x="40677" y="45021"/>
                    <a:pt x="39726" y="44574"/>
                    <a:pt x="38141" y="43781"/>
                  </a:cubicBezTo>
                  <a:cubicBezTo>
                    <a:pt x="37233" y="43479"/>
                    <a:pt x="36324" y="42873"/>
                    <a:pt x="35416" y="42268"/>
                  </a:cubicBezTo>
                  <a:cubicBezTo>
                    <a:pt x="32995" y="41360"/>
                    <a:pt x="30573" y="40149"/>
                    <a:pt x="28152" y="39241"/>
                  </a:cubicBezTo>
                  <a:cubicBezTo>
                    <a:pt x="27243" y="38938"/>
                    <a:pt x="26638" y="38938"/>
                    <a:pt x="25730" y="38938"/>
                  </a:cubicBezTo>
                  <a:cubicBezTo>
                    <a:pt x="25125" y="39241"/>
                    <a:pt x="24519" y="39846"/>
                    <a:pt x="24216" y="40452"/>
                  </a:cubicBezTo>
                  <a:cubicBezTo>
                    <a:pt x="23611" y="41057"/>
                    <a:pt x="24216" y="41965"/>
                    <a:pt x="24822" y="42571"/>
                  </a:cubicBezTo>
                  <a:cubicBezTo>
                    <a:pt x="27546" y="44387"/>
                    <a:pt x="31481" y="44084"/>
                    <a:pt x="33600" y="48019"/>
                  </a:cubicBezTo>
                  <a:cubicBezTo>
                    <a:pt x="26638" y="50744"/>
                    <a:pt x="21795" y="57100"/>
                    <a:pt x="21189" y="64668"/>
                  </a:cubicBezTo>
                  <a:cubicBezTo>
                    <a:pt x="20960" y="66273"/>
                    <a:pt x="20384" y="67009"/>
                    <a:pt x="19197" y="67009"/>
                  </a:cubicBezTo>
                  <a:cubicBezTo>
                    <a:pt x="18817" y="67009"/>
                    <a:pt x="18374" y="66934"/>
                    <a:pt x="17860" y="66787"/>
                  </a:cubicBezTo>
                  <a:lnTo>
                    <a:pt x="4541" y="64365"/>
                  </a:lnTo>
                  <a:cubicBezTo>
                    <a:pt x="4380" y="64311"/>
                    <a:pt x="4210" y="64286"/>
                    <a:pt x="4037" y="64286"/>
                  </a:cubicBezTo>
                  <a:cubicBezTo>
                    <a:pt x="3232" y="64286"/>
                    <a:pt x="2368" y="64829"/>
                    <a:pt x="2119" y="65576"/>
                  </a:cubicBezTo>
                  <a:cubicBezTo>
                    <a:pt x="1514" y="66787"/>
                    <a:pt x="2422" y="68300"/>
                    <a:pt x="3633" y="68603"/>
                  </a:cubicBezTo>
                  <a:cubicBezTo>
                    <a:pt x="5146" y="69208"/>
                    <a:pt x="6962" y="69208"/>
                    <a:pt x="8476" y="69814"/>
                  </a:cubicBezTo>
                  <a:cubicBezTo>
                    <a:pt x="10898" y="70419"/>
                    <a:pt x="14530" y="69814"/>
                    <a:pt x="16043" y="72538"/>
                  </a:cubicBezTo>
                  <a:cubicBezTo>
                    <a:pt x="16952" y="74657"/>
                    <a:pt x="14227" y="76776"/>
                    <a:pt x="13319" y="78895"/>
                  </a:cubicBezTo>
                  <a:cubicBezTo>
                    <a:pt x="12108" y="81619"/>
                    <a:pt x="11503" y="84343"/>
                    <a:pt x="12108" y="87370"/>
                  </a:cubicBezTo>
                  <a:cubicBezTo>
                    <a:pt x="12714" y="89792"/>
                    <a:pt x="15135" y="92516"/>
                    <a:pt x="13925" y="94938"/>
                  </a:cubicBezTo>
                  <a:cubicBezTo>
                    <a:pt x="12411" y="97965"/>
                    <a:pt x="8779" y="96451"/>
                    <a:pt x="6054" y="97359"/>
                  </a:cubicBezTo>
                  <a:cubicBezTo>
                    <a:pt x="4238" y="97662"/>
                    <a:pt x="2119" y="98873"/>
                    <a:pt x="908" y="100386"/>
                  </a:cubicBezTo>
                  <a:cubicBezTo>
                    <a:pt x="0" y="101294"/>
                    <a:pt x="0" y="102505"/>
                    <a:pt x="908" y="103413"/>
                  </a:cubicBezTo>
                  <a:cubicBezTo>
                    <a:pt x="1336" y="103627"/>
                    <a:pt x="1765" y="103841"/>
                    <a:pt x="2300" y="103841"/>
                  </a:cubicBezTo>
                  <a:cubicBezTo>
                    <a:pt x="2521" y="103841"/>
                    <a:pt x="2761" y="103805"/>
                    <a:pt x="3027" y="103716"/>
                  </a:cubicBezTo>
                  <a:cubicBezTo>
                    <a:pt x="4541" y="103413"/>
                    <a:pt x="5449" y="102808"/>
                    <a:pt x="7265" y="102203"/>
                  </a:cubicBezTo>
                  <a:cubicBezTo>
                    <a:pt x="7644" y="102076"/>
                    <a:pt x="8023" y="102016"/>
                    <a:pt x="8386" y="102016"/>
                  </a:cubicBezTo>
                  <a:cubicBezTo>
                    <a:pt x="9760" y="102016"/>
                    <a:pt x="10898" y="102884"/>
                    <a:pt x="10898" y="104321"/>
                  </a:cubicBezTo>
                  <a:cubicBezTo>
                    <a:pt x="10898" y="109467"/>
                    <a:pt x="12714" y="114613"/>
                    <a:pt x="16043" y="118851"/>
                  </a:cubicBezTo>
                  <a:cubicBezTo>
                    <a:pt x="17254" y="120062"/>
                    <a:pt x="16952" y="122181"/>
                    <a:pt x="15741" y="123089"/>
                  </a:cubicBezTo>
                  <a:cubicBezTo>
                    <a:pt x="14530" y="123997"/>
                    <a:pt x="13622" y="124602"/>
                    <a:pt x="12108" y="126116"/>
                  </a:cubicBezTo>
                  <a:cubicBezTo>
                    <a:pt x="10292" y="127932"/>
                    <a:pt x="8779" y="129446"/>
                    <a:pt x="7265" y="131262"/>
                  </a:cubicBezTo>
                  <a:cubicBezTo>
                    <a:pt x="6357" y="132473"/>
                    <a:pt x="5752" y="133683"/>
                    <a:pt x="6962" y="134894"/>
                  </a:cubicBezTo>
                  <a:cubicBezTo>
                    <a:pt x="7425" y="135357"/>
                    <a:pt x="7887" y="135554"/>
                    <a:pt x="8333" y="135554"/>
                  </a:cubicBezTo>
                  <a:cubicBezTo>
                    <a:pt x="9054" y="135554"/>
                    <a:pt x="9731" y="135037"/>
                    <a:pt x="10292" y="134289"/>
                  </a:cubicBezTo>
                  <a:cubicBezTo>
                    <a:pt x="12714" y="131564"/>
                    <a:pt x="15438" y="129143"/>
                    <a:pt x="18768" y="127327"/>
                  </a:cubicBezTo>
                  <a:cubicBezTo>
                    <a:pt x="23308" y="136710"/>
                    <a:pt x="23308" y="136710"/>
                    <a:pt x="32389" y="143067"/>
                  </a:cubicBezTo>
                  <a:cubicBezTo>
                    <a:pt x="33600" y="143672"/>
                    <a:pt x="33903" y="145186"/>
                    <a:pt x="33297" y="146397"/>
                  </a:cubicBezTo>
                  <a:cubicBezTo>
                    <a:pt x="31784" y="149121"/>
                    <a:pt x="30573" y="152148"/>
                    <a:pt x="29362" y="155175"/>
                  </a:cubicBezTo>
                  <a:cubicBezTo>
                    <a:pt x="29362" y="155780"/>
                    <a:pt x="29968" y="156689"/>
                    <a:pt x="30876" y="156991"/>
                  </a:cubicBezTo>
                  <a:cubicBezTo>
                    <a:pt x="31129" y="157160"/>
                    <a:pt x="31407" y="157235"/>
                    <a:pt x="31688" y="157235"/>
                  </a:cubicBezTo>
                  <a:cubicBezTo>
                    <a:pt x="32413" y="157235"/>
                    <a:pt x="33164" y="156738"/>
                    <a:pt x="33600" y="156083"/>
                  </a:cubicBezTo>
                  <a:cubicBezTo>
                    <a:pt x="34811" y="153662"/>
                    <a:pt x="36022" y="150937"/>
                    <a:pt x="37233" y="148516"/>
                  </a:cubicBezTo>
                  <a:cubicBezTo>
                    <a:pt x="37898" y="147184"/>
                    <a:pt x="38473" y="146493"/>
                    <a:pt x="39157" y="146493"/>
                  </a:cubicBezTo>
                  <a:cubicBezTo>
                    <a:pt x="39717" y="146493"/>
                    <a:pt x="40350" y="146956"/>
                    <a:pt x="41168" y="147910"/>
                  </a:cubicBezTo>
                  <a:cubicBezTo>
                    <a:pt x="44195" y="152753"/>
                    <a:pt x="49038" y="155780"/>
                    <a:pt x="54487" y="156991"/>
                  </a:cubicBezTo>
                  <a:cubicBezTo>
                    <a:pt x="54789" y="157029"/>
                    <a:pt x="55101" y="157043"/>
                    <a:pt x="55418" y="157043"/>
                  </a:cubicBezTo>
                  <a:cubicBezTo>
                    <a:pt x="56369" y="157043"/>
                    <a:pt x="57362" y="156916"/>
                    <a:pt x="58270" y="156916"/>
                  </a:cubicBezTo>
                  <a:cubicBezTo>
                    <a:pt x="59481" y="156916"/>
                    <a:pt x="60541" y="157143"/>
                    <a:pt x="61146" y="158202"/>
                  </a:cubicBezTo>
                  <a:cubicBezTo>
                    <a:pt x="62357" y="160321"/>
                    <a:pt x="60843" y="163348"/>
                    <a:pt x="60843" y="165164"/>
                  </a:cubicBezTo>
                  <a:cubicBezTo>
                    <a:pt x="60843" y="166980"/>
                    <a:pt x="60541" y="168797"/>
                    <a:pt x="60541" y="170613"/>
                  </a:cubicBezTo>
                  <a:cubicBezTo>
                    <a:pt x="60238" y="171521"/>
                    <a:pt x="60541" y="172429"/>
                    <a:pt x="60843" y="173034"/>
                  </a:cubicBezTo>
                  <a:cubicBezTo>
                    <a:pt x="61449" y="173640"/>
                    <a:pt x="62054" y="173942"/>
                    <a:pt x="62962" y="173942"/>
                  </a:cubicBezTo>
                  <a:cubicBezTo>
                    <a:pt x="63020" y="174000"/>
                    <a:pt x="63089" y="174025"/>
                    <a:pt x="63165" y="174025"/>
                  </a:cubicBezTo>
                  <a:cubicBezTo>
                    <a:pt x="63485" y="174025"/>
                    <a:pt x="63928" y="173582"/>
                    <a:pt x="64173" y="173337"/>
                  </a:cubicBezTo>
                  <a:cubicBezTo>
                    <a:pt x="65081" y="171824"/>
                    <a:pt x="65384" y="170310"/>
                    <a:pt x="65384" y="168797"/>
                  </a:cubicBezTo>
                  <a:cubicBezTo>
                    <a:pt x="65686" y="165467"/>
                    <a:pt x="65989" y="162137"/>
                    <a:pt x="66595" y="158505"/>
                  </a:cubicBezTo>
                  <a:cubicBezTo>
                    <a:pt x="66595" y="157618"/>
                    <a:pt x="67243" y="157056"/>
                    <a:pt x="67947" y="157056"/>
                  </a:cubicBezTo>
                  <a:cubicBezTo>
                    <a:pt x="68205" y="157056"/>
                    <a:pt x="68470" y="157132"/>
                    <a:pt x="68713" y="157294"/>
                  </a:cubicBezTo>
                  <a:cubicBezTo>
                    <a:pt x="69924" y="157597"/>
                    <a:pt x="70832" y="158202"/>
                    <a:pt x="71741" y="158505"/>
                  </a:cubicBezTo>
                  <a:cubicBezTo>
                    <a:pt x="75222" y="160321"/>
                    <a:pt x="79005" y="161229"/>
                    <a:pt x="82789" y="161229"/>
                  </a:cubicBezTo>
                  <a:cubicBezTo>
                    <a:pt x="86573" y="161229"/>
                    <a:pt x="90357" y="160321"/>
                    <a:pt x="93838" y="158505"/>
                  </a:cubicBezTo>
                  <a:cubicBezTo>
                    <a:pt x="94746" y="158202"/>
                    <a:pt x="95654" y="157899"/>
                    <a:pt x="96562" y="157294"/>
                  </a:cubicBezTo>
                  <a:cubicBezTo>
                    <a:pt x="98224" y="156700"/>
                    <a:pt x="99328" y="156339"/>
                    <a:pt x="100201" y="156339"/>
                  </a:cubicBezTo>
                  <a:cubicBezTo>
                    <a:pt x="101554" y="156339"/>
                    <a:pt x="102355" y="157205"/>
                    <a:pt x="103827" y="159413"/>
                  </a:cubicBezTo>
                  <a:cubicBezTo>
                    <a:pt x="104735" y="160926"/>
                    <a:pt x="105643" y="162743"/>
                    <a:pt x="106551" y="164256"/>
                  </a:cubicBezTo>
                  <a:cubicBezTo>
                    <a:pt x="106854" y="165164"/>
                    <a:pt x="106854" y="166072"/>
                    <a:pt x="107762" y="167283"/>
                  </a:cubicBezTo>
                  <a:cubicBezTo>
                    <a:pt x="108235" y="168228"/>
                    <a:pt x="108892" y="168989"/>
                    <a:pt x="109878" y="168989"/>
                  </a:cubicBezTo>
                  <a:cubicBezTo>
                    <a:pt x="110154" y="168989"/>
                    <a:pt x="110457" y="168929"/>
                    <a:pt x="110789" y="168797"/>
                  </a:cubicBezTo>
                  <a:cubicBezTo>
                    <a:pt x="112302" y="167888"/>
                    <a:pt x="112000" y="166678"/>
                    <a:pt x="111697" y="165164"/>
                  </a:cubicBezTo>
                  <a:cubicBezTo>
                    <a:pt x="111092" y="163651"/>
                    <a:pt x="110486" y="162440"/>
                    <a:pt x="109881" y="160926"/>
                  </a:cubicBezTo>
                  <a:cubicBezTo>
                    <a:pt x="109275" y="159716"/>
                    <a:pt x="108973" y="158505"/>
                    <a:pt x="109275" y="156991"/>
                  </a:cubicBezTo>
                  <a:cubicBezTo>
                    <a:pt x="109881" y="156689"/>
                    <a:pt x="110486" y="156386"/>
                    <a:pt x="111092" y="156386"/>
                  </a:cubicBezTo>
                  <a:cubicBezTo>
                    <a:pt x="117448" y="155478"/>
                    <a:pt x="123502" y="152451"/>
                    <a:pt x="128043" y="148213"/>
                  </a:cubicBezTo>
                  <a:cubicBezTo>
                    <a:pt x="128648" y="147305"/>
                    <a:pt x="129556" y="146699"/>
                    <a:pt x="130465" y="146094"/>
                  </a:cubicBezTo>
                  <a:cubicBezTo>
                    <a:pt x="131290" y="145504"/>
                    <a:pt x="132070" y="145236"/>
                    <a:pt x="132804" y="145236"/>
                  </a:cubicBezTo>
                  <a:cubicBezTo>
                    <a:pt x="133953" y="145236"/>
                    <a:pt x="134989" y="145894"/>
                    <a:pt x="135913" y="147002"/>
                  </a:cubicBezTo>
                  <a:cubicBezTo>
                    <a:pt x="137124" y="148516"/>
                    <a:pt x="138032" y="150332"/>
                    <a:pt x="139546" y="151845"/>
                  </a:cubicBezTo>
                  <a:cubicBezTo>
                    <a:pt x="141059" y="153662"/>
                    <a:pt x="142875" y="155175"/>
                    <a:pt x="144692" y="156689"/>
                  </a:cubicBezTo>
                  <a:cubicBezTo>
                    <a:pt x="145146" y="156840"/>
                    <a:pt x="145524" y="156916"/>
                    <a:pt x="145864" y="156916"/>
                  </a:cubicBezTo>
                  <a:cubicBezTo>
                    <a:pt x="146205" y="156916"/>
                    <a:pt x="146508" y="156840"/>
                    <a:pt x="146810" y="156689"/>
                  </a:cubicBezTo>
                  <a:cubicBezTo>
                    <a:pt x="147416" y="156083"/>
                    <a:pt x="147719" y="155175"/>
                    <a:pt x="147416" y="154570"/>
                  </a:cubicBezTo>
                  <a:cubicBezTo>
                    <a:pt x="146810" y="153056"/>
                    <a:pt x="145902" y="151845"/>
                    <a:pt x="144692" y="150635"/>
                  </a:cubicBezTo>
                  <a:cubicBezTo>
                    <a:pt x="143481" y="149121"/>
                    <a:pt x="141362" y="147910"/>
                    <a:pt x="141362" y="145186"/>
                  </a:cubicBezTo>
                  <a:cubicBezTo>
                    <a:pt x="148021" y="143067"/>
                    <a:pt x="154075" y="139737"/>
                    <a:pt x="159524" y="135802"/>
                  </a:cubicBezTo>
                  <a:cubicBezTo>
                    <a:pt x="161945" y="138527"/>
                    <a:pt x="164064" y="140948"/>
                    <a:pt x="166183" y="143067"/>
                  </a:cubicBezTo>
                  <a:cubicBezTo>
                    <a:pt x="167697" y="144883"/>
                    <a:pt x="169513" y="146397"/>
                    <a:pt x="171329" y="147608"/>
                  </a:cubicBezTo>
                  <a:cubicBezTo>
                    <a:pt x="171783" y="147759"/>
                    <a:pt x="172162" y="147835"/>
                    <a:pt x="172540" y="147835"/>
                  </a:cubicBezTo>
                  <a:cubicBezTo>
                    <a:pt x="172918" y="147835"/>
                    <a:pt x="173297" y="147759"/>
                    <a:pt x="173751" y="147608"/>
                  </a:cubicBezTo>
                  <a:cubicBezTo>
                    <a:pt x="174659" y="147002"/>
                    <a:pt x="174659" y="145791"/>
                    <a:pt x="174054" y="144883"/>
                  </a:cubicBezTo>
                  <a:cubicBezTo>
                    <a:pt x="172540" y="143067"/>
                    <a:pt x="170724" y="141554"/>
                    <a:pt x="169210" y="139737"/>
                  </a:cubicBezTo>
                  <a:cubicBezTo>
                    <a:pt x="165881" y="136105"/>
                    <a:pt x="166183" y="134894"/>
                    <a:pt x="170724" y="134289"/>
                  </a:cubicBezTo>
                  <a:cubicBezTo>
                    <a:pt x="176475" y="133078"/>
                    <a:pt x="181621" y="130051"/>
                    <a:pt x="185556" y="125813"/>
                  </a:cubicBezTo>
                  <a:cubicBezTo>
                    <a:pt x="186162" y="125208"/>
                    <a:pt x="186767" y="124602"/>
                    <a:pt x="187070" y="123997"/>
                  </a:cubicBezTo>
                  <a:cubicBezTo>
                    <a:pt x="187709" y="123198"/>
                    <a:pt x="188517" y="122821"/>
                    <a:pt x="189315" y="122821"/>
                  </a:cubicBezTo>
                  <a:cubicBezTo>
                    <a:pt x="190029" y="122821"/>
                    <a:pt x="190736" y="123123"/>
                    <a:pt x="191308" y="123694"/>
                  </a:cubicBezTo>
                  <a:cubicBezTo>
                    <a:pt x="194032" y="125813"/>
                    <a:pt x="196756" y="127932"/>
                    <a:pt x="199480" y="130051"/>
                  </a:cubicBezTo>
                  <a:cubicBezTo>
                    <a:pt x="200919" y="131010"/>
                    <a:pt x="201978" y="132919"/>
                    <a:pt x="203860" y="132919"/>
                  </a:cubicBezTo>
                  <a:cubicBezTo>
                    <a:pt x="204354" y="132919"/>
                    <a:pt x="204905" y="132787"/>
                    <a:pt x="205534" y="132473"/>
                  </a:cubicBezTo>
                  <a:cubicBezTo>
                    <a:pt x="207048" y="131564"/>
                    <a:pt x="205837" y="129143"/>
                    <a:pt x="202507" y="126116"/>
                  </a:cubicBezTo>
                  <a:cubicBezTo>
                    <a:pt x="200086" y="123997"/>
                    <a:pt x="197059" y="122786"/>
                    <a:pt x="195545" y="119759"/>
                  </a:cubicBezTo>
                  <a:cubicBezTo>
                    <a:pt x="196453" y="119456"/>
                    <a:pt x="196756" y="118851"/>
                    <a:pt x="197362" y="118851"/>
                  </a:cubicBezTo>
                  <a:cubicBezTo>
                    <a:pt x="204929" y="118246"/>
                    <a:pt x="212194" y="114008"/>
                    <a:pt x="216129" y="107651"/>
                  </a:cubicBezTo>
                  <a:cubicBezTo>
                    <a:pt x="216432" y="107348"/>
                    <a:pt x="216734" y="107046"/>
                    <a:pt x="216734" y="107046"/>
                  </a:cubicBezTo>
                  <a:cubicBezTo>
                    <a:pt x="217945" y="105662"/>
                    <a:pt x="218662" y="104970"/>
                    <a:pt x="219506" y="104970"/>
                  </a:cubicBezTo>
                  <a:cubicBezTo>
                    <a:pt x="220138" y="104970"/>
                    <a:pt x="220843" y="105359"/>
                    <a:pt x="221880" y="106138"/>
                  </a:cubicBezTo>
                  <a:cubicBezTo>
                    <a:pt x="223394" y="107348"/>
                    <a:pt x="224605" y="108559"/>
                    <a:pt x="226118" y="109770"/>
                  </a:cubicBezTo>
                  <a:cubicBezTo>
                    <a:pt x="227934" y="110981"/>
                    <a:pt x="229145" y="112192"/>
                    <a:pt x="231264" y="113705"/>
                  </a:cubicBezTo>
                  <a:cubicBezTo>
                    <a:pt x="232172" y="114311"/>
                    <a:pt x="233080" y="114613"/>
                    <a:pt x="233799" y="114613"/>
                  </a:cubicBezTo>
                  <a:cubicBezTo>
                    <a:pt x="234518" y="114613"/>
                    <a:pt x="235048" y="114311"/>
                    <a:pt x="235199" y="113705"/>
                  </a:cubicBezTo>
                  <a:cubicBezTo>
                    <a:pt x="235805" y="112192"/>
                    <a:pt x="235502" y="110981"/>
                    <a:pt x="234291" y="110073"/>
                  </a:cubicBezTo>
                  <a:cubicBezTo>
                    <a:pt x="231869" y="108559"/>
                    <a:pt x="229751" y="106743"/>
                    <a:pt x="227329" y="104624"/>
                  </a:cubicBezTo>
                  <a:cubicBezTo>
                    <a:pt x="226421" y="104019"/>
                    <a:pt x="225210" y="103413"/>
                    <a:pt x="225815" y="101597"/>
                  </a:cubicBezTo>
                  <a:cubicBezTo>
                    <a:pt x="234896" y="99176"/>
                    <a:pt x="235805" y="98873"/>
                    <a:pt x="242161" y="91305"/>
                  </a:cubicBezTo>
                  <a:cubicBezTo>
                    <a:pt x="242767" y="90397"/>
                    <a:pt x="243372" y="89489"/>
                    <a:pt x="243978" y="88884"/>
                  </a:cubicBezTo>
                  <a:cubicBezTo>
                    <a:pt x="244704" y="87794"/>
                    <a:pt x="245757" y="87249"/>
                    <a:pt x="246811" y="87249"/>
                  </a:cubicBezTo>
                  <a:cubicBezTo>
                    <a:pt x="247513" y="87249"/>
                    <a:pt x="248215" y="87491"/>
                    <a:pt x="248821" y="87976"/>
                  </a:cubicBezTo>
                  <a:cubicBezTo>
                    <a:pt x="252453" y="89792"/>
                    <a:pt x="255783" y="91608"/>
                    <a:pt x="259415" y="93424"/>
                  </a:cubicBezTo>
                  <a:cubicBezTo>
                    <a:pt x="260323" y="94030"/>
                    <a:pt x="261837" y="94635"/>
                    <a:pt x="263048" y="94938"/>
                  </a:cubicBezTo>
                  <a:cubicBezTo>
                    <a:pt x="263350" y="94938"/>
                    <a:pt x="263956" y="94332"/>
                    <a:pt x="264259" y="94030"/>
                  </a:cubicBezTo>
                  <a:cubicBezTo>
                    <a:pt x="264864" y="93424"/>
                    <a:pt x="264864" y="92516"/>
                    <a:pt x="264561" y="91911"/>
                  </a:cubicBezTo>
                  <a:cubicBezTo>
                    <a:pt x="263350" y="90397"/>
                    <a:pt x="261837" y="89489"/>
                    <a:pt x="260021" y="88581"/>
                  </a:cubicBezTo>
                  <a:cubicBezTo>
                    <a:pt x="258507" y="87673"/>
                    <a:pt x="256691" y="86765"/>
                    <a:pt x="255480" y="85857"/>
                  </a:cubicBezTo>
                  <a:cubicBezTo>
                    <a:pt x="253967" y="84949"/>
                    <a:pt x="251848" y="84949"/>
                    <a:pt x="251242" y="82527"/>
                  </a:cubicBezTo>
                  <a:cubicBezTo>
                    <a:pt x="252150" y="81619"/>
                    <a:pt x="253059" y="81014"/>
                    <a:pt x="253967" y="80408"/>
                  </a:cubicBezTo>
                  <a:cubicBezTo>
                    <a:pt x="257902" y="77987"/>
                    <a:pt x="261232" y="74051"/>
                    <a:pt x="262745" y="69511"/>
                  </a:cubicBezTo>
                  <a:cubicBezTo>
                    <a:pt x="263048" y="68603"/>
                    <a:pt x="263653" y="67392"/>
                    <a:pt x="263956" y="66484"/>
                  </a:cubicBezTo>
                  <a:cubicBezTo>
                    <a:pt x="263956" y="65273"/>
                    <a:pt x="265167" y="64668"/>
                    <a:pt x="266075" y="64668"/>
                  </a:cubicBezTo>
                  <a:cubicBezTo>
                    <a:pt x="269707" y="64970"/>
                    <a:pt x="273340" y="64970"/>
                    <a:pt x="277275" y="65273"/>
                  </a:cubicBezTo>
                  <a:cubicBezTo>
                    <a:pt x="278231" y="65433"/>
                    <a:pt x="279188" y="65844"/>
                    <a:pt x="280056" y="65844"/>
                  </a:cubicBezTo>
                  <a:cubicBezTo>
                    <a:pt x="280836" y="65844"/>
                    <a:pt x="281545" y="65511"/>
                    <a:pt x="282118" y="64365"/>
                  </a:cubicBezTo>
                  <a:cubicBezTo>
                    <a:pt x="282723" y="62852"/>
                    <a:pt x="281210" y="61035"/>
                    <a:pt x="277880" y="60733"/>
                  </a:cubicBezTo>
                  <a:cubicBezTo>
                    <a:pt x="274248" y="60127"/>
                    <a:pt x="270615" y="59825"/>
                    <a:pt x="266983" y="59825"/>
                  </a:cubicBezTo>
                  <a:cubicBezTo>
                    <a:pt x="262442" y="59825"/>
                    <a:pt x="262140" y="59522"/>
                    <a:pt x="263956" y="55587"/>
                  </a:cubicBezTo>
                  <a:cubicBezTo>
                    <a:pt x="266075" y="51652"/>
                    <a:pt x="266680" y="47414"/>
                    <a:pt x="265772" y="43479"/>
                  </a:cubicBezTo>
                  <a:cubicBezTo>
                    <a:pt x="265469" y="42268"/>
                    <a:pt x="265167" y="41360"/>
                    <a:pt x="265167" y="40149"/>
                  </a:cubicBezTo>
                  <a:cubicBezTo>
                    <a:pt x="264561" y="37122"/>
                    <a:pt x="264561" y="37122"/>
                    <a:pt x="267588" y="35609"/>
                  </a:cubicBezTo>
                  <a:cubicBezTo>
                    <a:pt x="269404" y="34700"/>
                    <a:pt x="271221" y="34095"/>
                    <a:pt x="272734" y="33187"/>
                  </a:cubicBezTo>
                  <a:cubicBezTo>
                    <a:pt x="274853" y="32582"/>
                    <a:pt x="276367" y="31068"/>
                    <a:pt x="277880" y="29555"/>
                  </a:cubicBezTo>
                  <a:cubicBezTo>
                    <a:pt x="278485" y="28646"/>
                    <a:pt x="278485" y="27436"/>
                    <a:pt x="277880" y="26528"/>
                  </a:cubicBezTo>
                  <a:cubicBezTo>
                    <a:pt x="277380" y="26028"/>
                    <a:pt x="276789" y="25803"/>
                    <a:pt x="276206" y="25803"/>
                  </a:cubicBezTo>
                  <a:cubicBezTo>
                    <a:pt x="275731" y="25803"/>
                    <a:pt x="275261" y="25953"/>
                    <a:pt x="274853" y="26225"/>
                  </a:cubicBezTo>
                  <a:cubicBezTo>
                    <a:pt x="271523" y="28646"/>
                    <a:pt x="267588" y="30463"/>
                    <a:pt x="263653" y="31976"/>
                  </a:cubicBezTo>
                  <a:cubicBezTo>
                    <a:pt x="262864" y="32239"/>
                    <a:pt x="262133" y="32445"/>
                    <a:pt x="261483" y="32445"/>
                  </a:cubicBezTo>
                  <a:cubicBezTo>
                    <a:pt x="260637" y="32445"/>
                    <a:pt x="259929" y="32096"/>
                    <a:pt x="259415" y="31068"/>
                  </a:cubicBezTo>
                  <a:cubicBezTo>
                    <a:pt x="257599" y="28344"/>
                    <a:pt x="254875" y="25922"/>
                    <a:pt x="251848" y="24409"/>
                  </a:cubicBezTo>
                  <a:cubicBezTo>
                    <a:pt x="252756" y="20776"/>
                    <a:pt x="255783" y="19263"/>
                    <a:pt x="257599" y="16841"/>
                  </a:cubicBezTo>
                  <a:cubicBezTo>
                    <a:pt x="258507" y="15933"/>
                    <a:pt x="258507" y="14722"/>
                    <a:pt x="257599" y="13814"/>
                  </a:cubicBezTo>
                  <a:cubicBezTo>
                    <a:pt x="257267" y="13482"/>
                    <a:pt x="256753" y="13241"/>
                    <a:pt x="256206" y="13241"/>
                  </a:cubicBezTo>
                  <a:cubicBezTo>
                    <a:pt x="255756" y="13241"/>
                    <a:pt x="255285" y="13404"/>
                    <a:pt x="254875" y="13814"/>
                  </a:cubicBezTo>
                  <a:cubicBezTo>
                    <a:pt x="253059" y="15025"/>
                    <a:pt x="251545" y="16236"/>
                    <a:pt x="250032" y="17749"/>
                  </a:cubicBezTo>
                  <a:cubicBezTo>
                    <a:pt x="248821" y="19263"/>
                    <a:pt x="247610" y="21382"/>
                    <a:pt x="246399" y="22895"/>
                  </a:cubicBezTo>
                  <a:cubicBezTo>
                    <a:pt x="245399" y="24395"/>
                    <a:pt x="244675" y="25069"/>
                    <a:pt x="243821" y="25069"/>
                  </a:cubicBezTo>
                  <a:cubicBezTo>
                    <a:pt x="243124" y="25069"/>
                    <a:pt x="242342" y="24620"/>
                    <a:pt x="241253" y="23803"/>
                  </a:cubicBezTo>
                  <a:cubicBezTo>
                    <a:pt x="239740" y="21987"/>
                    <a:pt x="237924" y="20474"/>
                    <a:pt x="235805" y="19263"/>
                  </a:cubicBezTo>
                  <a:cubicBezTo>
                    <a:pt x="233686" y="18355"/>
                    <a:pt x="231264" y="17447"/>
                    <a:pt x="228842" y="16841"/>
                  </a:cubicBezTo>
                  <a:cubicBezTo>
                    <a:pt x="229751" y="15630"/>
                    <a:pt x="230356" y="14420"/>
                    <a:pt x="230961" y="13511"/>
                  </a:cubicBezTo>
                  <a:cubicBezTo>
                    <a:pt x="231567" y="12603"/>
                    <a:pt x="232172" y="11695"/>
                    <a:pt x="232475" y="10787"/>
                  </a:cubicBezTo>
                  <a:cubicBezTo>
                    <a:pt x="232475" y="9879"/>
                    <a:pt x="232475" y="9274"/>
                    <a:pt x="231869" y="8366"/>
                  </a:cubicBezTo>
                  <a:cubicBezTo>
                    <a:pt x="231567" y="8063"/>
                    <a:pt x="231113" y="7912"/>
                    <a:pt x="230621" y="7912"/>
                  </a:cubicBezTo>
                  <a:cubicBezTo>
                    <a:pt x="230129" y="7912"/>
                    <a:pt x="229599" y="8063"/>
                    <a:pt x="229145" y="8366"/>
                  </a:cubicBezTo>
                  <a:cubicBezTo>
                    <a:pt x="227632" y="9879"/>
                    <a:pt x="226118" y="11695"/>
                    <a:pt x="225513" y="13511"/>
                  </a:cubicBezTo>
                  <a:cubicBezTo>
                    <a:pt x="224302" y="15025"/>
                    <a:pt x="223999" y="17447"/>
                    <a:pt x="222183" y="18960"/>
                  </a:cubicBezTo>
                  <a:cubicBezTo>
                    <a:pt x="218047" y="16770"/>
                    <a:pt x="213519" y="15754"/>
                    <a:pt x="208914" y="15754"/>
                  </a:cubicBezTo>
                  <a:cubicBezTo>
                    <a:pt x="207791" y="15754"/>
                    <a:pt x="206663" y="15814"/>
                    <a:pt x="205534" y="15933"/>
                  </a:cubicBezTo>
                  <a:cubicBezTo>
                    <a:pt x="205534" y="11998"/>
                    <a:pt x="206140" y="8063"/>
                    <a:pt x="207048" y="4430"/>
                  </a:cubicBezTo>
                  <a:cubicBezTo>
                    <a:pt x="207351" y="2917"/>
                    <a:pt x="207653" y="798"/>
                    <a:pt x="206140" y="193"/>
                  </a:cubicBezTo>
                  <a:cubicBezTo>
                    <a:pt x="205911" y="101"/>
                    <a:pt x="205676" y="58"/>
                    <a:pt x="205440" y="58"/>
                  </a:cubicBezTo>
                  <a:cubicBezTo>
                    <a:pt x="204112" y="58"/>
                    <a:pt x="202764" y="1421"/>
                    <a:pt x="202507" y="3220"/>
                  </a:cubicBezTo>
                  <a:cubicBezTo>
                    <a:pt x="201902" y="5641"/>
                    <a:pt x="201297" y="8063"/>
                    <a:pt x="200994" y="10182"/>
                  </a:cubicBezTo>
                  <a:cubicBezTo>
                    <a:pt x="200994" y="12603"/>
                    <a:pt x="200086" y="15025"/>
                    <a:pt x="199178" y="17447"/>
                  </a:cubicBezTo>
                  <a:cubicBezTo>
                    <a:pt x="195695" y="15980"/>
                    <a:pt x="191990" y="15180"/>
                    <a:pt x="188265" y="15180"/>
                  </a:cubicBezTo>
                  <a:cubicBezTo>
                    <a:pt x="185839" y="15180"/>
                    <a:pt x="183404" y="15519"/>
                    <a:pt x="181016" y="16236"/>
                  </a:cubicBezTo>
                  <a:cubicBezTo>
                    <a:pt x="180108" y="16236"/>
                    <a:pt x="179199" y="15630"/>
                    <a:pt x="179199" y="14722"/>
                  </a:cubicBezTo>
                  <a:cubicBezTo>
                    <a:pt x="179199" y="11695"/>
                    <a:pt x="179502" y="8366"/>
                    <a:pt x="180108" y="5339"/>
                  </a:cubicBezTo>
                  <a:cubicBezTo>
                    <a:pt x="180410" y="4733"/>
                    <a:pt x="179502" y="3825"/>
                    <a:pt x="178897" y="3825"/>
                  </a:cubicBezTo>
                  <a:cubicBezTo>
                    <a:pt x="178594" y="3674"/>
                    <a:pt x="178216" y="3598"/>
                    <a:pt x="177837" y="3598"/>
                  </a:cubicBezTo>
                  <a:cubicBezTo>
                    <a:pt x="177459" y="3598"/>
                    <a:pt x="177081" y="3674"/>
                    <a:pt x="176778" y="3825"/>
                  </a:cubicBezTo>
                  <a:cubicBezTo>
                    <a:pt x="175567" y="4430"/>
                    <a:pt x="174962" y="5944"/>
                    <a:pt x="174962" y="7155"/>
                  </a:cubicBezTo>
                  <a:cubicBezTo>
                    <a:pt x="174659" y="10787"/>
                    <a:pt x="174356" y="14420"/>
                    <a:pt x="174054" y="17749"/>
                  </a:cubicBezTo>
                  <a:cubicBezTo>
                    <a:pt x="173574" y="18037"/>
                    <a:pt x="173124" y="18143"/>
                    <a:pt x="172696" y="18143"/>
                  </a:cubicBezTo>
                  <a:cubicBezTo>
                    <a:pt x="171772" y="18143"/>
                    <a:pt x="170945" y="17653"/>
                    <a:pt x="170118" y="17447"/>
                  </a:cubicBezTo>
                  <a:cubicBezTo>
                    <a:pt x="166789" y="15933"/>
                    <a:pt x="163459" y="15328"/>
                    <a:pt x="160129" y="15328"/>
                  </a:cubicBezTo>
                  <a:cubicBezTo>
                    <a:pt x="159161" y="15388"/>
                    <a:pt x="158386" y="15437"/>
                    <a:pt x="157759" y="15437"/>
                  </a:cubicBezTo>
                  <a:cubicBezTo>
                    <a:pt x="155250" y="15437"/>
                    <a:pt x="155104" y="14662"/>
                    <a:pt x="154378" y="10787"/>
                  </a:cubicBezTo>
                  <a:cubicBezTo>
                    <a:pt x="154075" y="9274"/>
                    <a:pt x="153773" y="7760"/>
                    <a:pt x="153167" y="6247"/>
                  </a:cubicBezTo>
                  <a:cubicBezTo>
                    <a:pt x="152864" y="4733"/>
                    <a:pt x="152259" y="3220"/>
                    <a:pt x="151654" y="1706"/>
                  </a:cubicBezTo>
                  <a:cubicBezTo>
                    <a:pt x="151181" y="761"/>
                    <a:pt x="150155" y="0"/>
                    <a:pt x="14915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1365675" y="1700475"/>
              <a:ext cx="2777300" cy="2177425"/>
            </a:xfrm>
            <a:custGeom>
              <a:avLst/>
              <a:gdLst/>
              <a:ahLst/>
              <a:cxnLst/>
              <a:rect l="l" t="t" r="r" b="b"/>
              <a:pathLst>
                <a:path w="111092" h="87097" extrusionOk="0">
                  <a:moveTo>
                    <a:pt x="82278" y="4963"/>
                  </a:moveTo>
                  <a:cubicBezTo>
                    <a:pt x="86711" y="4963"/>
                    <a:pt x="91061" y="6113"/>
                    <a:pt x="95049" y="7989"/>
                  </a:cubicBezTo>
                  <a:cubicBezTo>
                    <a:pt x="98681" y="9502"/>
                    <a:pt x="101405" y="12227"/>
                    <a:pt x="102919" y="15556"/>
                  </a:cubicBezTo>
                  <a:cubicBezTo>
                    <a:pt x="105341" y="20400"/>
                    <a:pt x="106249" y="25546"/>
                    <a:pt x="105643" y="30994"/>
                  </a:cubicBezTo>
                  <a:cubicBezTo>
                    <a:pt x="105038" y="34929"/>
                    <a:pt x="104130" y="38562"/>
                    <a:pt x="102616" y="42194"/>
                  </a:cubicBezTo>
                  <a:cubicBezTo>
                    <a:pt x="99892" y="48248"/>
                    <a:pt x="96865" y="54302"/>
                    <a:pt x="94141" y="60053"/>
                  </a:cubicBezTo>
                  <a:cubicBezTo>
                    <a:pt x="92022" y="64594"/>
                    <a:pt x="88389" y="68529"/>
                    <a:pt x="84454" y="71253"/>
                  </a:cubicBezTo>
                  <a:cubicBezTo>
                    <a:pt x="77492" y="75794"/>
                    <a:pt x="69924" y="78821"/>
                    <a:pt x="62054" y="80637"/>
                  </a:cubicBezTo>
                  <a:cubicBezTo>
                    <a:pt x="56317" y="81818"/>
                    <a:pt x="50392" y="82435"/>
                    <a:pt x="44488" y="82435"/>
                  </a:cubicBezTo>
                  <a:cubicBezTo>
                    <a:pt x="39801" y="82435"/>
                    <a:pt x="35128" y="82046"/>
                    <a:pt x="30573" y="81242"/>
                  </a:cubicBezTo>
                  <a:cubicBezTo>
                    <a:pt x="28152" y="80940"/>
                    <a:pt x="26033" y="80334"/>
                    <a:pt x="23914" y="79729"/>
                  </a:cubicBezTo>
                  <a:cubicBezTo>
                    <a:pt x="15136" y="77005"/>
                    <a:pt x="8779" y="70345"/>
                    <a:pt x="6660" y="61567"/>
                  </a:cubicBezTo>
                  <a:cubicBezTo>
                    <a:pt x="2725" y="47340"/>
                    <a:pt x="5146" y="38259"/>
                    <a:pt x="15741" y="27967"/>
                  </a:cubicBezTo>
                  <a:cubicBezTo>
                    <a:pt x="24217" y="20097"/>
                    <a:pt x="34508" y="14346"/>
                    <a:pt x="45708" y="11016"/>
                  </a:cubicBezTo>
                  <a:cubicBezTo>
                    <a:pt x="53579" y="8897"/>
                    <a:pt x="61449" y="7384"/>
                    <a:pt x="69319" y="6778"/>
                  </a:cubicBezTo>
                  <a:lnTo>
                    <a:pt x="69319" y="6475"/>
                  </a:lnTo>
                  <a:cubicBezTo>
                    <a:pt x="72649" y="6173"/>
                    <a:pt x="75676" y="6173"/>
                    <a:pt x="78400" y="5265"/>
                  </a:cubicBezTo>
                  <a:cubicBezTo>
                    <a:pt x="79695" y="5060"/>
                    <a:pt x="80990" y="4963"/>
                    <a:pt x="82278" y="4963"/>
                  </a:cubicBezTo>
                  <a:close/>
                  <a:moveTo>
                    <a:pt x="79733" y="0"/>
                  </a:moveTo>
                  <a:cubicBezTo>
                    <a:pt x="78462" y="0"/>
                    <a:pt x="77220" y="199"/>
                    <a:pt x="75979" y="1027"/>
                  </a:cubicBezTo>
                  <a:cubicBezTo>
                    <a:pt x="74465" y="1632"/>
                    <a:pt x="72649" y="2238"/>
                    <a:pt x="70833" y="2238"/>
                  </a:cubicBezTo>
                  <a:cubicBezTo>
                    <a:pt x="63265" y="3146"/>
                    <a:pt x="56000" y="4357"/>
                    <a:pt x="49038" y="5870"/>
                  </a:cubicBezTo>
                  <a:cubicBezTo>
                    <a:pt x="37838" y="8594"/>
                    <a:pt x="27244" y="13740"/>
                    <a:pt x="17860" y="20702"/>
                  </a:cubicBezTo>
                  <a:cubicBezTo>
                    <a:pt x="12411" y="24940"/>
                    <a:pt x="7871" y="30086"/>
                    <a:pt x="4238" y="35837"/>
                  </a:cubicBezTo>
                  <a:cubicBezTo>
                    <a:pt x="1211" y="40681"/>
                    <a:pt x="0" y="46129"/>
                    <a:pt x="606" y="51880"/>
                  </a:cubicBezTo>
                  <a:cubicBezTo>
                    <a:pt x="909" y="53999"/>
                    <a:pt x="1211" y="56421"/>
                    <a:pt x="1514" y="58843"/>
                  </a:cubicBezTo>
                  <a:cubicBezTo>
                    <a:pt x="3028" y="72161"/>
                    <a:pt x="13622" y="83059"/>
                    <a:pt x="26941" y="85177"/>
                  </a:cubicBezTo>
                  <a:cubicBezTo>
                    <a:pt x="33083" y="86480"/>
                    <a:pt x="39224" y="87096"/>
                    <a:pt x="45366" y="87096"/>
                  </a:cubicBezTo>
                  <a:cubicBezTo>
                    <a:pt x="49213" y="87096"/>
                    <a:pt x="53061" y="86855"/>
                    <a:pt x="56908" y="86388"/>
                  </a:cubicBezTo>
                  <a:cubicBezTo>
                    <a:pt x="67806" y="84572"/>
                    <a:pt x="78400" y="80637"/>
                    <a:pt x="87481" y="74583"/>
                  </a:cubicBezTo>
                  <a:cubicBezTo>
                    <a:pt x="91114" y="72464"/>
                    <a:pt x="94141" y="69437"/>
                    <a:pt x="96562" y="66107"/>
                  </a:cubicBezTo>
                  <a:cubicBezTo>
                    <a:pt x="101405" y="57632"/>
                    <a:pt x="105341" y="48853"/>
                    <a:pt x="108670" y="39470"/>
                  </a:cubicBezTo>
                  <a:cubicBezTo>
                    <a:pt x="110789" y="33416"/>
                    <a:pt x="111092" y="27059"/>
                    <a:pt x="109578" y="21005"/>
                  </a:cubicBezTo>
                  <a:cubicBezTo>
                    <a:pt x="108973" y="14951"/>
                    <a:pt x="105643" y="9805"/>
                    <a:pt x="100800" y="6475"/>
                  </a:cubicBezTo>
                  <a:cubicBezTo>
                    <a:pt x="95857" y="3568"/>
                    <a:pt x="91472" y="101"/>
                    <a:pt x="85231" y="101"/>
                  </a:cubicBezTo>
                  <a:cubicBezTo>
                    <a:pt x="84975" y="101"/>
                    <a:pt x="84716" y="107"/>
                    <a:pt x="84454" y="119"/>
                  </a:cubicBezTo>
                  <a:cubicBezTo>
                    <a:pt x="84083" y="156"/>
                    <a:pt x="83717" y="170"/>
                    <a:pt x="83355" y="170"/>
                  </a:cubicBezTo>
                  <a:cubicBezTo>
                    <a:pt x="82108" y="170"/>
                    <a:pt x="80908" y="0"/>
                    <a:pt x="7973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4332150" y="1461275"/>
              <a:ext cx="1816225" cy="1284075"/>
            </a:xfrm>
            <a:custGeom>
              <a:avLst/>
              <a:gdLst/>
              <a:ahLst/>
              <a:cxnLst/>
              <a:rect l="l" t="t" r="r" b="b"/>
              <a:pathLst>
                <a:path w="72649" h="51363" extrusionOk="0">
                  <a:moveTo>
                    <a:pt x="45928" y="4529"/>
                  </a:moveTo>
                  <a:cubicBezTo>
                    <a:pt x="48167" y="4529"/>
                    <a:pt x="50419" y="4629"/>
                    <a:pt x="52670" y="4844"/>
                  </a:cubicBezTo>
                  <a:cubicBezTo>
                    <a:pt x="56000" y="4844"/>
                    <a:pt x="58724" y="6660"/>
                    <a:pt x="60238" y="9384"/>
                  </a:cubicBezTo>
                  <a:lnTo>
                    <a:pt x="64778" y="17557"/>
                  </a:lnTo>
                  <a:cubicBezTo>
                    <a:pt x="67200" y="22097"/>
                    <a:pt x="66292" y="27849"/>
                    <a:pt x="62660" y="31481"/>
                  </a:cubicBezTo>
                  <a:cubicBezTo>
                    <a:pt x="62054" y="32692"/>
                    <a:pt x="60843" y="33600"/>
                    <a:pt x="59935" y="34205"/>
                  </a:cubicBezTo>
                  <a:cubicBezTo>
                    <a:pt x="51460" y="40562"/>
                    <a:pt x="41773" y="44800"/>
                    <a:pt x="31481" y="46313"/>
                  </a:cubicBezTo>
                  <a:cubicBezTo>
                    <a:pt x="30140" y="46505"/>
                    <a:pt x="28767" y="46606"/>
                    <a:pt x="27394" y="46606"/>
                  </a:cubicBezTo>
                  <a:cubicBezTo>
                    <a:pt x="24429" y="46606"/>
                    <a:pt x="21457" y="46137"/>
                    <a:pt x="18768" y="45103"/>
                  </a:cubicBezTo>
                  <a:cubicBezTo>
                    <a:pt x="16044" y="44195"/>
                    <a:pt x="13925" y="42984"/>
                    <a:pt x="11806" y="41470"/>
                  </a:cubicBezTo>
                  <a:cubicBezTo>
                    <a:pt x="5752" y="36324"/>
                    <a:pt x="4844" y="31481"/>
                    <a:pt x="7871" y="26335"/>
                  </a:cubicBezTo>
                  <a:cubicBezTo>
                    <a:pt x="13319" y="15438"/>
                    <a:pt x="21189" y="7265"/>
                    <a:pt x="33903" y="5449"/>
                  </a:cubicBezTo>
                  <a:cubicBezTo>
                    <a:pt x="37812" y="4863"/>
                    <a:pt x="41848" y="4529"/>
                    <a:pt x="45928" y="4529"/>
                  </a:cubicBezTo>
                  <a:close/>
                  <a:moveTo>
                    <a:pt x="55092" y="0"/>
                  </a:moveTo>
                  <a:cubicBezTo>
                    <a:pt x="53293" y="180"/>
                    <a:pt x="51495" y="227"/>
                    <a:pt x="49728" y="227"/>
                  </a:cubicBezTo>
                  <a:cubicBezTo>
                    <a:pt x="47855" y="227"/>
                    <a:pt x="46018" y="175"/>
                    <a:pt x="44254" y="175"/>
                  </a:cubicBezTo>
                  <a:cubicBezTo>
                    <a:pt x="42081" y="175"/>
                    <a:pt x="40020" y="253"/>
                    <a:pt x="38141" y="606"/>
                  </a:cubicBezTo>
                  <a:cubicBezTo>
                    <a:pt x="23308" y="1514"/>
                    <a:pt x="9990" y="10595"/>
                    <a:pt x="3936" y="24216"/>
                  </a:cubicBezTo>
                  <a:cubicBezTo>
                    <a:pt x="0" y="31481"/>
                    <a:pt x="2119" y="40562"/>
                    <a:pt x="8779" y="45103"/>
                  </a:cubicBezTo>
                  <a:cubicBezTo>
                    <a:pt x="14175" y="49214"/>
                    <a:pt x="20443" y="51362"/>
                    <a:pt x="26843" y="51362"/>
                  </a:cubicBezTo>
                  <a:cubicBezTo>
                    <a:pt x="27983" y="51362"/>
                    <a:pt x="29127" y="51294"/>
                    <a:pt x="30271" y="51157"/>
                  </a:cubicBezTo>
                  <a:cubicBezTo>
                    <a:pt x="42379" y="49946"/>
                    <a:pt x="53579" y="45405"/>
                    <a:pt x="62660" y="37838"/>
                  </a:cubicBezTo>
                  <a:cubicBezTo>
                    <a:pt x="71135" y="31784"/>
                    <a:pt x="72649" y="23611"/>
                    <a:pt x="68108" y="14227"/>
                  </a:cubicBezTo>
                  <a:cubicBezTo>
                    <a:pt x="67503" y="12714"/>
                    <a:pt x="66595" y="11503"/>
                    <a:pt x="65687" y="9989"/>
                  </a:cubicBezTo>
                  <a:cubicBezTo>
                    <a:pt x="64778" y="8476"/>
                    <a:pt x="64173" y="6660"/>
                    <a:pt x="63870" y="4844"/>
                  </a:cubicBezTo>
                  <a:cubicBezTo>
                    <a:pt x="63870" y="2422"/>
                    <a:pt x="62660" y="1514"/>
                    <a:pt x="60541" y="1211"/>
                  </a:cubicBezTo>
                  <a:cubicBezTo>
                    <a:pt x="58724" y="606"/>
                    <a:pt x="56908" y="303"/>
                    <a:pt x="5509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1713775" y="2132325"/>
              <a:ext cx="2050825" cy="1387625"/>
            </a:xfrm>
            <a:custGeom>
              <a:avLst/>
              <a:gdLst/>
              <a:ahLst/>
              <a:cxnLst/>
              <a:rect l="l" t="t" r="r" b="b"/>
              <a:pathLst>
                <a:path w="82033" h="55505" extrusionOk="0">
                  <a:moveTo>
                    <a:pt x="46257" y="5322"/>
                  </a:moveTo>
                  <a:cubicBezTo>
                    <a:pt x="47811" y="5322"/>
                    <a:pt x="49388" y="5722"/>
                    <a:pt x="50855" y="6455"/>
                  </a:cubicBezTo>
                  <a:cubicBezTo>
                    <a:pt x="52973" y="7061"/>
                    <a:pt x="55092" y="7363"/>
                    <a:pt x="57514" y="7363"/>
                  </a:cubicBezTo>
                  <a:cubicBezTo>
                    <a:pt x="60541" y="7969"/>
                    <a:pt x="63568" y="8272"/>
                    <a:pt x="66595" y="8877"/>
                  </a:cubicBezTo>
                  <a:cubicBezTo>
                    <a:pt x="73557" y="9785"/>
                    <a:pt x="76584" y="17958"/>
                    <a:pt x="71741" y="22801"/>
                  </a:cubicBezTo>
                  <a:cubicBezTo>
                    <a:pt x="69319" y="26131"/>
                    <a:pt x="66595" y="29461"/>
                    <a:pt x="63568" y="32185"/>
                  </a:cubicBezTo>
                  <a:cubicBezTo>
                    <a:pt x="58725" y="36725"/>
                    <a:pt x="53579" y="40660"/>
                    <a:pt x="47828" y="44293"/>
                  </a:cubicBezTo>
                  <a:cubicBezTo>
                    <a:pt x="42076" y="47925"/>
                    <a:pt x="35417" y="50044"/>
                    <a:pt x="28757" y="50650"/>
                  </a:cubicBezTo>
                  <a:cubicBezTo>
                    <a:pt x="27149" y="50864"/>
                    <a:pt x="25540" y="50965"/>
                    <a:pt x="23945" y="50965"/>
                  </a:cubicBezTo>
                  <a:cubicBezTo>
                    <a:pt x="21038" y="50965"/>
                    <a:pt x="18175" y="50631"/>
                    <a:pt x="15439" y="50044"/>
                  </a:cubicBezTo>
                  <a:cubicBezTo>
                    <a:pt x="13320" y="49439"/>
                    <a:pt x="11503" y="48531"/>
                    <a:pt x="9687" y="47320"/>
                  </a:cubicBezTo>
                  <a:cubicBezTo>
                    <a:pt x="6357" y="45201"/>
                    <a:pt x="4541" y="41266"/>
                    <a:pt x="5752" y="37331"/>
                  </a:cubicBezTo>
                  <a:cubicBezTo>
                    <a:pt x="6963" y="30671"/>
                    <a:pt x="10293" y="24920"/>
                    <a:pt x="15741" y="20682"/>
                  </a:cubicBezTo>
                  <a:cubicBezTo>
                    <a:pt x="23611" y="13720"/>
                    <a:pt x="32995" y="8574"/>
                    <a:pt x="43287" y="5850"/>
                  </a:cubicBezTo>
                  <a:cubicBezTo>
                    <a:pt x="44242" y="5492"/>
                    <a:pt x="45245" y="5322"/>
                    <a:pt x="46257" y="5322"/>
                  </a:cubicBezTo>
                  <a:close/>
                  <a:moveTo>
                    <a:pt x="51075" y="1"/>
                  </a:moveTo>
                  <a:cubicBezTo>
                    <a:pt x="49870" y="1"/>
                    <a:pt x="48672" y="137"/>
                    <a:pt x="47525" y="401"/>
                  </a:cubicBezTo>
                  <a:cubicBezTo>
                    <a:pt x="33298" y="2823"/>
                    <a:pt x="19979" y="9785"/>
                    <a:pt x="9687" y="20077"/>
                  </a:cubicBezTo>
                  <a:cubicBezTo>
                    <a:pt x="5147" y="24617"/>
                    <a:pt x="1817" y="30671"/>
                    <a:pt x="909" y="37331"/>
                  </a:cubicBezTo>
                  <a:cubicBezTo>
                    <a:pt x="1" y="41569"/>
                    <a:pt x="1514" y="46412"/>
                    <a:pt x="4844" y="49439"/>
                  </a:cubicBezTo>
                  <a:cubicBezTo>
                    <a:pt x="7568" y="51860"/>
                    <a:pt x="10898" y="53677"/>
                    <a:pt x="14530" y="54585"/>
                  </a:cubicBezTo>
                  <a:cubicBezTo>
                    <a:pt x="17658" y="55171"/>
                    <a:pt x="20912" y="55505"/>
                    <a:pt x="24129" y="55505"/>
                  </a:cubicBezTo>
                  <a:cubicBezTo>
                    <a:pt x="25893" y="55505"/>
                    <a:pt x="27647" y="55405"/>
                    <a:pt x="29363" y="55190"/>
                  </a:cubicBezTo>
                  <a:cubicBezTo>
                    <a:pt x="32692" y="54585"/>
                    <a:pt x="36022" y="53979"/>
                    <a:pt x="39352" y="53071"/>
                  </a:cubicBezTo>
                  <a:cubicBezTo>
                    <a:pt x="53882" y="47320"/>
                    <a:pt x="66595" y="37633"/>
                    <a:pt x="75676" y="25223"/>
                  </a:cubicBezTo>
                  <a:cubicBezTo>
                    <a:pt x="82033" y="17655"/>
                    <a:pt x="77492" y="6153"/>
                    <a:pt x="67806" y="4639"/>
                  </a:cubicBezTo>
                  <a:cubicBezTo>
                    <a:pt x="64779" y="4639"/>
                    <a:pt x="62055" y="3731"/>
                    <a:pt x="59330" y="2520"/>
                  </a:cubicBezTo>
                  <a:cubicBezTo>
                    <a:pt x="56971" y="805"/>
                    <a:pt x="54004" y="1"/>
                    <a:pt x="5107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4763500" y="1748825"/>
              <a:ext cx="862725" cy="670475"/>
            </a:xfrm>
            <a:custGeom>
              <a:avLst/>
              <a:gdLst/>
              <a:ahLst/>
              <a:cxnLst/>
              <a:rect l="l" t="t" r="r" b="b"/>
              <a:pathLst>
                <a:path w="34509" h="26819" extrusionOk="0">
                  <a:moveTo>
                    <a:pt x="23276" y="4603"/>
                  </a:moveTo>
                  <a:cubicBezTo>
                    <a:pt x="25665" y="4603"/>
                    <a:pt x="26173" y="5502"/>
                    <a:pt x="27546" y="8477"/>
                  </a:cubicBezTo>
                  <a:cubicBezTo>
                    <a:pt x="29665" y="11504"/>
                    <a:pt x="29060" y="15741"/>
                    <a:pt x="26335" y="18163"/>
                  </a:cubicBezTo>
                  <a:cubicBezTo>
                    <a:pt x="23611" y="20282"/>
                    <a:pt x="20584" y="21795"/>
                    <a:pt x="16952" y="21795"/>
                  </a:cubicBezTo>
                  <a:cubicBezTo>
                    <a:pt x="16257" y="21922"/>
                    <a:pt x="15549" y="21982"/>
                    <a:pt x="14838" y="21982"/>
                  </a:cubicBezTo>
                  <a:cubicBezTo>
                    <a:pt x="12145" y="21982"/>
                    <a:pt x="9421" y="21114"/>
                    <a:pt x="7265" y="19676"/>
                  </a:cubicBezTo>
                  <a:cubicBezTo>
                    <a:pt x="5449" y="18768"/>
                    <a:pt x="4844" y="16649"/>
                    <a:pt x="6054" y="14833"/>
                  </a:cubicBezTo>
                  <a:cubicBezTo>
                    <a:pt x="9081" y="9687"/>
                    <a:pt x="14227" y="5752"/>
                    <a:pt x="20281" y="4844"/>
                  </a:cubicBezTo>
                  <a:cubicBezTo>
                    <a:pt x="21537" y="4696"/>
                    <a:pt x="22504" y="4603"/>
                    <a:pt x="23276" y="4603"/>
                  </a:cubicBezTo>
                  <a:close/>
                  <a:moveTo>
                    <a:pt x="24900" y="1"/>
                  </a:moveTo>
                  <a:cubicBezTo>
                    <a:pt x="23746" y="1"/>
                    <a:pt x="22602" y="102"/>
                    <a:pt x="21492" y="304"/>
                  </a:cubicBezTo>
                  <a:cubicBezTo>
                    <a:pt x="13017" y="909"/>
                    <a:pt x="5752" y="6055"/>
                    <a:pt x="1817" y="13320"/>
                  </a:cubicBezTo>
                  <a:cubicBezTo>
                    <a:pt x="0" y="16044"/>
                    <a:pt x="606" y="19979"/>
                    <a:pt x="3027" y="22098"/>
                  </a:cubicBezTo>
                  <a:cubicBezTo>
                    <a:pt x="4238" y="23309"/>
                    <a:pt x="5752" y="24217"/>
                    <a:pt x="7568" y="25125"/>
                  </a:cubicBezTo>
                  <a:cubicBezTo>
                    <a:pt x="10219" y="26261"/>
                    <a:pt x="13027" y="26818"/>
                    <a:pt x="15840" y="26818"/>
                  </a:cubicBezTo>
                  <a:cubicBezTo>
                    <a:pt x="19773" y="26818"/>
                    <a:pt x="23714" y="25729"/>
                    <a:pt x="27243" y="23612"/>
                  </a:cubicBezTo>
                  <a:cubicBezTo>
                    <a:pt x="31481" y="20887"/>
                    <a:pt x="34206" y="16044"/>
                    <a:pt x="33903" y="11201"/>
                  </a:cubicBezTo>
                  <a:cubicBezTo>
                    <a:pt x="33600" y="9082"/>
                    <a:pt x="33600" y="6963"/>
                    <a:pt x="34206" y="4844"/>
                  </a:cubicBezTo>
                  <a:cubicBezTo>
                    <a:pt x="34508" y="3028"/>
                    <a:pt x="33298" y="1817"/>
                    <a:pt x="31784" y="1212"/>
                  </a:cubicBezTo>
                  <a:cubicBezTo>
                    <a:pt x="29564" y="405"/>
                    <a:pt x="27210" y="1"/>
                    <a:pt x="24900"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2228375" y="2535850"/>
              <a:ext cx="703800" cy="547750"/>
            </a:xfrm>
            <a:custGeom>
              <a:avLst/>
              <a:gdLst/>
              <a:ahLst/>
              <a:cxnLst/>
              <a:rect l="l" t="t" r="r" b="b"/>
              <a:pathLst>
                <a:path w="28152" h="21910" extrusionOk="0">
                  <a:moveTo>
                    <a:pt x="19676" y="5147"/>
                  </a:moveTo>
                  <a:cubicBezTo>
                    <a:pt x="20281" y="5147"/>
                    <a:pt x="20887" y="5449"/>
                    <a:pt x="21795" y="5449"/>
                  </a:cubicBezTo>
                  <a:cubicBezTo>
                    <a:pt x="21795" y="6357"/>
                    <a:pt x="21795" y="7266"/>
                    <a:pt x="21492" y="7568"/>
                  </a:cubicBezTo>
                  <a:cubicBezTo>
                    <a:pt x="18163" y="10898"/>
                    <a:pt x="14227" y="13622"/>
                    <a:pt x="9990" y="15741"/>
                  </a:cubicBezTo>
                  <a:cubicBezTo>
                    <a:pt x="9687" y="15741"/>
                    <a:pt x="9081" y="15741"/>
                    <a:pt x="8779" y="15438"/>
                  </a:cubicBezTo>
                  <a:cubicBezTo>
                    <a:pt x="7871" y="14833"/>
                    <a:pt x="7871" y="13925"/>
                    <a:pt x="8173" y="13320"/>
                  </a:cubicBezTo>
                  <a:cubicBezTo>
                    <a:pt x="10898" y="9384"/>
                    <a:pt x="15136" y="6660"/>
                    <a:pt x="19676" y="5147"/>
                  </a:cubicBezTo>
                  <a:close/>
                  <a:moveTo>
                    <a:pt x="20887" y="1"/>
                  </a:moveTo>
                  <a:cubicBezTo>
                    <a:pt x="12411" y="2120"/>
                    <a:pt x="5146" y="7568"/>
                    <a:pt x="909" y="15136"/>
                  </a:cubicBezTo>
                  <a:cubicBezTo>
                    <a:pt x="0" y="16649"/>
                    <a:pt x="606" y="18768"/>
                    <a:pt x="2119" y="19979"/>
                  </a:cubicBezTo>
                  <a:cubicBezTo>
                    <a:pt x="3164" y="21233"/>
                    <a:pt x="4786" y="21910"/>
                    <a:pt x="6388" y="21910"/>
                  </a:cubicBezTo>
                  <a:cubicBezTo>
                    <a:pt x="7106" y="21910"/>
                    <a:pt x="7820" y="21774"/>
                    <a:pt x="8476" y="21492"/>
                  </a:cubicBezTo>
                  <a:cubicBezTo>
                    <a:pt x="14530" y="18768"/>
                    <a:pt x="20281" y="14833"/>
                    <a:pt x="25125" y="9990"/>
                  </a:cubicBezTo>
                  <a:cubicBezTo>
                    <a:pt x="26335" y="8779"/>
                    <a:pt x="27244" y="6963"/>
                    <a:pt x="27546" y="5147"/>
                  </a:cubicBezTo>
                  <a:cubicBezTo>
                    <a:pt x="28152" y="3028"/>
                    <a:pt x="26941" y="909"/>
                    <a:pt x="24822" y="303"/>
                  </a:cubicBezTo>
                  <a:cubicBezTo>
                    <a:pt x="23308" y="303"/>
                    <a:pt x="22098" y="1"/>
                    <a:pt x="2088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 ">
  <p:cSld name="CUSTOM_9">
    <p:spTree>
      <p:nvGrpSpPr>
        <p:cNvPr id="1" name="Shape 243"/>
        <p:cNvGrpSpPr/>
        <p:nvPr/>
      </p:nvGrpSpPr>
      <p:grpSpPr>
        <a:xfrm>
          <a:off x="0" y="0"/>
          <a:ext cx="0" cy="0"/>
          <a:chOff x="0" y="0"/>
          <a:chExt cx="0" cy="0"/>
        </a:xfrm>
      </p:grpSpPr>
      <p:grpSp>
        <p:nvGrpSpPr>
          <p:cNvPr id="244" name="Google Shape;244;p13"/>
          <p:cNvGrpSpPr/>
          <p:nvPr/>
        </p:nvGrpSpPr>
        <p:grpSpPr>
          <a:xfrm>
            <a:off x="83191" y="114433"/>
            <a:ext cx="1006497" cy="936290"/>
            <a:chOff x="920750" y="240450"/>
            <a:chExt cx="5619750" cy="5227750"/>
          </a:xfrm>
        </p:grpSpPr>
        <p:sp>
          <p:nvSpPr>
            <p:cNvPr id="245" name="Google Shape;245;p13"/>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rgbClr val="FFD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3"/>
          <p:cNvGrpSpPr/>
          <p:nvPr/>
        </p:nvGrpSpPr>
        <p:grpSpPr>
          <a:xfrm rot="-1609825">
            <a:off x="242151" y="4427014"/>
            <a:ext cx="561596" cy="572601"/>
            <a:chOff x="1301600" y="238450"/>
            <a:chExt cx="4846600" cy="4941575"/>
          </a:xfrm>
        </p:grpSpPr>
        <p:sp>
          <p:nvSpPr>
            <p:cNvPr id="270" name="Google Shape;270;p13"/>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3"/>
          <p:cNvGrpSpPr/>
          <p:nvPr/>
        </p:nvGrpSpPr>
        <p:grpSpPr>
          <a:xfrm>
            <a:off x="351700" y="1436356"/>
            <a:ext cx="8722566" cy="3580273"/>
            <a:chOff x="351700" y="1436356"/>
            <a:chExt cx="8722566" cy="3580273"/>
          </a:xfrm>
        </p:grpSpPr>
        <p:grpSp>
          <p:nvGrpSpPr>
            <p:cNvPr id="274" name="Google Shape;274;p13"/>
            <p:cNvGrpSpPr/>
            <p:nvPr/>
          </p:nvGrpSpPr>
          <p:grpSpPr>
            <a:xfrm>
              <a:off x="351700" y="1436356"/>
              <a:ext cx="8722566" cy="3580273"/>
              <a:chOff x="351700" y="1436356"/>
              <a:chExt cx="8722566" cy="3580273"/>
            </a:xfrm>
          </p:grpSpPr>
          <p:sp>
            <p:nvSpPr>
              <p:cNvPr id="275" name="Google Shape;275;p13"/>
              <p:cNvSpPr/>
              <p:nvPr/>
            </p:nvSpPr>
            <p:spPr>
              <a:xfrm>
                <a:off x="351700" y="1867700"/>
                <a:ext cx="723057" cy="749453"/>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725847" y="14363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7910511" y="4028712"/>
                <a:ext cx="1040534" cy="987918"/>
              </a:xfrm>
              <a:custGeom>
                <a:avLst/>
                <a:gdLst/>
                <a:ahLst/>
                <a:cxnLst/>
                <a:rect l="l" t="t" r="r" b="b"/>
                <a:pathLst>
                  <a:path w="209785" h="199177" extrusionOk="0">
                    <a:moveTo>
                      <a:pt x="145334" y="0"/>
                    </a:moveTo>
                    <a:cubicBezTo>
                      <a:pt x="144236" y="0"/>
                      <a:pt x="143137" y="47"/>
                      <a:pt x="142037" y="139"/>
                    </a:cubicBezTo>
                    <a:cubicBezTo>
                      <a:pt x="135262" y="606"/>
                      <a:pt x="128721" y="2008"/>
                      <a:pt x="122647" y="4344"/>
                    </a:cubicBezTo>
                    <a:cubicBezTo>
                      <a:pt x="109565" y="8549"/>
                      <a:pt x="99519" y="19061"/>
                      <a:pt x="95548" y="32377"/>
                    </a:cubicBezTo>
                    <a:cubicBezTo>
                      <a:pt x="93212" y="40086"/>
                      <a:pt x="92745" y="48263"/>
                      <a:pt x="94380" y="56206"/>
                    </a:cubicBezTo>
                    <a:cubicBezTo>
                      <a:pt x="95548" y="61579"/>
                      <a:pt x="96482" y="66718"/>
                      <a:pt x="97183" y="72091"/>
                    </a:cubicBezTo>
                    <a:cubicBezTo>
                      <a:pt x="97884" y="79800"/>
                      <a:pt x="94146" y="87042"/>
                      <a:pt x="87605" y="91014"/>
                    </a:cubicBezTo>
                    <a:cubicBezTo>
                      <a:pt x="83867" y="93116"/>
                      <a:pt x="80130" y="94751"/>
                      <a:pt x="76158" y="96153"/>
                    </a:cubicBezTo>
                    <a:cubicBezTo>
                      <a:pt x="71019" y="97788"/>
                      <a:pt x="65879" y="99424"/>
                      <a:pt x="60973" y="101059"/>
                    </a:cubicBezTo>
                    <a:cubicBezTo>
                      <a:pt x="52096" y="103862"/>
                      <a:pt x="43452" y="107367"/>
                      <a:pt x="35276" y="111572"/>
                    </a:cubicBezTo>
                    <a:cubicBezTo>
                      <a:pt x="28735" y="115076"/>
                      <a:pt x="22661" y="119514"/>
                      <a:pt x="17288" y="124654"/>
                    </a:cubicBezTo>
                    <a:cubicBezTo>
                      <a:pt x="10747" y="130961"/>
                      <a:pt x="6075" y="139138"/>
                      <a:pt x="3972" y="148015"/>
                    </a:cubicBezTo>
                    <a:cubicBezTo>
                      <a:pt x="1" y="162499"/>
                      <a:pt x="5607" y="178151"/>
                      <a:pt x="17989" y="186795"/>
                    </a:cubicBezTo>
                    <a:cubicBezTo>
                      <a:pt x="20559" y="188664"/>
                      <a:pt x="23362" y="190299"/>
                      <a:pt x="26165" y="191934"/>
                    </a:cubicBezTo>
                    <a:cubicBezTo>
                      <a:pt x="37379" y="197774"/>
                      <a:pt x="49526" y="199176"/>
                      <a:pt x="61908" y="199176"/>
                    </a:cubicBezTo>
                    <a:cubicBezTo>
                      <a:pt x="64945" y="198942"/>
                      <a:pt x="67982" y="198942"/>
                      <a:pt x="70785" y="198709"/>
                    </a:cubicBezTo>
                    <a:cubicBezTo>
                      <a:pt x="84802" y="197774"/>
                      <a:pt x="98819" y="195205"/>
                      <a:pt x="112134" y="191000"/>
                    </a:cubicBezTo>
                    <a:cubicBezTo>
                      <a:pt x="145541" y="180254"/>
                      <a:pt x="173808" y="157593"/>
                      <a:pt x="191796" y="127691"/>
                    </a:cubicBezTo>
                    <a:cubicBezTo>
                      <a:pt x="204645" y="107834"/>
                      <a:pt x="209784" y="83772"/>
                      <a:pt x="206046" y="60411"/>
                    </a:cubicBezTo>
                    <a:cubicBezTo>
                      <a:pt x="204878" y="50132"/>
                      <a:pt x="201374" y="40320"/>
                      <a:pt x="196235" y="31209"/>
                    </a:cubicBezTo>
                    <a:cubicBezTo>
                      <a:pt x="195067" y="29340"/>
                      <a:pt x="193899" y="27471"/>
                      <a:pt x="192731" y="25369"/>
                    </a:cubicBezTo>
                    <a:cubicBezTo>
                      <a:pt x="188759" y="19295"/>
                      <a:pt x="183620" y="14389"/>
                      <a:pt x="177312" y="10885"/>
                    </a:cubicBezTo>
                    <a:cubicBezTo>
                      <a:pt x="171238" y="7381"/>
                      <a:pt x="165164" y="4577"/>
                      <a:pt x="158623" y="2475"/>
                    </a:cubicBezTo>
                    <a:cubicBezTo>
                      <a:pt x="154304" y="785"/>
                      <a:pt x="149834" y="0"/>
                      <a:pt x="14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9935296">
                <a:off x="1441381" y="4385246"/>
                <a:ext cx="348408" cy="398875"/>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13"/>
            <p:cNvSpPr/>
            <p:nvPr/>
          </p:nvSpPr>
          <p:spPr>
            <a:xfrm>
              <a:off x="7621617" y="216068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13"/>
          <p:cNvSpPr txBox="1">
            <a:spLocks noGrp="1"/>
          </p:cNvSpPr>
          <p:nvPr>
            <p:ph type="title" hasCustomPrompt="1"/>
          </p:nvPr>
        </p:nvSpPr>
        <p:spPr>
          <a:xfrm>
            <a:off x="1923275" y="1543950"/>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1" name="Google Shape;281;p13"/>
          <p:cNvSpPr txBox="1">
            <a:spLocks noGrp="1"/>
          </p:cNvSpPr>
          <p:nvPr>
            <p:ph type="subTitle" idx="1"/>
          </p:nvPr>
        </p:nvSpPr>
        <p:spPr>
          <a:xfrm>
            <a:off x="2879975" y="1822525"/>
            <a:ext cx="4437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13"/>
          <p:cNvSpPr txBox="1">
            <a:spLocks noGrp="1"/>
          </p:cNvSpPr>
          <p:nvPr>
            <p:ph type="subTitle" idx="2"/>
          </p:nvPr>
        </p:nvSpPr>
        <p:spPr>
          <a:xfrm>
            <a:off x="2879975" y="1398425"/>
            <a:ext cx="4437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13"/>
          <p:cNvSpPr txBox="1">
            <a:spLocks noGrp="1"/>
          </p:cNvSpPr>
          <p:nvPr>
            <p:ph type="title" idx="3" hasCustomPrompt="1"/>
          </p:nvPr>
        </p:nvSpPr>
        <p:spPr>
          <a:xfrm>
            <a:off x="1923275" y="2743282"/>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4" name="Google Shape;284;p13"/>
          <p:cNvSpPr txBox="1">
            <a:spLocks noGrp="1"/>
          </p:cNvSpPr>
          <p:nvPr>
            <p:ph type="subTitle" idx="4"/>
          </p:nvPr>
        </p:nvSpPr>
        <p:spPr>
          <a:xfrm>
            <a:off x="2879975" y="30327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5"/>
          </p:nvPr>
        </p:nvSpPr>
        <p:spPr>
          <a:xfrm>
            <a:off x="2879975" y="26086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title" idx="6" hasCustomPrompt="1"/>
          </p:nvPr>
        </p:nvSpPr>
        <p:spPr>
          <a:xfrm>
            <a:off x="1923275" y="3944257"/>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7" name="Google Shape;287;p13"/>
          <p:cNvSpPr txBox="1">
            <a:spLocks noGrp="1"/>
          </p:cNvSpPr>
          <p:nvPr>
            <p:ph type="subTitle" idx="7"/>
          </p:nvPr>
        </p:nvSpPr>
        <p:spPr>
          <a:xfrm>
            <a:off x="2879975" y="4242875"/>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8"/>
          </p:nvPr>
        </p:nvSpPr>
        <p:spPr>
          <a:xfrm>
            <a:off x="2879975" y="3818775"/>
            <a:ext cx="4437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13"/>
          <p:cNvSpPr txBox="1">
            <a:spLocks noGrp="1"/>
          </p:cNvSpPr>
          <p:nvPr>
            <p:ph type="title" idx="9"/>
          </p:nvPr>
        </p:nvSpPr>
        <p:spPr>
          <a:xfrm>
            <a:off x="713225" y="44997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grpSp>
        <p:nvGrpSpPr>
          <p:cNvPr id="290" name="Google Shape;290;p13"/>
          <p:cNvGrpSpPr/>
          <p:nvPr/>
        </p:nvGrpSpPr>
        <p:grpSpPr>
          <a:xfrm rot="6317172">
            <a:off x="8201240" y="3504887"/>
            <a:ext cx="1463286" cy="786775"/>
            <a:chOff x="230900" y="984000"/>
            <a:chExt cx="6963575" cy="3744150"/>
          </a:xfrm>
        </p:grpSpPr>
        <p:sp>
          <p:nvSpPr>
            <p:cNvPr id="291" name="Google Shape;291;p13"/>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1">
  <p:cSld name="CUSTOM_23">
    <p:spTree>
      <p:nvGrpSpPr>
        <p:cNvPr id="1" name="Shape 957"/>
        <p:cNvGrpSpPr/>
        <p:nvPr/>
      </p:nvGrpSpPr>
      <p:grpSpPr>
        <a:xfrm>
          <a:off x="0" y="0"/>
          <a:ext cx="0" cy="0"/>
          <a:chOff x="0" y="0"/>
          <a:chExt cx="0" cy="0"/>
        </a:xfrm>
      </p:grpSpPr>
      <p:grpSp>
        <p:nvGrpSpPr>
          <p:cNvPr id="958" name="Google Shape;958;p33"/>
          <p:cNvGrpSpPr/>
          <p:nvPr/>
        </p:nvGrpSpPr>
        <p:grpSpPr>
          <a:xfrm rot="-3226582">
            <a:off x="235395" y="97559"/>
            <a:ext cx="1259793" cy="1015566"/>
            <a:chOff x="750100" y="236175"/>
            <a:chExt cx="6175375" cy="4978200"/>
          </a:xfrm>
        </p:grpSpPr>
        <p:sp>
          <p:nvSpPr>
            <p:cNvPr id="959" name="Google Shape;959;p33"/>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33"/>
          <p:cNvGrpSpPr/>
          <p:nvPr/>
        </p:nvGrpSpPr>
        <p:grpSpPr>
          <a:xfrm>
            <a:off x="7826723" y="3984356"/>
            <a:ext cx="1091917" cy="1015752"/>
            <a:chOff x="920750" y="240450"/>
            <a:chExt cx="5619750" cy="5227750"/>
          </a:xfrm>
        </p:grpSpPr>
        <p:sp>
          <p:nvSpPr>
            <p:cNvPr id="966" name="Google Shape;966;p33"/>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3"/>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3"/>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33"/>
          <p:cNvGrpSpPr/>
          <p:nvPr/>
        </p:nvGrpSpPr>
        <p:grpSpPr>
          <a:xfrm flipH="1">
            <a:off x="8430774" y="154840"/>
            <a:ext cx="889155" cy="1181848"/>
            <a:chOff x="1806625" y="239525"/>
            <a:chExt cx="3845825" cy="5111800"/>
          </a:xfrm>
        </p:grpSpPr>
        <p:sp>
          <p:nvSpPr>
            <p:cNvPr id="991" name="Google Shape;991;p33"/>
            <p:cNvSpPr/>
            <p:nvPr/>
          </p:nvSpPr>
          <p:spPr>
            <a:xfrm>
              <a:off x="2056350" y="629625"/>
              <a:ext cx="3274225" cy="4436575"/>
            </a:xfrm>
            <a:custGeom>
              <a:avLst/>
              <a:gdLst/>
              <a:ahLst/>
              <a:cxnLst/>
              <a:rect l="l" t="t" r="r" b="b"/>
              <a:pathLst>
                <a:path w="130969" h="177463" extrusionOk="0">
                  <a:moveTo>
                    <a:pt x="0" y="14529"/>
                  </a:moveTo>
                  <a:lnTo>
                    <a:pt x="2664" y="18525"/>
                  </a:lnTo>
                  <a:cubicBezTo>
                    <a:pt x="2664" y="18396"/>
                    <a:pt x="2666" y="18267"/>
                    <a:pt x="2669" y="18139"/>
                  </a:cubicBezTo>
                  <a:lnTo>
                    <a:pt x="2669" y="18139"/>
                  </a:lnTo>
                  <a:cubicBezTo>
                    <a:pt x="1783" y="16934"/>
                    <a:pt x="893" y="15730"/>
                    <a:pt x="0" y="14529"/>
                  </a:cubicBezTo>
                  <a:close/>
                  <a:moveTo>
                    <a:pt x="23940" y="0"/>
                  </a:moveTo>
                  <a:cubicBezTo>
                    <a:pt x="13562" y="0"/>
                    <a:pt x="2926" y="7701"/>
                    <a:pt x="2669" y="18139"/>
                  </a:cubicBezTo>
                  <a:lnTo>
                    <a:pt x="2669" y="18139"/>
                  </a:lnTo>
                  <a:cubicBezTo>
                    <a:pt x="33065" y="59483"/>
                    <a:pt x="59473" y="103336"/>
                    <a:pt x="81689" y="149494"/>
                  </a:cubicBezTo>
                  <a:cubicBezTo>
                    <a:pt x="84797" y="156819"/>
                    <a:pt x="89014" y="163479"/>
                    <a:pt x="94120" y="169472"/>
                  </a:cubicBezTo>
                  <a:cubicBezTo>
                    <a:pt x="98727" y="174079"/>
                    <a:pt x="104864" y="177463"/>
                    <a:pt x="111261" y="177463"/>
                  </a:cubicBezTo>
                  <a:cubicBezTo>
                    <a:pt x="112569" y="177463"/>
                    <a:pt x="113889" y="177321"/>
                    <a:pt x="115208" y="177019"/>
                  </a:cubicBezTo>
                  <a:cubicBezTo>
                    <a:pt x="124753" y="174800"/>
                    <a:pt x="130747" y="164589"/>
                    <a:pt x="130969" y="154821"/>
                  </a:cubicBezTo>
                  <a:cubicBezTo>
                    <a:pt x="130969" y="145054"/>
                    <a:pt x="126529" y="135731"/>
                    <a:pt x="121423" y="127518"/>
                  </a:cubicBezTo>
                  <a:cubicBezTo>
                    <a:pt x="104775" y="100214"/>
                    <a:pt x="80357" y="78016"/>
                    <a:pt x="66594" y="49158"/>
                  </a:cubicBezTo>
                  <a:cubicBezTo>
                    <a:pt x="61711" y="39169"/>
                    <a:pt x="58159" y="28514"/>
                    <a:pt x="52166" y="18969"/>
                  </a:cubicBezTo>
                  <a:cubicBezTo>
                    <a:pt x="46394" y="9646"/>
                    <a:pt x="37071" y="1433"/>
                    <a:pt x="25972" y="101"/>
                  </a:cubicBezTo>
                  <a:cubicBezTo>
                    <a:pt x="25298" y="33"/>
                    <a:pt x="24619" y="0"/>
                    <a:pt x="23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1806625" y="239525"/>
              <a:ext cx="3845825" cy="5111800"/>
            </a:xfrm>
            <a:custGeom>
              <a:avLst/>
              <a:gdLst/>
              <a:ahLst/>
              <a:cxnLst/>
              <a:rect l="l" t="t" r="r" b="b"/>
              <a:pathLst>
                <a:path w="153833" h="204472" extrusionOk="0">
                  <a:moveTo>
                    <a:pt x="44492" y="3709"/>
                  </a:moveTo>
                  <a:cubicBezTo>
                    <a:pt x="44970" y="3709"/>
                    <a:pt x="45441" y="3954"/>
                    <a:pt x="45728" y="4384"/>
                  </a:cubicBezTo>
                  <a:cubicBezTo>
                    <a:pt x="46394" y="5272"/>
                    <a:pt x="47060" y="6159"/>
                    <a:pt x="47726" y="7269"/>
                  </a:cubicBezTo>
                  <a:cubicBezTo>
                    <a:pt x="48614" y="9045"/>
                    <a:pt x="48614" y="9489"/>
                    <a:pt x="47060" y="10377"/>
                  </a:cubicBezTo>
                  <a:cubicBezTo>
                    <a:pt x="43286" y="12597"/>
                    <a:pt x="39735" y="14595"/>
                    <a:pt x="35961" y="16815"/>
                  </a:cubicBezTo>
                  <a:cubicBezTo>
                    <a:pt x="32853" y="18812"/>
                    <a:pt x="29745" y="20588"/>
                    <a:pt x="26638" y="22586"/>
                  </a:cubicBezTo>
                  <a:cubicBezTo>
                    <a:pt x="25972" y="23030"/>
                    <a:pt x="25306" y="23474"/>
                    <a:pt x="25084" y="24140"/>
                  </a:cubicBezTo>
                  <a:cubicBezTo>
                    <a:pt x="24862" y="24584"/>
                    <a:pt x="24862" y="25250"/>
                    <a:pt x="25306" y="25694"/>
                  </a:cubicBezTo>
                  <a:cubicBezTo>
                    <a:pt x="25528" y="25916"/>
                    <a:pt x="25972" y="26138"/>
                    <a:pt x="26194" y="26138"/>
                  </a:cubicBezTo>
                  <a:cubicBezTo>
                    <a:pt x="27748" y="25694"/>
                    <a:pt x="29080" y="25028"/>
                    <a:pt x="30411" y="24140"/>
                  </a:cubicBezTo>
                  <a:cubicBezTo>
                    <a:pt x="36405" y="20588"/>
                    <a:pt x="42398" y="17037"/>
                    <a:pt x="48392" y="13485"/>
                  </a:cubicBezTo>
                  <a:cubicBezTo>
                    <a:pt x="48758" y="13118"/>
                    <a:pt x="49260" y="12953"/>
                    <a:pt x="49784" y="12953"/>
                  </a:cubicBezTo>
                  <a:cubicBezTo>
                    <a:pt x="50213" y="12953"/>
                    <a:pt x="50656" y="13063"/>
                    <a:pt x="51056" y="13263"/>
                  </a:cubicBezTo>
                  <a:cubicBezTo>
                    <a:pt x="52609" y="14151"/>
                    <a:pt x="52831" y="16149"/>
                    <a:pt x="51500" y="17037"/>
                  </a:cubicBezTo>
                  <a:cubicBezTo>
                    <a:pt x="50168" y="18146"/>
                    <a:pt x="48392" y="19256"/>
                    <a:pt x="47282" y="19922"/>
                  </a:cubicBezTo>
                  <a:cubicBezTo>
                    <a:pt x="46172" y="20810"/>
                    <a:pt x="45062" y="21476"/>
                    <a:pt x="43952" y="22364"/>
                  </a:cubicBezTo>
                  <a:cubicBezTo>
                    <a:pt x="42176" y="23696"/>
                    <a:pt x="41288" y="24584"/>
                    <a:pt x="42620" y="25472"/>
                  </a:cubicBezTo>
                  <a:cubicBezTo>
                    <a:pt x="43001" y="25853"/>
                    <a:pt x="43356" y="25998"/>
                    <a:pt x="43703" y="25998"/>
                  </a:cubicBezTo>
                  <a:cubicBezTo>
                    <a:pt x="44366" y="25998"/>
                    <a:pt x="44999" y="25465"/>
                    <a:pt x="45728" y="25028"/>
                  </a:cubicBezTo>
                  <a:cubicBezTo>
                    <a:pt x="47504" y="23918"/>
                    <a:pt x="49502" y="22586"/>
                    <a:pt x="51500" y="21254"/>
                  </a:cubicBezTo>
                  <a:cubicBezTo>
                    <a:pt x="52165" y="20588"/>
                    <a:pt x="53053" y="20144"/>
                    <a:pt x="53941" y="19700"/>
                  </a:cubicBezTo>
                  <a:cubicBezTo>
                    <a:pt x="54052" y="19645"/>
                    <a:pt x="54177" y="19617"/>
                    <a:pt x="54306" y="19617"/>
                  </a:cubicBezTo>
                  <a:cubicBezTo>
                    <a:pt x="54691" y="19617"/>
                    <a:pt x="55107" y="19867"/>
                    <a:pt x="55273" y="20366"/>
                  </a:cubicBezTo>
                  <a:cubicBezTo>
                    <a:pt x="55717" y="20810"/>
                    <a:pt x="55495" y="21476"/>
                    <a:pt x="55051" y="21920"/>
                  </a:cubicBezTo>
                  <a:cubicBezTo>
                    <a:pt x="52831" y="23474"/>
                    <a:pt x="50612" y="25028"/>
                    <a:pt x="48392" y="26582"/>
                  </a:cubicBezTo>
                  <a:cubicBezTo>
                    <a:pt x="45506" y="28580"/>
                    <a:pt x="44618" y="30133"/>
                    <a:pt x="45728" y="30799"/>
                  </a:cubicBezTo>
                  <a:cubicBezTo>
                    <a:pt x="46159" y="31069"/>
                    <a:pt x="46564" y="31181"/>
                    <a:pt x="46949" y="31181"/>
                  </a:cubicBezTo>
                  <a:cubicBezTo>
                    <a:pt x="48150" y="31181"/>
                    <a:pt x="49159" y="30086"/>
                    <a:pt x="50168" y="29245"/>
                  </a:cubicBezTo>
                  <a:lnTo>
                    <a:pt x="57049" y="25028"/>
                  </a:lnTo>
                  <a:cubicBezTo>
                    <a:pt x="57285" y="24871"/>
                    <a:pt x="57493" y="24797"/>
                    <a:pt x="57673" y="24797"/>
                  </a:cubicBezTo>
                  <a:cubicBezTo>
                    <a:pt x="58002" y="24797"/>
                    <a:pt x="58238" y="25042"/>
                    <a:pt x="58381" y="25472"/>
                  </a:cubicBezTo>
                  <a:cubicBezTo>
                    <a:pt x="58825" y="26138"/>
                    <a:pt x="59269" y="27026"/>
                    <a:pt x="58381" y="27470"/>
                  </a:cubicBezTo>
                  <a:cubicBezTo>
                    <a:pt x="57049" y="28580"/>
                    <a:pt x="55495" y="29245"/>
                    <a:pt x="54163" y="30355"/>
                  </a:cubicBezTo>
                  <a:cubicBezTo>
                    <a:pt x="51944" y="31465"/>
                    <a:pt x="49724" y="32797"/>
                    <a:pt x="47726" y="34129"/>
                  </a:cubicBezTo>
                  <a:cubicBezTo>
                    <a:pt x="47060" y="34573"/>
                    <a:pt x="46838" y="35683"/>
                    <a:pt x="47504" y="36127"/>
                  </a:cubicBezTo>
                  <a:cubicBezTo>
                    <a:pt x="47948" y="36571"/>
                    <a:pt x="48392" y="36793"/>
                    <a:pt x="49058" y="36793"/>
                  </a:cubicBezTo>
                  <a:cubicBezTo>
                    <a:pt x="50168" y="36127"/>
                    <a:pt x="51500" y="35683"/>
                    <a:pt x="52609" y="35017"/>
                  </a:cubicBezTo>
                  <a:cubicBezTo>
                    <a:pt x="55051" y="33685"/>
                    <a:pt x="57271" y="32353"/>
                    <a:pt x="59713" y="31021"/>
                  </a:cubicBezTo>
                  <a:cubicBezTo>
                    <a:pt x="60009" y="30873"/>
                    <a:pt x="60329" y="30799"/>
                    <a:pt x="60642" y="30799"/>
                  </a:cubicBezTo>
                  <a:cubicBezTo>
                    <a:pt x="61267" y="30799"/>
                    <a:pt x="61859" y="31095"/>
                    <a:pt x="62155" y="31687"/>
                  </a:cubicBezTo>
                  <a:cubicBezTo>
                    <a:pt x="62599" y="32353"/>
                    <a:pt x="63043" y="33241"/>
                    <a:pt x="62377" y="33685"/>
                  </a:cubicBezTo>
                  <a:cubicBezTo>
                    <a:pt x="61267" y="34795"/>
                    <a:pt x="59935" y="35683"/>
                    <a:pt x="58603" y="36571"/>
                  </a:cubicBezTo>
                  <a:cubicBezTo>
                    <a:pt x="53275" y="39901"/>
                    <a:pt x="47726" y="43008"/>
                    <a:pt x="42176" y="46338"/>
                  </a:cubicBezTo>
                  <a:cubicBezTo>
                    <a:pt x="41066" y="47226"/>
                    <a:pt x="39957" y="47892"/>
                    <a:pt x="39069" y="48780"/>
                  </a:cubicBezTo>
                  <a:cubicBezTo>
                    <a:pt x="38625" y="49224"/>
                    <a:pt x="38625" y="49890"/>
                    <a:pt x="39069" y="50334"/>
                  </a:cubicBezTo>
                  <a:cubicBezTo>
                    <a:pt x="39250" y="50696"/>
                    <a:pt x="39579" y="51059"/>
                    <a:pt x="40056" y="51059"/>
                  </a:cubicBezTo>
                  <a:cubicBezTo>
                    <a:pt x="40164" y="51059"/>
                    <a:pt x="40278" y="51040"/>
                    <a:pt x="40401" y="51000"/>
                  </a:cubicBezTo>
                  <a:cubicBezTo>
                    <a:pt x="41510" y="50556"/>
                    <a:pt x="42620" y="50112"/>
                    <a:pt x="43508" y="49668"/>
                  </a:cubicBezTo>
                  <a:cubicBezTo>
                    <a:pt x="48836" y="46560"/>
                    <a:pt x="54163" y="43230"/>
                    <a:pt x="59269" y="40123"/>
                  </a:cubicBezTo>
                  <a:cubicBezTo>
                    <a:pt x="60601" y="39235"/>
                    <a:pt x="61933" y="38347"/>
                    <a:pt x="63265" y="37681"/>
                  </a:cubicBezTo>
                  <a:cubicBezTo>
                    <a:pt x="63672" y="37355"/>
                    <a:pt x="64109" y="37208"/>
                    <a:pt x="64532" y="37208"/>
                  </a:cubicBezTo>
                  <a:cubicBezTo>
                    <a:pt x="65262" y="37208"/>
                    <a:pt x="65951" y="37644"/>
                    <a:pt x="66372" y="38347"/>
                  </a:cubicBezTo>
                  <a:cubicBezTo>
                    <a:pt x="67482" y="39679"/>
                    <a:pt x="68370" y="41454"/>
                    <a:pt x="68592" y="43452"/>
                  </a:cubicBezTo>
                  <a:lnTo>
                    <a:pt x="68592" y="43008"/>
                  </a:lnTo>
                  <a:cubicBezTo>
                    <a:pt x="69924" y="45006"/>
                    <a:pt x="70146" y="45672"/>
                    <a:pt x="69036" y="46338"/>
                  </a:cubicBezTo>
                  <a:cubicBezTo>
                    <a:pt x="66372" y="48114"/>
                    <a:pt x="63708" y="49668"/>
                    <a:pt x="61267" y="51444"/>
                  </a:cubicBezTo>
                  <a:cubicBezTo>
                    <a:pt x="59269" y="52775"/>
                    <a:pt x="58603" y="54329"/>
                    <a:pt x="59491" y="54995"/>
                  </a:cubicBezTo>
                  <a:cubicBezTo>
                    <a:pt x="59858" y="55301"/>
                    <a:pt x="60208" y="55422"/>
                    <a:pt x="60546" y="55422"/>
                  </a:cubicBezTo>
                  <a:cubicBezTo>
                    <a:pt x="61435" y="55422"/>
                    <a:pt x="62239" y="54590"/>
                    <a:pt x="63043" y="54107"/>
                  </a:cubicBezTo>
                  <a:cubicBezTo>
                    <a:pt x="65262" y="52775"/>
                    <a:pt x="67704" y="51222"/>
                    <a:pt x="69924" y="49890"/>
                  </a:cubicBezTo>
                  <a:cubicBezTo>
                    <a:pt x="70590" y="49668"/>
                    <a:pt x="71256" y="49446"/>
                    <a:pt x="72144" y="49224"/>
                  </a:cubicBezTo>
                  <a:cubicBezTo>
                    <a:pt x="72144" y="49224"/>
                    <a:pt x="72144" y="49224"/>
                    <a:pt x="72588" y="49668"/>
                  </a:cubicBezTo>
                  <a:cubicBezTo>
                    <a:pt x="72810" y="49890"/>
                    <a:pt x="72810" y="50556"/>
                    <a:pt x="72810" y="50556"/>
                  </a:cubicBezTo>
                  <a:cubicBezTo>
                    <a:pt x="72144" y="51444"/>
                    <a:pt x="71478" y="52110"/>
                    <a:pt x="70812" y="52553"/>
                  </a:cubicBezTo>
                  <a:cubicBezTo>
                    <a:pt x="68592" y="54107"/>
                    <a:pt x="66150" y="55439"/>
                    <a:pt x="63930" y="56993"/>
                  </a:cubicBezTo>
                  <a:cubicBezTo>
                    <a:pt x="63265" y="57437"/>
                    <a:pt x="62821" y="57881"/>
                    <a:pt x="62155" y="58547"/>
                  </a:cubicBezTo>
                  <a:cubicBezTo>
                    <a:pt x="61711" y="58991"/>
                    <a:pt x="61711" y="60101"/>
                    <a:pt x="62377" y="60545"/>
                  </a:cubicBezTo>
                  <a:cubicBezTo>
                    <a:pt x="62691" y="60702"/>
                    <a:pt x="63115" y="60859"/>
                    <a:pt x="63494" y="60859"/>
                  </a:cubicBezTo>
                  <a:cubicBezTo>
                    <a:pt x="63651" y="60859"/>
                    <a:pt x="63800" y="60832"/>
                    <a:pt x="63930" y="60767"/>
                  </a:cubicBezTo>
                  <a:cubicBezTo>
                    <a:pt x="66372" y="59213"/>
                    <a:pt x="68814" y="57659"/>
                    <a:pt x="71256" y="56105"/>
                  </a:cubicBezTo>
                  <a:cubicBezTo>
                    <a:pt x="72810" y="55439"/>
                    <a:pt x="73920" y="54773"/>
                    <a:pt x="75473" y="53885"/>
                  </a:cubicBezTo>
                  <a:cubicBezTo>
                    <a:pt x="75917" y="54773"/>
                    <a:pt x="76583" y="55217"/>
                    <a:pt x="76805" y="55883"/>
                  </a:cubicBezTo>
                  <a:cubicBezTo>
                    <a:pt x="77693" y="56771"/>
                    <a:pt x="77249" y="58325"/>
                    <a:pt x="76139" y="58769"/>
                  </a:cubicBezTo>
                  <a:cubicBezTo>
                    <a:pt x="70590" y="61655"/>
                    <a:pt x="65262" y="64540"/>
                    <a:pt x="59935" y="67648"/>
                  </a:cubicBezTo>
                  <a:cubicBezTo>
                    <a:pt x="58381" y="68092"/>
                    <a:pt x="57049" y="69202"/>
                    <a:pt x="56161" y="70312"/>
                  </a:cubicBezTo>
                  <a:cubicBezTo>
                    <a:pt x="55717" y="70756"/>
                    <a:pt x="55717" y="71422"/>
                    <a:pt x="56161" y="71866"/>
                  </a:cubicBezTo>
                  <a:cubicBezTo>
                    <a:pt x="56324" y="72191"/>
                    <a:pt x="56724" y="72397"/>
                    <a:pt x="57188" y="72397"/>
                  </a:cubicBezTo>
                  <a:cubicBezTo>
                    <a:pt x="57358" y="72397"/>
                    <a:pt x="57537" y="72369"/>
                    <a:pt x="57715" y="72310"/>
                  </a:cubicBezTo>
                  <a:cubicBezTo>
                    <a:pt x="58603" y="71866"/>
                    <a:pt x="59713" y="71422"/>
                    <a:pt x="60823" y="70978"/>
                  </a:cubicBezTo>
                  <a:cubicBezTo>
                    <a:pt x="65928" y="68092"/>
                    <a:pt x="71256" y="65206"/>
                    <a:pt x="76583" y="62321"/>
                  </a:cubicBezTo>
                  <a:cubicBezTo>
                    <a:pt x="77483" y="61821"/>
                    <a:pt x="78293" y="61591"/>
                    <a:pt x="78952" y="61591"/>
                  </a:cubicBezTo>
                  <a:cubicBezTo>
                    <a:pt x="79756" y="61591"/>
                    <a:pt x="80335" y="61933"/>
                    <a:pt x="80579" y="62543"/>
                  </a:cubicBezTo>
                  <a:cubicBezTo>
                    <a:pt x="81245" y="64318"/>
                    <a:pt x="79469" y="64762"/>
                    <a:pt x="78359" y="65428"/>
                  </a:cubicBezTo>
                  <a:cubicBezTo>
                    <a:pt x="76805" y="66538"/>
                    <a:pt x="75029" y="67426"/>
                    <a:pt x="73476" y="68536"/>
                  </a:cubicBezTo>
                  <a:cubicBezTo>
                    <a:pt x="72588" y="68980"/>
                    <a:pt x="71922" y="69646"/>
                    <a:pt x="71256" y="70312"/>
                  </a:cubicBezTo>
                  <a:cubicBezTo>
                    <a:pt x="70812" y="70756"/>
                    <a:pt x="70146" y="71644"/>
                    <a:pt x="71034" y="72310"/>
                  </a:cubicBezTo>
                  <a:cubicBezTo>
                    <a:pt x="71278" y="72676"/>
                    <a:pt x="71657" y="72841"/>
                    <a:pt x="72060" y="72841"/>
                  </a:cubicBezTo>
                  <a:cubicBezTo>
                    <a:pt x="72388" y="72841"/>
                    <a:pt x="72732" y="72731"/>
                    <a:pt x="73032" y="72532"/>
                  </a:cubicBezTo>
                  <a:cubicBezTo>
                    <a:pt x="74807" y="71866"/>
                    <a:pt x="76361" y="70756"/>
                    <a:pt x="78137" y="69868"/>
                  </a:cubicBezTo>
                  <a:cubicBezTo>
                    <a:pt x="78803" y="69202"/>
                    <a:pt x="79913" y="68758"/>
                    <a:pt x="80579" y="68314"/>
                  </a:cubicBezTo>
                  <a:cubicBezTo>
                    <a:pt x="81185" y="68011"/>
                    <a:pt x="81688" y="67293"/>
                    <a:pt x="82229" y="67293"/>
                  </a:cubicBezTo>
                  <a:cubicBezTo>
                    <a:pt x="82480" y="67293"/>
                    <a:pt x="82739" y="67448"/>
                    <a:pt x="83021" y="67870"/>
                  </a:cubicBezTo>
                  <a:cubicBezTo>
                    <a:pt x="83909" y="69202"/>
                    <a:pt x="82355" y="69646"/>
                    <a:pt x="81467" y="70312"/>
                  </a:cubicBezTo>
                  <a:lnTo>
                    <a:pt x="75029" y="74308"/>
                  </a:lnTo>
                  <a:cubicBezTo>
                    <a:pt x="74364" y="74752"/>
                    <a:pt x="73920" y="75196"/>
                    <a:pt x="73254" y="75861"/>
                  </a:cubicBezTo>
                  <a:cubicBezTo>
                    <a:pt x="73032" y="76305"/>
                    <a:pt x="72810" y="76749"/>
                    <a:pt x="73032" y="77415"/>
                  </a:cubicBezTo>
                  <a:cubicBezTo>
                    <a:pt x="73192" y="77895"/>
                    <a:pt x="73698" y="78260"/>
                    <a:pt x="74217" y="78260"/>
                  </a:cubicBezTo>
                  <a:cubicBezTo>
                    <a:pt x="74418" y="78260"/>
                    <a:pt x="74622" y="78205"/>
                    <a:pt x="74807" y="78081"/>
                  </a:cubicBezTo>
                  <a:cubicBezTo>
                    <a:pt x="76361" y="77415"/>
                    <a:pt x="77915" y="76527"/>
                    <a:pt x="79469" y="75640"/>
                  </a:cubicBezTo>
                  <a:cubicBezTo>
                    <a:pt x="81467" y="74308"/>
                    <a:pt x="83243" y="73198"/>
                    <a:pt x="85463" y="72088"/>
                  </a:cubicBezTo>
                  <a:cubicBezTo>
                    <a:pt x="85685" y="72088"/>
                    <a:pt x="86572" y="72532"/>
                    <a:pt x="86794" y="72976"/>
                  </a:cubicBezTo>
                  <a:cubicBezTo>
                    <a:pt x="87016" y="73420"/>
                    <a:pt x="86794" y="74308"/>
                    <a:pt x="86572" y="74530"/>
                  </a:cubicBezTo>
                  <a:cubicBezTo>
                    <a:pt x="84797" y="75640"/>
                    <a:pt x="82799" y="76527"/>
                    <a:pt x="81467" y="77415"/>
                  </a:cubicBezTo>
                  <a:cubicBezTo>
                    <a:pt x="80135" y="78303"/>
                    <a:pt x="78359" y="78747"/>
                    <a:pt x="77249" y="80301"/>
                  </a:cubicBezTo>
                  <a:cubicBezTo>
                    <a:pt x="76805" y="80745"/>
                    <a:pt x="76805" y="81411"/>
                    <a:pt x="77249" y="81855"/>
                  </a:cubicBezTo>
                  <a:cubicBezTo>
                    <a:pt x="77416" y="82354"/>
                    <a:pt x="77832" y="82604"/>
                    <a:pt x="78311" y="82604"/>
                  </a:cubicBezTo>
                  <a:cubicBezTo>
                    <a:pt x="78470" y="82604"/>
                    <a:pt x="78637" y="82576"/>
                    <a:pt x="78803" y="82521"/>
                  </a:cubicBezTo>
                  <a:cubicBezTo>
                    <a:pt x="80135" y="81855"/>
                    <a:pt x="81467" y="81189"/>
                    <a:pt x="82799" y="80523"/>
                  </a:cubicBezTo>
                  <a:cubicBezTo>
                    <a:pt x="84797" y="79413"/>
                    <a:pt x="86572" y="78525"/>
                    <a:pt x="88570" y="77637"/>
                  </a:cubicBezTo>
                  <a:cubicBezTo>
                    <a:pt x="88736" y="77554"/>
                    <a:pt x="88895" y="77518"/>
                    <a:pt x="89044" y="77518"/>
                  </a:cubicBezTo>
                  <a:cubicBezTo>
                    <a:pt x="89692" y="77518"/>
                    <a:pt x="90166" y="78206"/>
                    <a:pt x="90346" y="78747"/>
                  </a:cubicBezTo>
                  <a:cubicBezTo>
                    <a:pt x="90568" y="79413"/>
                    <a:pt x="90346" y="79857"/>
                    <a:pt x="89902" y="80301"/>
                  </a:cubicBezTo>
                  <a:cubicBezTo>
                    <a:pt x="86794" y="82299"/>
                    <a:pt x="83465" y="84075"/>
                    <a:pt x="80579" y="85851"/>
                  </a:cubicBezTo>
                  <a:cubicBezTo>
                    <a:pt x="77471" y="87626"/>
                    <a:pt x="74586" y="89402"/>
                    <a:pt x="71478" y="91178"/>
                  </a:cubicBezTo>
                  <a:cubicBezTo>
                    <a:pt x="70812" y="91622"/>
                    <a:pt x="70590" y="92510"/>
                    <a:pt x="71034" y="93176"/>
                  </a:cubicBezTo>
                  <a:cubicBezTo>
                    <a:pt x="71330" y="93768"/>
                    <a:pt x="71823" y="94064"/>
                    <a:pt x="72316" y="94064"/>
                  </a:cubicBezTo>
                  <a:cubicBezTo>
                    <a:pt x="72563" y="94064"/>
                    <a:pt x="72810" y="93990"/>
                    <a:pt x="73032" y="93842"/>
                  </a:cubicBezTo>
                  <a:cubicBezTo>
                    <a:pt x="74142" y="93176"/>
                    <a:pt x="75473" y="92732"/>
                    <a:pt x="76583" y="91844"/>
                  </a:cubicBezTo>
                  <a:cubicBezTo>
                    <a:pt x="81245" y="89180"/>
                    <a:pt x="85906" y="86739"/>
                    <a:pt x="90568" y="83853"/>
                  </a:cubicBezTo>
                  <a:cubicBezTo>
                    <a:pt x="90958" y="83593"/>
                    <a:pt x="91424" y="83485"/>
                    <a:pt x="91878" y="83485"/>
                  </a:cubicBezTo>
                  <a:cubicBezTo>
                    <a:pt x="92198" y="83485"/>
                    <a:pt x="92512" y="83539"/>
                    <a:pt x="92788" y="83631"/>
                  </a:cubicBezTo>
                  <a:cubicBezTo>
                    <a:pt x="94342" y="84075"/>
                    <a:pt x="94786" y="86073"/>
                    <a:pt x="93676" y="87404"/>
                  </a:cubicBezTo>
                  <a:cubicBezTo>
                    <a:pt x="91900" y="88736"/>
                    <a:pt x="89902" y="90068"/>
                    <a:pt x="88126" y="91622"/>
                  </a:cubicBezTo>
                  <a:cubicBezTo>
                    <a:pt x="87460" y="92066"/>
                    <a:pt x="86794" y="92510"/>
                    <a:pt x="86350" y="93176"/>
                  </a:cubicBezTo>
                  <a:cubicBezTo>
                    <a:pt x="86128" y="93620"/>
                    <a:pt x="85906" y="94286"/>
                    <a:pt x="86128" y="94730"/>
                  </a:cubicBezTo>
                  <a:cubicBezTo>
                    <a:pt x="86298" y="95408"/>
                    <a:pt x="86856" y="95698"/>
                    <a:pt x="87407" y="95698"/>
                  </a:cubicBezTo>
                  <a:cubicBezTo>
                    <a:pt x="87578" y="95698"/>
                    <a:pt x="87747" y="95670"/>
                    <a:pt x="87904" y="95618"/>
                  </a:cubicBezTo>
                  <a:cubicBezTo>
                    <a:pt x="89236" y="94952"/>
                    <a:pt x="90346" y="94286"/>
                    <a:pt x="91456" y="93398"/>
                  </a:cubicBezTo>
                  <a:cubicBezTo>
                    <a:pt x="92566" y="92510"/>
                    <a:pt x="93898" y="91400"/>
                    <a:pt x="95230" y="90734"/>
                  </a:cubicBezTo>
                  <a:cubicBezTo>
                    <a:pt x="95467" y="90378"/>
                    <a:pt x="95832" y="90149"/>
                    <a:pt x="96222" y="90149"/>
                  </a:cubicBezTo>
                  <a:cubicBezTo>
                    <a:pt x="96560" y="90149"/>
                    <a:pt x="96918" y="90321"/>
                    <a:pt x="97227" y="90734"/>
                  </a:cubicBezTo>
                  <a:cubicBezTo>
                    <a:pt x="97671" y="91400"/>
                    <a:pt x="97227" y="92066"/>
                    <a:pt x="96562" y="92510"/>
                  </a:cubicBezTo>
                  <a:cubicBezTo>
                    <a:pt x="94342" y="93842"/>
                    <a:pt x="92122" y="94952"/>
                    <a:pt x="90124" y="96284"/>
                  </a:cubicBezTo>
                  <a:cubicBezTo>
                    <a:pt x="89458" y="96728"/>
                    <a:pt x="88792" y="97172"/>
                    <a:pt x="88348" y="97838"/>
                  </a:cubicBezTo>
                  <a:cubicBezTo>
                    <a:pt x="87904" y="98282"/>
                    <a:pt x="87904" y="98947"/>
                    <a:pt x="88348" y="99391"/>
                  </a:cubicBezTo>
                  <a:cubicBezTo>
                    <a:pt x="88511" y="99716"/>
                    <a:pt x="88911" y="99923"/>
                    <a:pt x="89375" y="99923"/>
                  </a:cubicBezTo>
                  <a:cubicBezTo>
                    <a:pt x="89545" y="99923"/>
                    <a:pt x="89724" y="99895"/>
                    <a:pt x="89902" y="99835"/>
                  </a:cubicBezTo>
                  <a:cubicBezTo>
                    <a:pt x="91012" y="99391"/>
                    <a:pt x="92344" y="98726"/>
                    <a:pt x="93454" y="98060"/>
                  </a:cubicBezTo>
                  <a:cubicBezTo>
                    <a:pt x="95230" y="97172"/>
                    <a:pt x="96784" y="96062"/>
                    <a:pt x="98559" y="95396"/>
                  </a:cubicBezTo>
                  <a:cubicBezTo>
                    <a:pt x="98689" y="95331"/>
                    <a:pt x="98800" y="95304"/>
                    <a:pt x="98903" y="95304"/>
                  </a:cubicBezTo>
                  <a:cubicBezTo>
                    <a:pt x="99152" y="95304"/>
                    <a:pt x="99355" y="95461"/>
                    <a:pt x="99669" y="95618"/>
                  </a:cubicBezTo>
                  <a:cubicBezTo>
                    <a:pt x="100113" y="95840"/>
                    <a:pt x="100113" y="96728"/>
                    <a:pt x="99669" y="96950"/>
                  </a:cubicBezTo>
                  <a:cubicBezTo>
                    <a:pt x="97449" y="98504"/>
                    <a:pt x="95230" y="99835"/>
                    <a:pt x="93232" y="101167"/>
                  </a:cubicBezTo>
                  <a:cubicBezTo>
                    <a:pt x="91456" y="102499"/>
                    <a:pt x="90568" y="104053"/>
                    <a:pt x="91456" y="104719"/>
                  </a:cubicBezTo>
                  <a:cubicBezTo>
                    <a:pt x="91932" y="105059"/>
                    <a:pt x="92345" y="105191"/>
                    <a:pt x="92722" y="105191"/>
                  </a:cubicBezTo>
                  <a:cubicBezTo>
                    <a:pt x="93575" y="105191"/>
                    <a:pt x="94238" y="104515"/>
                    <a:pt x="95008" y="104053"/>
                  </a:cubicBezTo>
                  <a:cubicBezTo>
                    <a:pt x="97227" y="102721"/>
                    <a:pt x="99447" y="101389"/>
                    <a:pt x="101667" y="100057"/>
                  </a:cubicBezTo>
                  <a:cubicBezTo>
                    <a:pt x="101853" y="99933"/>
                    <a:pt x="102056" y="99879"/>
                    <a:pt x="102258" y="99879"/>
                  </a:cubicBezTo>
                  <a:cubicBezTo>
                    <a:pt x="102777" y="99879"/>
                    <a:pt x="103283" y="100243"/>
                    <a:pt x="103443" y="100723"/>
                  </a:cubicBezTo>
                  <a:cubicBezTo>
                    <a:pt x="104109" y="101611"/>
                    <a:pt x="104997" y="102721"/>
                    <a:pt x="103887" y="103831"/>
                  </a:cubicBezTo>
                  <a:cubicBezTo>
                    <a:pt x="102999" y="104497"/>
                    <a:pt x="102333" y="104941"/>
                    <a:pt x="101445" y="105385"/>
                  </a:cubicBezTo>
                  <a:lnTo>
                    <a:pt x="86350" y="114264"/>
                  </a:lnTo>
                  <a:cubicBezTo>
                    <a:pt x="85463" y="114708"/>
                    <a:pt x="84575" y="115374"/>
                    <a:pt x="83687" y="116262"/>
                  </a:cubicBezTo>
                  <a:cubicBezTo>
                    <a:pt x="83465" y="116484"/>
                    <a:pt x="83465" y="117372"/>
                    <a:pt x="83687" y="117816"/>
                  </a:cubicBezTo>
                  <a:cubicBezTo>
                    <a:pt x="83868" y="118178"/>
                    <a:pt x="84197" y="118541"/>
                    <a:pt x="84674" y="118541"/>
                  </a:cubicBezTo>
                  <a:cubicBezTo>
                    <a:pt x="84782" y="118541"/>
                    <a:pt x="84896" y="118523"/>
                    <a:pt x="85019" y="118482"/>
                  </a:cubicBezTo>
                  <a:cubicBezTo>
                    <a:pt x="86350" y="118038"/>
                    <a:pt x="87460" y="117372"/>
                    <a:pt x="88570" y="116706"/>
                  </a:cubicBezTo>
                  <a:cubicBezTo>
                    <a:pt x="93454" y="114264"/>
                    <a:pt x="98115" y="111378"/>
                    <a:pt x="102777" y="108715"/>
                  </a:cubicBezTo>
                  <a:cubicBezTo>
                    <a:pt x="103665" y="108049"/>
                    <a:pt x="104775" y="107605"/>
                    <a:pt x="105663" y="107161"/>
                  </a:cubicBezTo>
                  <a:cubicBezTo>
                    <a:pt x="105907" y="107079"/>
                    <a:pt x="106122" y="107043"/>
                    <a:pt x="106312" y="107043"/>
                  </a:cubicBezTo>
                  <a:cubicBezTo>
                    <a:pt x="107158" y="107043"/>
                    <a:pt x="107520" y="107768"/>
                    <a:pt x="107883" y="108493"/>
                  </a:cubicBezTo>
                  <a:cubicBezTo>
                    <a:pt x="108326" y="109159"/>
                    <a:pt x="108105" y="110047"/>
                    <a:pt x="107217" y="110269"/>
                  </a:cubicBezTo>
                  <a:cubicBezTo>
                    <a:pt x="104997" y="111600"/>
                    <a:pt x="102777" y="112710"/>
                    <a:pt x="100557" y="114042"/>
                  </a:cubicBezTo>
                  <a:cubicBezTo>
                    <a:pt x="100113" y="114264"/>
                    <a:pt x="100113" y="114930"/>
                    <a:pt x="100335" y="115596"/>
                  </a:cubicBezTo>
                  <a:cubicBezTo>
                    <a:pt x="100557" y="116040"/>
                    <a:pt x="101223" y="116262"/>
                    <a:pt x="101667" y="116484"/>
                  </a:cubicBezTo>
                  <a:cubicBezTo>
                    <a:pt x="103665" y="116040"/>
                    <a:pt x="105441" y="115374"/>
                    <a:pt x="106995" y="114264"/>
                  </a:cubicBezTo>
                  <a:cubicBezTo>
                    <a:pt x="107984" y="113868"/>
                    <a:pt x="108798" y="113119"/>
                    <a:pt x="109907" y="113119"/>
                  </a:cubicBezTo>
                  <a:cubicBezTo>
                    <a:pt x="110041" y="113119"/>
                    <a:pt x="110180" y="113130"/>
                    <a:pt x="110324" y="113154"/>
                  </a:cubicBezTo>
                  <a:cubicBezTo>
                    <a:pt x="110324" y="113154"/>
                    <a:pt x="110546" y="113376"/>
                    <a:pt x="110768" y="113598"/>
                  </a:cubicBezTo>
                  <a:cubicBezTo>
                    <a:pt x="110768" y="113598"/>
                    <a:pt x="110768" y="113820"/>
                    <a:pt x="110768" y="114042"/>
                  </a:cubicBezTo>
                  <a:cubicBezTo>
                    <a:pt x="110324" y="114708"/>
                    <a:pt x="109880" y="115152"/>
                    <a:pt x="109214" y="115818"/>
                  </a:cubicBezTo>
                  <a:cubicBezTo>
                    <a:pt x="107439" y="116928"/>
                    <a:pt x="105663" y="118038"/>
                    <a:pt x="103887" y="119148"/>
                  </a:cubicBezTo>
                  <a:cubicBezTo>
                    <a:pt x="102999" y="119814"/>
                    <a:pt x="102555" y="120480"/>
                    <a:pt x="102777" y="121590"/>
                  </a:cubicBezTo>
                  <a:cubicBezTo>
                    <a:pt x="102902" y="122088"/>
                    <a:pt x="103236" y="122377"/>
                    <a:pt x="103820" y="122377"/>
                  </a:cubicBezTo>
                  <a:cubicBezTo>
                    <a:pt x="104276" y="122377"/>
                    <a:pt x="104884" y="122201"/>
                    <a:pt x="105663" y="121812"/>
                  </a:cubicBezTo>
                  <a:cubicBezTo>
                    <a:pt x="107439" y="120924"/>
                    <a:pt x="108992" y="119814"/>
                    <a:pt x="110546" y="118926"/>
                  </a:cubicBezTo>
                  <a:cubicBezTo>
                    <a:pt x="111212" y="118482"/>
                    <a:pt x="112100" y="118038"/>
                    <a:pt x="112766" y="117816"/>
                  </a:cubicBezTo>
                  <a:cubicBezTo>
                    <a:pt x="112848" y="117775"/>
                    <a:pt x="112929" y="117757"/>
                    <a:pt x="113011" y="117757"/>
                  </a:cubicBezTo>
                  <a:cubicBezTo>
                    <a:pt x="113373" y="117757"/>
                    <a:pt x="113735" y="118119"/>
                    <a:pt x="114098" y="118482"/>
                  </a:cubicBezTo>
                  <a:cubicBezTo>
                    <a:pt x="114542" y="118926"/>
                    <a:pt x="114542" y="119592"/>
                    <a:pt x="114098" y="120258"/>
                  </a:cubicBezTo>
                  <a:cubicBezTo>
                    <a:pt x="113210" y="120924"/>
                    <a:pt x="112322" y="121590"/>
                    <a:pt x="111434" y="122256"/>
                  </a:cubicBezTo>
                  <a:cubicBezTo>
                    <a:pt x="109880" y="123587"/>
                    <a:pt x="108105" y="124919"/>
                    <a:pt x="106551" y="126251"/>
                  </a:cubicBezTo>
                  <a:cubicBezTo>
                    <a:pt x="105885" y="126695"/>
                    <a:pt x="105885" y="127805"/>
                    <a:pt x="106329" y="128249"/>
                  </a:cubicBezTo>
                  <a:cubicBezTo>
                    <a:pt x="106615" y="128679"/>
                    <a:pt x="107087" y="128924"/>
                    <a:pt x="107565" y="128924"/>
                  </a:cubicBezTo>
                  <a:cubicBezTo>
                    <a:pt x="107827" y="128924"/>
                    <a:pt x="108091" y="128850"/>
                    <a:pt x="108326" y="128693"/>
                  </a:cubicBezTo>
                  <a:cubicBezTo>
                    <a:pt x="110102" y="127361"/>
                    <a:pt x="112100" y="126029"/>
                    <a:pt x="113876" y="124697"/>
                  </a:cubicBezTo>
                  <a:cubicBezTo>
                    <a:pt x="114542" y="124253"/>
                    <a:pt x="115208" y="123809"/>
                    <a:pt x="115874" y="123809"/>
                  </a:cubicBezTo>
                  <a:cubicBezTo>
                    <a:pt x="116540" y="123809"/>
                    <a:pt x="116984" y="124031"/>
                    <a:pt x="117428" y="124475"/>
                  </a:cubicBezTo>
                  <a:cubicBezTo>
                    <a:pt x="117650" y="124919"/>
                    <a:pt x="117650" y="125585"/>
                    <a:pt x="117428" y="126029"/>
                  </a:cubicBezTo>
                  <a:cubicBezTo>
                    <a:pt x="116984" y="127361"/>
                    <a:pt x="115874" y="127805"/>
                    <a:pt x="114986" y="128249"/>
                  </a:cubicBezTo>
                  <a:cubicBezTo>
                    <a:pt x="109214" y="131801"/>
                    <a:pt x="103221" y="135130"/>
                    <a:pt x="97449" y="138460"/>
                  </a:cubicBezTo>
                  <a:cubicBezTo>
                    <a:pt x="95896" y="139126"/>
                    <a:pt x="94342" y="140236"/>
                    <a:pt x="93454" y="141568"/>
                  </a:cubicBezTo>
                  <a:cubicBezTo>
                    <a:pt x="93010" y="142012"/>
                    <a:pt x="93010" y="142900"/>
                    <a:pt x="93454" y="143122"/>
                  </a:cubicBezTo>
                  <a:cubicBezTo>
                    <a:pt x="93676" y="143344"/>
                    <a:pt x="94120" y="143566"/>
                    <a:pt x="94342" y="143566"/>
                  </a:cubicBezTo>
                  <a:cubicBezTo>
                    <a:pt x="95230" y="143344"/>
                    <a:pt x="96118" y="143122"/>
                    <a:pt x="97006" y="142678"/>
                  </a:cubicBezTo>
                  <a:lnTo>
                    <a:pt x="114542" y="132467"/>
                  </a:lnTo>
                  <a:cubicBezTo>
                    <a:pt x="115652" y="131801"/>
                    <a:pt x="116984" y="130913"/>
                    <a:pt x="118094" y="130469"/>
                  </a:cubicBezTo>
                  <a:cubicBezTo>
                    <a:pt x="118826" y="130062"/>
                    <a:pt x="119410" y="129864"/>
                    <a:pt x="119910" y="129864"/>
                  </a:cubicBezTo>
                  <a:cubicBezTo>
                    <a:pt x="120773" y="129864"/>
                    <a:pt x="121386" y="130454"/>
                    <a:pt x="122089" y="131579"/>
                  </a:cubicBezTo>
                  <a:cubicBezTo>
                    <a:pt x="123199" y="133355"/>
                    <a:pt x="122977" y="134020"/>
                    <a:pt x="120979" y="135352"/>
                  </a:cubicBezTo>
                  <a:cubicBezTo>
                    <a:pt x="118982" y="136462"/>
                    <a:pt x="116762" y="137128"/>
                    <a:pt x="115208" y="139126"/>
                  </a:cubicBezTo>
                  <a:cubicBezTo>
                    <a:pt x="115208" y="139348"/>
                    <a:pt x="114986" y="140014"/>
                    <a:pt x="115208" y="140236"/>
                  </a:cubicBezTo>
                  <a:cubicBezTo>
                    <a:pt x="115430" y="140680"/>
                    <a:pt x="115874" y="140902"/>
                    <a:pt x="116540" y="140902"/>
                  </a:cubicBezTo>
                  <a:cubicBezTo>
                    <a:pt x="117872" y="140902"/>
                    <a:pt x="118982" y="140236"/>
                    <a:pt x="120091" y="139570"/>
                  </a:cubicBezTo>
                  <a:cubicBezTo>
                    <a:pt x="121423" y="138682"/>
                    <a:pt x="122977" y="138238"/>
                    <a:pt x="124309" y="137794"/>
                  </a:cubicBezTo>
                  <a:cubicBezTo>
                    <a:pt x="124504" y="137697"/>
                    <a:pt x="124688" y="137653"/>
                    <a:pt x="124859" y="137653"/>
                  </a:cubicBezTo>
                  <a:cubicBezTo>
                    <a:pt x="125468" y="137653"/>
                    <a:pt x="125912" y="138211"/>
                    <a:pt x="126085" y="138904"/>
                  </a:cubicBezTo>
                  <a:cubicBezTo>
                    <a:pt x="126751" y="139570"/>
                    <a:pt x="126529" y="140458"/>
                    <a:pt x="125863" y="140902"/>
                  </a:cubicBezTo>
                  <a:cubicBezTo>
                    <a:pt x="124309" y="141790"/>
                    <a:pt x="122755" y="142456"/>
                    <a:pt x="121201" y="143344"/>
                  </a:cubicBezTo>
                  <a:cubicBezTo>
                    <a:pt x="120313" y="143788"/>
                    <a:pt x="119647" y="144454"/>
                    <a:pt x="119204" y="145342"/>
                  </a:cubicBezTo>
                  <a:cubicBezTo>
                    <a:pt x="119204" y="145785"/>
                    <a:pt x="119204" y="146007"/>
                    <a:pt x="119426" y="146451"/>
                  </a:cubicBezTo>
                  <a:cubicBezTo>
                    <a:pt x="119647" y="146673"/>
                    <a:pt x="120091" y="146895"/>
                    <a:pt x="120313" y="146895"/>
                  </a:cubicBezTo>
                  <a:cubicBezTo>
                    <a:pt x="121201" y="146895"/>
                    <a:pt x="121867" y="146673"/>
                    <a:pt x="122533" y="146229"/>
                  </a:cubicBezTo>
                  <a:cubicBezTo>
                    <a:pt x="123865" y="145563"/>
                    <a:pt x="125197" y="144898"/>
                    <a:pt x="126751" y="144232"/>
                  </a:cubicBezTo>
                  <a:cubicBezTo>
                    <a:pt x="127181" y="143945"/>
                    <a:pt x="127703" y="143474"/>
                    <a:pt x="128139" y="143474"/>
                  </a:cubicBezTo>
                  <a:cubicBezTo>
                    <a:pt x="128378" y="143474"/>
                    <a:pt x="128591" y="143616"/>
                    <a:pt x="128749" y="144010"/>
                  </a:cubicBezTo>
                  <a:cubicBezTo>
                    <a:pt x="129415" y="145120"/>
                    <a:pt x="128083" y="145563"/>
                    <a:pt x="127417" y="146007"/>
                  </a:cubicBezTo>
                  <a:cubicBezTo>
                    <a:pt x="125641" y="146895"/>
                    <a:pt x="124087" y="147783"/>
                    <a:pt x="122311" y="148893"/>
                  </a:cubicBezTo>
                  <a:cubicBezTo>
                    <a:pt x="121645" y="149337"/>
                    <a:pt x="121201" y="149781"/>
                    <a:pt x="120757" y="150447"/>
                  </a:cubicBezTo>
                  <a:cubicBezTo>
                    <a:pt x="120757" y="150891"/>
                    <a:pt x="120757" y="151113"/>
                    <a:pt x="120757" y="151557"/>
                  </a:cubicBezTo>
                  <a:cubicBezTo>
                    <a:pt x="120979" y="151779"/>
                    <a:pt x="121423" y="152001"/>
                    <a:pt x="121645" y="152001"/>
                  </a:cubicBezTo>
                  <a:cubicBezTo>
                    <a:pt x="122755" y="152001"/>
                    <a:pt x="123643" y="151557"/>
                    <a:pt x="124531" y="151113"/>
                  </a:cubicBezTo>
                  <a:cubicBezTo>
                    <a:pt x="126307" y="150225"/>
                    <a:pt x="128305" y="149337"/>
                    <a:pt x="130081" y="148227"/>
                  </a:cubicBezTo>
                  <a:cubicBezTo>
                    <a:pt x="130303" y="148079"/>
                    <a:pt x="130549" y="148005"/>
                    <a:pt x="130796" y="148005"/>
                  </a:cubicBezTo>
                  <a:cubicBezTo>
                    <a:pt x="131289" y="148005"/>
                    <a:pt x="131782" y="148301"/>
                    <a:pt x="132078" y="148893"/>
                  </a:cubicBezTo>
                  <a:cubicBezTo>
                    <a:pt x="132078" y="149337"/>
                    <a:pt x="131856" y="150003"/>
                    <a:pt x="131412" y="150447"/>
                  </a:cubicBezTo>
                  <a:cubicBezTo>
                    <a:pt x="128749" y="152223"/>
                    <a:pt x="125863" y="153999"/>
                    <a:pt x="123199" y="155775"/>
                  </a:cubicBezTo>
                  <a:cubicBezTo>
                    <a:pt x="119426" y="157994"/>
                    <a:pt x="115430" y="159992"/>
                    <a:pt x="111656" y="162212"/>
                  </a:cubicBezTo>
                  <a:cubicBezTo>
                    <a:pt x="110768" y="162434"/>
                    <a:pt x="110102" y="162878"/>
                    <a:pt x="109658" y="163544"/>
                  </a:cubicBezTo>
                  <a:cubicBezTo>
                    <a:pt x="108770" y="163988"/>
                    <a:pt x="108326" y="165098"/>
                    <a:pt x="108770" y="165764"/>
                  </a:cubicBezTo>
                  <a:cubicBezTo>
                    <a:pt x="109016" y="166255"/>
                    <a:pt x="109397" y="166406"/>
                    <a:pt x="109801" y="166406"/>
                  </a:cubicBezTo>
                  <a:cubicBezTo>
                    <a:pt x="110128" y="166406"/>
                    <a:pt x="110470" y="166307"/>
                    <a:pt x="110768" y="166208"/>
                  </a:cubicBezTo>
                  <a:cubicBezTo>
                    <a:pt x="112100" y="165542"/>
                    <a:pt x="113210" y="165098"/>
                    <a:pt x="114542" y="164432"/>
                  </a:cubicBezTo>
                  <a:lnTo>
                    <a:pt x="133188" y="153999"/>
                  </a:lnTo>
                  <a:cubicBezTo>
                    <a:pt x="133632" y="153777"/>
                    <a:pt x="134076" y="153555"/>
                    <a:pt x="134298" y="153555"/>
                  </a:cubicBezTo>
                  <a:cubicBezTo>
                    <a:pt x="133632" y="155331"/>
                    <a:pt x="131856" y="155997"/>
                    <a:pt x="130525" y="157107"/>
                  </a:cubicBezTo>
                  <a:cubicBezTo>
                    <a:pt x="129415" y="157772"/>
                    <a:pt x="128527" y="158882"/>
                    <a:pt x="128083" y="159992"/>
                  </a:cubicBezTo>
                  <a:cubicBezTo>
                    <a:pt x="127861" y="160436"/>
                    <a:pt x="128083" y="160658"/>
                    <a:pt x="128083" y="161102"/>
                  </a:cubicBezTo>
                  <a:cubicBezTo>
                    <a:pt x="128527" y="161324"/>
                    <a:pt x="128749" y="161546"/>
                    <a:pt x="129193" y="161546"/>
                  </a:cubicBezTo>
                  <a:cubicBezTo>
                    <a:pt x="130303" y="161324"/>
                    <a:pt x="131412" y="160880"/>
                    <a:pt x="132300" y="160214"/>
                  </a:cubicBezTo>
                  <a:cubicBezTo>
                    <a:pt x="133410" y="159104"/>
                    <a:pt x="134742" y="158216"/>
                    <a:pt x="136074" y="157550"/>
                  </a:cubicBezTo>
                  <a:cubicBezTo>
                    <a:pt x="136231" y="157393"/>
                    <a:pt x="136416" y="157319"/>
                    <a:pt x="136600" y="157319"/>
                  </a:cubicBezTo>
                  <a:cubicBezTo>
                    <a:pt x="136934" y="157319"/>
                    <a:pt x="137263" y="157564"/>
                    <a:pt x="137406" y="157994"/>
                  </a:cubicBezTo>
                  <a:cubicBezTo>
                    <a:pt x="137850" y="158438"/>
                    <a:pt x="137850" y="159104"/>
                    <a:pt x="137406" y="159548"/>
                  </a:cubicBezTo>
                  <a:cubicBezTo>
                    <a:pt x="136962" y="159770"/>
                    <a:pt x="136518" y="160214"/>
                    <a:pt x="136074" y="160658"/>
                  </a:cubicBezTo>
                  <a:cubicBezTo>
                    <a:pt x="134964" y="161324"/>
                    <a:pt x="133410" y="162212"/>
                    <a:pt x="132522" y="162656"/>
                  </a:cubicBezTo>
                  <a:cubicBezTo>
                    <a:pt x="131634" y="163100"/>
                    <a:pt x="130968" y="163988"/>
                    <a:pt x="131634" y="164876"/>
                  </a:cubicBezTo>
                  <a:cubicBezTo>
                    <a:pt x="132111" y="165471"/>
                    <a:pt x="132587" y="165684"/>
                    <a:pt x="133064" y="165684"/>
                  </a:cubicBezTo>
                  <a:cubicBezTo>
                    <a:pt x="133475" y="165684"/>
                    <a:pt x="133887" y="165526"/>
                    <a:pt x="134298" y="165320"/>
                  </a:cubicBezTo>
                  <a:cubicBezTo>
                    <a:pt x="136074" y="164432"/>
                    <a:pt x="137628" y="163544"/>
                    <a:pt x="139404" y="162878"/>
                  </a:cubicBezTo>
                  <a:cubicBezTo>
                    <a:pt x="139522" y="162839"/>
                    <a:pt x="139633" y="162820"/>
                    <a:pt x="139737" y="162820"/>
                  </a:cubicBezTo>
                  <a:cubicBezTo>
                    <a:pt x="140220" y="162820"/>
                    <a:pt x="140553" y="163218"/>
                    <a:pt x="140736" y="163766"/>
                  </a:cubicBezTo>
                  <a:cubicBezTo>
                    <a:pt x="140958" y="163988"/>
                    <a:pt x="140736" y="164432"/>
                    <a:pt x="140514" y="164654"/>
                  </a:cubicBezTo>
                  <a:cubicBezTo>
                    <a:pt x="140070" y="165320"/>
                    <a:pt x="139404" y="165764"/>
                    <a:pt x="138738" y="166208"/>
                  </a:cubicBezTo>
                  <a:cubicBezTo>
                    <a:pt x="137406" y="166874"/>
                    <a:pt x="136074" y="167540"/>
                    <a:pt x="134742" y="168428"/>
                  </a:cubicBezTo>
                  <a:cubicBezTo>
                    <a:pt x="134076" y="168871"/>
                    <a:pt x="133632" y="169537"/>
                    <a:pt x="133188" y="170203"/>
                  </a:cubicBezTo>
                  <a:cubicBezTo>
                    <a:pt x="132966" y="170425"/>
                    <a:pt x="132966" y="170869"/>
                    <a:pt x="133188" y="171091"/>
                  </a:cubicBezTo>
                  <a:cubicBezTo>
                    <a:pt x="133410" y="171535"/>
                    <a:pt x="133854" y="171757"/>
                    <a:pt x="134076" y="171757"/>
                  </a:cubicBezTo>
                  <a:cubicBezTo>
                    <a:pt x="135186" y="171757"/>
                    <a:pt x="136074" y="171535"/>
                    <a:pt x="136962" y="170869"/>
                  </a:cubicBezTo>
                  <a:cubicBezTo>
                    <a:pt x="138516" y="169981"/>
                    <a:pt x="140292" y="169093"/>
                    <a:pt x="142067" y="168206"/>
                  </a:cubicBezTo>
                  <a:cubicBezTo>
                    <a:pt x="142311" y="168108"/>
                    <a:pt x="142533" y="168064"/>
                    <a:pt x="142738" y="168064"/>
                  </a:cubicBezTo>
                  <a:cubicBezTo>
                    <a:pt x="143469" y="168064"/>
                    <a:pt x="143989" y="168622"/>
                    <a:pt x="144509" y="169315"/>
                  </a:cubicBezTo>
                  <a:cubicBezTo>
                    <a:pt x="144953" y="170203"/>
                    <a:pt x="144731" y="171313"/>
                    <a:pt x="144065" y="171979"/>
                  </a:cubicBezTo>
                  <a:cubicBezTo>
                    <a:pt x="142955" y="172645"/>
                    <a:pt x="141846" y="173533"/>
                    <a:pt x="140514" y="174199"/>
                  </a:cubicBezTo>
                  <a:cubicBezTo>
                    <a:pt x="135852" y="176641"/>
                    <a:pt x="131190" y="179083"/>
                    <a:pt x="126751" y="181524"/>
                  </a:cubicBezTo>
                  <a:cubicBezTo>
                    <a:pt x="125419" y="182412"/>
                    <a:pt x="123865" y="182856"/>
                    <a:pt x="122977" y="184188"/>
                  </a:cubicBezTo>
                  <a:cubicBezTo>
                    <a:pt x="122755" y="184632"/>
                    <a:pt x="122755" y="185298"/>
                    <a:pt x="122977" y="185742"/>
                  </a:cubicBezTo>
                  <a:cubicBezTo>
                    <a:pt x="123144" y="186242"/>
                    <a:pt x="123560" y="186491"/>
                    <a:pt x="123945" y="186491"/>
                  </a:cubicBezTo>
                  <a:cubicBezTo>
                    <a:pt x="124073" y="186491"/>
                    <a:pt x="124198" y="186463"/>
                    <a:pt x="124309" y="186408"/>
                  </a:cubicBezTo>
                  <a:cubicBezTo>
                    <a:pt x="124975" y="186186"/>
                    <a:pt x="125863" y="185964"/>
                    <a:pt x="126529" y="185520"/>
                  </a:cubicBezTo>
                  <a:lnTo>
                    <a:pt x="144065" y="175975"/>
                  </a:lnTo>
                  <a:cubicBezTo>
                    <a:pt x="145094" y="175421"/>
                    <a:pt x="145925" y="175149"/>
                    <a:pt x="146619" y="175149"/>
                  </a:cubicBezTo>
                  <a:cubicBezTo>
                    <a:pt x="147872" y="175149"/>
                    <a:pt x="148678" y="176036"/>
                    <a:pt x="149393" y="177751"/>
                  </a:cubicBezTo>
                  <a:cubicBezTo>
                    <a:pt x="149615" y="178417"/>
                    <a:pt x="149393" y="179305"/>
                    <a:pt x="148727" y="179749"/>
                  </a:cubicBezTo>
                  <a:cubicBezTo>
                    <a:pt x="138516" y="185298"/>
                    <a:pt x="129637" y="192845"/>
                    <a:pt x="119204" y="198173"/>
                  </a:cubicBezTo>
                  <a:cubicBezTo>
                    <a:pt x="116692" y="199332"/>
                    <a:pt x="115357" y="200113"/>
                    <a:pt x="114340" y="200113"/>
                  </a:cubicBezTo>
                  <a:cubicBezTo>
                    <a:pt x="113020" y="200113"/>
                    <a:pt x="112234" y="198798"/>
                    <a:pt x="110102" y="195287"/>
                  </a:cubicBezTo>
                  <a:cubicBezTo>
                    <a:pt x="89458" y="162212"/>
                    <a:pt x="68814" y="129137"/>
                    <a:pt x="48170" y="96284"/>
                  </a:cubicBezTo>
                  <a:cubicBezTo>
                    <a:pt x="34629" y="74530"/>
                    <a:pt x="20866" y="52775"/>
                    <a:pt x="7325" y="31021"/>
                  </a:cubicBezTo>
                  <a:cubicBezTo>
                    <a:pt x="6438" y="29911"/>
                    <a:pt x="5994" y="28802"/>
                    <a:pt x="5994" y="27470"/>
                  </a:cubicBezTo>
                  <a:lnTo>
                    <a:pt x="5994" y="27470"/>
                  </a:lnTo>
                  <a:cubicBezTo>
                    <a:pt x="7769" y="28802"/>
                    <a:pt x="9323" y="30577"/>
                    <a:pt x="9989" y="32797"/>
                  </a:cubicBezTo>
                  <a:cubicBezTo>
                    <a:pt x="10386" y="33591"/>
                    <a:pt x="11139" y="34386"/>
                    <a:pt x="11928" y="34386"/>
                  </a:cubicBezTo>
                  <a:cubicBezTo>
                    <a:pt x="12022" y="34386"/>
                    <a:pt x="12115" y="34374"/>
                    <a:pt x="12209" y="34351"/>
                  </a:cubicBezTo>
                  <a:cubicBezTo>
                    <a:pt x="13097" y="34129"/>
                    <a:pt x="13541" y="32797"/>
                    <a:pt x="13097" y="31465"/>
                  </a:cubicBezTo>
                  <a:cubicBezTo>
                    <a:pt x="12209" y="29689"/>
                    <a:pt x="11321" y="28358"/>
                    <a:pt x="10211" y="27026"/>
                  </a:cubicBezTo>
                  <a:cubicBezTo>
                    <a:pt x="9323" y="25694"/>
                    <a:pt x="9545" y="24806"/>
                    <a:pt x="10877" y="24140"/>
                  </a:cubicBezTo>
                  <a:cubicBezTo>
                    <a:pt x="13319" y="22364"/>
                    <a:pt x="15983" y="20810"/>
                    <a:pt x="18646" y="19256"/>
                  </a:cubicBezTo>
                  <a:lnTo>
                    <a:pt x="40845" y="5494"/>
                  </a:lnTo>
                  <a:cubicBezTo>
                    <a:pt x="41732" y="4828"/>
                    <a:pt x="42842" y="4384"/>
                    <a:pt x="43730" y="3940"/>
                  </a:cubicBezTo>
                  <a:cubicBezTo>
                    <a:pt x="43966" y="3782"/>
                    <a:pt x="44230" y="3709"/>
                    <a:pt x="44492" y="3709"/>
                  </a:cubicBezTo>
                  <a:close/>
                  <a:moveTo>
                    <a:pt x="44598" y="1"/>
                  </a:moveTo>
                  <a:cubicBezTo>
                    <a:pt x="43915" y="1"/>
                    <a:pt x="43233" y="125"/>
                    <a:pt x="42620" y="388"/>
                  </a:cubicBezTo>
                  <a:cubicBezTo>
                    <a:pt x="41510" y="1054"/>
                    <a:pt x="40401" y="1720"/>
                    <a:pt x="39291" y="2608"/>
                  </a:cubicBezTo>
                  <a:lnTo>
                    <a:pt x="7104" y="22142"/>
                  </a:lnTo>
                  <a:cubicBezTo>
                    <a:pt x="444" y="26360"/>
                    <a:pt x="0" y="25694"/>
                    <a:pt x="4662" y="33019"/>
                  </a:cubicBezTo>
                  <a:lnTo>
                    <a:pt x="51056" y="107161"/>
                  </a:lnTo>
                  <a:cubicBezTo>
                    <a:pt x="67482" y="133577"/>
                    <a:pt x="83909" y="159992"/>
                    <a:pt x="100335" y="186186"/>
                  </a:cubicBezTo>
                  <a:cubicBezTo>
                    <a:pt x="103443" y="191070"/>
                    <a:pt x="106551" y="196175"/>
                    <a:pt x="109436" y="201059"/>
                  </a:cubicBezTo>
                  <a:cubicBezTo>
                    <a:pt x="110102" y="202169"/>
                    <a:pt x="109658" y="203944"/>
                    <a:pt x="111434" y="204388"/>
                  </a:cubicBezTo>
                  <a:cubicBezTo>
                    <a:pt x="111767" y="204444"/>
                    <a:pt x="112100" y="204472"/>
                    <a:pt x="112433" y="204472"/>
                  </a:cubicBezTo>
                  <a:cubicBezTo>
                    <a:pt x="113432" y="204472"/>
                    <a:pt x="114431" y="204222"/>
                    <a:pt x="115430" y="203723"/>
                  </a:cubicBezTo>
                  <a:cubicBezTo>
                    <a:pt x="116318" y="203279"/>
                    <a:pt x="117428" y="202613"/>
                    <a:pt x="118538" y="202169"/>
                  </a:cubicBezTo>
                  <a:cubicBezTo>
                    <a:pt x="130081" y="196841"/>
                    <a:pt x="139848" y="188406"/>
                    <a:pt x="150947" y="182190"/>
                  </a:cubicBezTo>
                  <a:cubicBezTo>
                    <a:pt x="153610" y="180858"/>
                    <a:pt x="153832" y="178639"/>
                    <a:pt x="152279" y="175753"/>
                  </a:cubicBezTo>
                  <a:cubicBezTo>
                    <a:pt x="151835" y="174865"/>
                    <a:pt x="151391" y="174199"/>
                    <a:pt x="150725" y="173311"/>
                  </a:cubicBezTo>
                  <a:cubicBezTo>
                    <a:pt x="126307" y="132023"/>
                    <a:pt x="101667" y="90734"/>
                    <a:pt x="77027" y="49668"/>
                  </a:cubicBezTo>
                  <a:cubicBezTo>
                    <a:pt x="68148" y="34795"/>
                    <a:pt x="59491" y="19922"/>
                    <a:pt x="50612" y="5272"/>
                  </a:cubicBezTo>
                  <a:cubicBezTo>
                    <a:pt x="49946" y="3496"/>
                    <a:pt x="48836" y="2164"/>
                    <a:pt x="47504" y="832"/>
                  </a:cubicBezTo>
                  <a:cubicBezTo>
                    <a:pt x="46697" y="294"/>
                    <a:pt x="45647" y="1"/>
                    <a:pt x="4459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3199550" y="1287450"/>
              <a:ext cx="321900" cy="224000"/>
            </a:xfrm>
            <a:custGeom>
              <a:avLst/>
              <a:gdLst/>
              <a:ahLst/>
              <a:cxnLst/>
              <a:rect l="l" t="t" r="r" b="b"/>
              <a:pathLst>
                <a:path w="12876" h="8960" extrusionOk="0">
                  <a:moveTo>
                    <a:pt x="10782" y="0"/>
                  </a:moveTo>
                  <a:cubicBezTo>
                    <a:pt x="10537" y="0"/>
                    <a:pt x="10273" y="62"/>
                    <a:pt x="9989" y="203"/>
                  </a:cubicBezTo>
                  <a:cubicBezTo>
                    <a:pt x="6438" y="1757"/>
                    <a:pt x="3330" y="3977"/>
                    <a:pt x="444" y="6419"/>
                  </a:cubicBezTo>
                  <a:cubicBezTo>
                    <a:pt x="0" y="6863"/>
                    <a:pt x="0" y="7529"/>
                    <a:pt x="222" y="7973"/>
                  </a:cubicBezTo>
                  <a:cubicBezTo>
                    <a:pt x="370" y="8565"/>
                    <a:pt x="814" y="8959"/>
                    <a:pt x="1291" y="8959"/>
                  </a:cubicBezTo>
                  <a:cubicBezTo>
                    <a:pt x="1529" y="8959"/>
                    <a:pt x="1776" y="8861"/>
                    <a:pt x="1998" y="8639"/>
                  </a:cubicBezTo>
                  <a:cubicBezTo>
                    <a:pt x="5953" y="6881"/>
                    <a:pt x="9473" y="4253"/>
                    <a:pt x="12774" y="1401"/>
                  </a:cubicBezTo>
                  <a:lnTo>
                    <a:pt x="12774" y="1401"/>
                  </a:lnTo>
                  <a:cubicBezTo>
                    <a:pt x="12808" y="1446"/>
                    <a:pt x="12842" y="1491"/>
                    <a:pt x="12875" y="1535"/>
                  </a:cubicBezTo>
                  <a:lnTo>
                    <a:pt x="12875" y="1313"/>
                  </a:lnTo>
                  <a:cubicBezTo>
                    <a:pt x="12841" y="1343"/>
                    <a:pt x="12807" y="1372"/>
                    <a:pt x="12774" y="1401"/>
                  </a:cubicBezTo>
                  <a:lnTo>
                    <a:pt x="12774" y="1401"/>
                  </a:lnTo>
                  <a:cubicBezTo>
                    <a:pt x="12266" y="734"/>
                    <a:pt x="11632" y="0"/>
                    <a:pt x="1078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33"/>
          <p:cNvGrpSpPr/>
          <p:nvPr/>
        </p:nvGrpSpPr>
        <p:grpSpPr>
          <a:xfrm>
            <a:off x="-3" y="286494"/>
            <a:ext cx="9033265" cy="4898552"/>
            <a:chOff x="-3" y="286494"/>
            <a:chExt cx="9033265" cy="4898552"/>
          </a:xfrm>
        </p:grpSpPr>
        <p:grpSp>
          <p:nvGrpSpPr>
            <p:cNvPr id="995" name="Google Shape;995;p33"/>
            <p:cNvGrpSpPr/>
            <p:nvPr/>
          </p:nvGrpSpPr>
          <p:grpSpPr>
            <a:xfrm flipH="1">
              <a:off x="-3" y="514256"/>
              <a:ext cx="8750583" cy="4670789"/>
              <a:chOff x="510447" y="542881"/>
              <a:chExt cx="8750583" cy="4670789"/>
            </a:xfrm>
          </p:grpSpPr>
          <p:sp>
            <p:nvSpPr>
              <p:cNvPr id="996" name="Google Shape;996;p33"/>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5688197" y="5428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7131662" y="2820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3"/>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5139247" y="48097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33"/>
          <p:cNvSpPr txBox="1">
            <a:spLocks noGrp="1"/>
          </p:cNvSpPr>
          <p:nvPr>
            <p:ph type="subTitle" idx="1"/>
          </p:nvPr>
        </p:nvSpPr>
        <p:spPr>
          <a:xfrm>
            <a:off x="3021300" y="2079975"/>
            <a:ext cx="3101400" cy="33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5" name="Google Shape;1005;p33"/>
          <p:cNvSpPr txBox="1">
            <a:spLocks noGrp="1"/>
          </p:cNvSpPr>
          <p:nvPr>
            <p:ph type="subTitle" idx="2"/>
          </p:nvPr>
        </p:nvSpPr>
        <p:spPr>
          <a:xfrm>
            <a:off x="3021289" y="3825025"/>
            <a:ext cx="3101400" cy="33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6" name="Google Shape;1006;p33"/>
          <p:cNvSpPr txBox="1">
            <a:spLocks noGrp="1"/>
          </p:cNvSpPr>
          <p:nvPr>
            <p:ph type="title" hasCustomPrompt="1"/>
          </p:nvPr>
        </p:nvSpPr>
        <p:spPr>
          <a:xfrm>
            <a:off x="2001300" y="1063175"/>
            <a:ext cx="51414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6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1007" name="Google Shape;1007;p33"/>
          <p:cNvSpPr txBox="1">
            <a:spLocks noGrp="1"/>
          </p:cNvSpPr>
          <p:nvPr>
            <p:ph type="title" idx="3" hasCustomPrompt="1"/>
          </p:nvPr>
        </p:nvSpPr>
        <p:spPr>
          <a:xfrm>
            <a:off x="2001299" y="2812200"/>
            <a:ext cx="51414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6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ext">
  <p:cSld name="CUSTOM_17">
    <p:spTree>
      <p:nvGrpSpPr>
        <p:cNvPr id="1" name="Shape 790"/>
        <p:cNvGrpSpPr/>
        <p:nvPr/>
      </p:nvGrpSpPr>
      <p:grpSpPr>
        <a:xfrm>
          <a:off x="0" y="0"/>
          <a:ext cx="0" cy="0"/>
          <a:chOff x="0" y="0"/>
          <a:chExt cx="0" cy="0"/>
        </a:xfrm>
      </p:grpSpPr>
      <p:grpSp>
        <p:nvGrpSpPr>
          <p:cNvPr id="791" name="Google Shape;791;p28"/>
          <p:cNvGrpSpPr/>
          <p:nvPr/>
        </p:nvGrpSpPr>
        <p:grpSpPr>
          <a:xfrm rot="-556460">
            <a:off x="1483830" y="3614147"/>
            <a:ext cx="840660" cy="1334324"/>
            <a:chOff x="2190225" y="236575"/>
            <a:chExt cx="3165475" cy="5024350"/>
          </a:xfrm>
        </p:grpSpPr>
        <p:sp>
          <p:nvSpPr>
            <p:cNvPr id="792" name="Google Shape;792;p28"/>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rgbClr val="FFD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28"/>
          <p:cNvGrpSpPr/>
          <p:nvPr/>
        </p:nvGrpSpPr>
        <p:grpSpPr>
          <a:xfrm rot="451032">
            <a:off x="442745" y="3400622"/>
            <a:ext cx="840919" cy="1298848"/>
            <a:chOff x="2144500" y="237375"/>
            <a:chExt cx="3245200" cy="5012400"/>
          </a:xfrm>
        </p:grpSpPr>
        <p:sp>
          <p:nvSpPr>
            <p:cNvPr id="798" name="Google Shape;798;p28"/>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rgbClr val="EDBB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28"/>
          <p:cNvGrpSpPr/>
          <p:nvPr/>
        </p:nvGrpSpPr>
        <p:grpSpPr>
          <a:xfrm>
            <a:off x="307717" y="274703"/>
            <a:ext cx="8874950" cy="4863456"/>
            <a:chOff x="307717" y="274703"/>
            <a:chExt cx="8874950" cy="4863456"/>
          </a:xfrm>
        </p:grpSpPr>
        <p:sp>
          <p:nvSpPr>
            <p:cNvPr id="804" name="Google Shape;804;p28"/>
            <p:cNvSpPr/>
            <p:nvPr/>
          </p:nvSpPr>
          <p:spPr>
            <a:xfrm>
              <a:off x="502440" y="90441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2645101" y="3868500"/>
              <a:ext cx="352728" cy="424740"/>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6420597" y="6855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970359" y="2747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307717" y="29756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rot="2238594">
              <a:off x="8163588" y="3897499"/>
              <a:ext cx="754651" cy="1127293"/>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28"/>
          <p:cNvSpPr txBox="1">
            <a:spLocks noGrp="1"/>
          </p:cNvSpPr>
          <p:nvPr>
            <p:ph type="title"/>
          </p:nvPr>
        </p:nvSpPr>
        <p:spPr>
          <a:xfrm>
            <a:off x="2052900" y="1449738"/>
            <a:ext cx="5038200" cy="1143600"/>
          </a:xfrm>
          <a:prstGeom prst="rect">
            <a:avLst/>
          </a:prstGeom>
        </p:spPr>
        <p:txBody>
          <a:bodyPr spcFirstLastPara="1" wrap="square" lIns="91425" tIns="91425" rIns="91425" bIns="91425" anchor="ctr" anchorCtr="0">
            <a:noAutofit/>
          </a:bodyPr>
          <a:lstStyle>
            <a:lvl1pPr lvl="0" rtl="0">
              <a:spcBef>
                <a:spcPts val="0"/>
              </a:spcBef>
              <a:spcAft>
                <a:spcPts val="0"/>
              </a:spcAft>
              <a:buSzPts val="5400"/>
              <a:buNone/>
              <a:defRPr sz="120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811" name="Google Shape;811;p28"/>
          <p:cNvSpPr txBox="1">
            <a:spLocks noGrp="1"/>
          </p:cNvSpPr>
          <p:nvPr>
            <p:ph type="subTitle" idx="1"/>
          </p:nvPr>
        </p:nvSpPr>
        <p:spPr>
          <a:xfrm>
            <a:off x="1980750" y="2593350"/>
            <a:ext cx="5182500" cy="119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812" name="Google Shape;812;p28"/>
          <p:cNvGrpSpPr/>
          <p:nvPr/>
        </p:nvGrpSpPr>
        <p:grpSpPr>
          <a:xfrm rot="2700000">
            <a:off x="7573516" y="413994"/>
            <a:ext cx="1252474" cy="770935"/>
            <a:chOff x="230550" y="540800"/>
            <a:chExt cx="7068100" cy="4350625"/>
          </a:xfrm>
        </p:grpSpPr>
        <p:sp>
          <p:nvSpPr>
            <p:cNvPr id="813" name="Google Shape;813;p28"/>
            <p:cNvSpPr/>
            <p:nvPr/>
          </p:nvSpPr>
          <p:spPr>
            <a:xfrm>
              <a:off x="586225" y="1135100"/>
              <a:ext cx="5970800" cy="3170700"/>
            </a:xfrm>
            <a:custGeom>
              <a:avLst/>
              <a:gdLst/>
              <a:ahLst/>
              <a:cxnLst/>
              <a:rect l="l" t="t" r="r" b="b"/>
              <a:pathLst>
                <a:path w="238832" h="126828" extrusionOk="0">
                  <a:moveTo>
                    <a:pt x="147430" y="0"/>
                  </a:moveTo>
                  <a:cubicBezTo>
                    <a:pt x="129460" y="0"/>
                    <a:pt x="111525" y="1437"/>
                    <a:pt x="93838" y="4572"/>
                  </a:cubicBezTo>
                  <a:cubicBezTo>
                    <a:pt x="66897" y="9112"/>
                    <a:pt x="39351" y="18193"/>
                    <a:pt x="21795" y="38777"/>
                  </a:cubicBezTo>
                  <a:cubicBezTo>
                    <a:pt x="3935" y="59360"/>
                    <a:pt x="0" y="93868"/>
                    <a:pt x="19373" y="112636"/>
                  </a:cubicBezTo>
                  <a:cubicBezTo>
                    <a:pt x="30101" y="123179"/>
                    <a:pt x="44899" y="126827"/>
                    <a:pt x="60242" y="126827"/>
                  </a:cubicBezTo>
                  <a:cubicBezTo>
                    <a:pt x="70009" y="126827"/>
                    <a:pt x="79996" y="125349"/>
                    <a:pt x="89297" y="123230"/>
                  </a:cubicBezTo>
                  <a:cubicBezTo>
                    <a:pt x="140454" y="111425"/>
                    <a:pt x="187372" y="85695"/>
                    <a:pt x="224907" y="49069"/>
                  </a:cubicBezTo>
                  <a:cubicBezTo>
                    <a:pt x="230659" y="44225"/>
                    <a:pt x="234896" y="37869"/>
                    <a:pt x="237318" y="30604"/>
                  </a:cubicBezTo>
                  <a:cubicBezTo>
                    <a:pt x="238832" y="23339"/>
                    <a:pt x="235502" y="14258"/>
                    <a:pt x="228237" y="12442"/>
                  </a:cubicBezTo>
                  <a:lnTo>
                    <a:pt x="238529" y="11231"/>
                  </a:lnTo>
                  <a:cubicBezTo>
                    <a:pt x="208771" y="4173"/>
                    <a:pt x="178051" y="0"/>
                    <a:pt x="147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4642425" y="1607425"/>
              <a:ext cx="1346475" cy="911050"/>
            </a:xfrm>
            <a:custGeom>
              <a:avLst/>
              <a:gdLst/>
              <a:ahLst/>
              <a:cxnLst/>
              <a:rect l="l" t="t" r="r" b="b"/>
              <a:pathLst>
                <a:path w="53859" h="36442" extrusionOk="0">
                  <a:moveTo>
                    <a:pt x="25027" y="0"/>
                  </a:moveTo>
                  <a:cubicBezTo>
                    <a:pt x="21459" y="0"/>
                    <a:pt x="17935" y="473"/>
                    <a:pt x="14530" y="1419"/>
                  </a:cubicBezTo>
                  <a:cubicBezTo>
                    <a:pt x="9081" y="2933"/>
                    <a:pt x="4238" y="6868"/>
                    <a:pt x="2119" y="12316"/>
                  </a:cubicBezTo>
                  <a:cubicBezTo>
                    <a:pt x="0" y="19884"/>
                    <a:pt x="2724" y="27754"/>
                    <a:pt x="9384" y="31992"/>
                  </a:cubicBezTo>
                  <a:cubicBezTo>
                    <a:pt x="13834" y="34958"/>
                    <a:pt x="19025" y="36442"/>
                    <a:pt x="24335" y="36442"/>
                  </a:cubicBezTo>
                  <a:cubicBezTo>
                    <a:pt x="26611" y="36442"/>
                    <a:pt x="28908" y="36169"/>
                    <a:pt x="31178" y="35624"/>
                  </a:cubicBezTo>
                  <a:cubicBezTo>
                    <a:pt x="38443" y="33808"/>
                    <a:pt x="45405" y="31084"/>
                    <a:pt x="52065" y="27451"/>
                  </a:cubicBezTo>
                  <a:cubicBezTo>
                    <a:pt x="53859" y="22885"/>
                    <a:pt x="53280" y="18142"/>
                    <a:pt x="50944" y="14408"/>
                  </a:cubicBezTo>
                  <a:lnTo>
                    <a:pt x="50944" y="14408"/>
                  </a:lnTo>
                  <a:lnTo>
                    <a:pt x="53578" y="16251"/>
                  </a:lnTo>
                  <a:cubicBezTo>
                    <a:pt x="53578" y="11106"/>
                    <a:pt x="50551" y="6262"/>
                    <a:pt x="46011" y="4143"/>
                  </a:cubicBezTo>
                  <a:cubicBezTo>
                    <a:pt x="41470" y="1722"/>
                    <a:pt x="36627" y="511"/>
                    <a:pt x="31481" y="511"/>
                  </a:cubicBezTo>
                  <a:cubicBezTo>
                    <a:pt x="29324" y="171"/>
                    <a:pt x="27168" y="0"/>
                    <a:pt x="25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1456475" y="1836850"/>
              <a:ext cx="2467050" cy="1896350"/>
            </a:xfrm>
            <a:custGeom>
              <a:avLst/>
              <a:gdLst/>
              <a:ahLst/>
              <a:cxnLst/>
              <a:rect l="l" t="t" r="r" b="b"/>
              <a:pathLst>
                <a:path w="98682" h="75854" extrusionOk="0">
                  <a:moveTo>
                    <a:pt x="59123" y="1"/>
                  </a:moveTo>
                  <a:cubicBezTo>
                    <a:pt x="36047" y="1"/>
                    <a:pt x="13794" y="13701"/>
                    <a:pt x="4541" y="37042"/>
                  </a:cubicBezTo>
                  <a:cubicBezTo>
                    <a:pt x="1" y="48847"/>
                    <a:pt x="304" y="64587"/>
                    <a:pt x="10898" y="71550"/>
                  </a:cubicBezTo>
                  <a:cubicBezTo>
                    <a:pt x="15890" y="74323"/>
                    <a:pt x="21643" y="75825"/>
                    <a:pt x="27460" y="75825"/>
                  </a:cubicBezTo>
                  <a:cubicBezTo>
                    <a:pt x="27993" y="75825"/>
                    <a:pt x="28527" y="75813"/>
                    <a:pt x="29060" y="75787"/>
                  </a:cubicBezTo>
                  <a:cubicBezTo>
                    <a:pt x="30512" y="75831"/>
                    <a:pt x="31977" y="75854"/>
                    <a:pt x="33450" y="75854"/>
                  </a:cubicBezTo>
                  <a:cubicBezTo>
                    <a:pt x="52546" y="75854"/>
                    <a:pt x="73019" y="71958"/>
                    <a:pt x="85665" y="57625"/>
                  </a:cubicBezTo>
                  <a:cubicBezTo>
                    <a:pt x="98076" y="42188"/>
                    <a:pt x="98682" y="20393"/>
                    <a:pt x="87179" y="4653"/>
                  </a:cubicBezTo>
                  <a:lnTo>
                    <a:pt x="87179" y="4653"/>
                  </a:lnTo>
                  <a:lnTo>
                    <a:pt x="88995" y="8285"/>
                  </a:lnTo>
                  <a:cubicBezTo>
                    <a:pt x="79568" y="2648"/>
                    <a:pt x="69266" y="1"/>
                    <a:pt x="59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a:off x="230550" y="540800"/>
              <a:ext cx="7068100" cy="4350625"/>
            </a:xfrm>
            <a:custGeom>
              <a:avLst/>
              <a:gdLst/>
              <a:ahLst/>
              <a:cxnLst/>
              <a:rect l="l" t="t" r="r" b="b"/>
              <a:pathLst>
                <a:path w="282724" h="174025" extrusionOk="0">
                  <a:moveTo>
                    <a:pt x="161578" y="20315"/>
                  </a:moveTo>
                  <a:cubicBezTo>
                    <a:pt x="163667" y="20315"/>
                    <a:pt x="165768" y="21004"/>
                    <a:pt x="167697" y="22290"/>
                  </a:cubicBezTo>
                  <a:lnTo>
                    <a:pt x="156194" y="21987"/>
                  </a:lnTo>
                  <a:cubicBezTo>
                    <a:pt x="157897" y="20852"/>
                    <a:pt x="159734" y="20315"/>
                    <a:pt x="161578" y="20315"/>
                  </a:cubicBezTo>
                  <a:close/>
                  <a:moveTo>
                    <a:pt x="188735" y="19414"/>
                  </a:moveTo>
                  <a:cubicBezTo>
                    <a:pt x="191232" y="19414"/>
                    <a:pt x="193578" y="20322"/>
                    <a:pt x="195848" y="22290"/>
                  </a:cubicBezTo>
                  <a:lnTo>
                    <a:pt x="195926" y="22329"/>
                  </a:lnTo>
                  <a:lnTo>
                    <a:pt x="195926" y="22329"/>
                  </a:lnTo>
                  <a:cubicBezTo>
                    <a:pt x="193613" y="22725"/>
                    <a:pt x="191299" y="22937"/>
                    <a:pt x="188986" y="22937"/>
                  </a:cubicBezTo>
                  <a:cubicBezTo>
                    <a:pt x="186228" y="22937"/>
                    <a:pt x="183471" y="22636"/>
                    <a:pt x="180713" y="21987"/>
                  </a:cubicBezTo>
                  <a:cubicBezTo>
                    <a:pt x="183589" y="20322"/>
                    <a:pt x="186237" y="19414"/>
                    <a:pt x="188735" y="19414"/>
                  </a:cubicBezTo>
                  <a:close/>
                  <a:moveTo>
                    <a:pt x="135512" y="20371"/>
                  </a:moveTo>
                  <a:cubicBezTo>
                    <a:pt x="137247" y="20371"/>
                    <a:pt x="138965" y="20987"/>
                    <a:pt x="140454" y="22290"/>
                  </a:cubicBezTo>
                  <a:cubicBezTo>
                    <a:pt x="138459" y="22733"/>
                    <a:pt x="136465" y="23014"/>
                    <a:pt x="134471" y="23014"/>
                  </a:cubicBezTo>
                  <a:cubicBezTo>
                    <a:pt x="133741" y="23014"/>
                    <a:pt x="133011" y="22976"/>
                    <a:pt x="132281" y="22895"/>
                  </a:cubicBezTo>
                  <a:cubicBezTo>
                    <a:pt x="131675" y="22895"/>
                    <a:pt x="131373" y="22592"/>
                    <a:pt x="131373" y="21987"/>
                  </a:cubicBezTo>
                  <a:cubicBezTo>
                    <a:pt x="131373" y="21382"/>
                    <a:pt x="131675" y="21079"/>
                    <a:pt x="132281" y="21079"/>
                  </a:cubicBezTo>
                  <a:cubicBezTo>
                    <a:pt x="133330" y="20613"/>
                    <a:pt x="134424" y="20371"/>
                    <a:pt x="135512" y="20371"/>
                  </a:cubicBezTo>
                  <a:close/>
                  <a:moveTo>
                    <a:pt x="211245" y="20350"/>
                  </a:moveTo>
                  <a:cubicBezTo>
                    <a:pt x="213164" y="20350"/>
                    <a:pt x="215089" y="20959"/>
                    <a:pt x="216734" y="21987"/>
                  </a:cubicBezTo>
                  <a:cubicBezTo>
                    <a:pt x="217037" y="22290"/>
                    <a:pt x="217643" y="22290"/>
                    <a:pt x="217643" y="23198"/>
                  </a:cubicBezTo>
                  <a:cubicBezTo>
                    <a:pt x="217340" y="24106"/>
                    <a:pt x="216734" y="24106"/>
                    <a:pt x="215826" y="24106"/>
                  </a:cubicBezTo>
                  <a:cubicBezTo>
                    <a:pt x="212799" y="23803"/>
                    <a:pt x="209772" y="23803"/>
                    <a:pt x="206443" y="23501"/>
                  </a:cubicBezTo>
                  <a:cubicBezTo>
                    <a:pt x="206140" y="23501"/>
                    <a:pt x="205837" y="22895"/>
                    <a:pt x="205534" y="22592"/>
                  </a:cubicBezTo>
                  <a:cubicBezTo>
                    <a:pt x="205534" y="22290"/>
                    <a:pt x="205837" y="21684"/>
                    <a:pt x="206140" y="21382"/>
                  </a:cubicBezTo>
                  <a:cubicBezTo>
                    <a:pt x="206745" y="21079"/>
                    <a:pt x="207653" y="20776"/>
                    <a:pt x="208561" y="20776"/>
                  </a:cubicBezTo>
                  <a:cubicBezTo>
                    <a:pt x="209435" y="20485"/>
                    <a:pt x="210339" y="20350"/>
                    <a:pt x="211245" y="20350"/>
                  </a:cubicBezTo>
                  <a:close/>
                  <a:moveTo>
                    <a:pt x="231020" y="22765"/>
                  </a:moveTo>
                  <a:cubicBezTo>
                    <a:pt x="232879" y="22765"/>
                    <a:pt x="234686" y="23639"/>
                    <a:pt x="235805" y="25317"/>
                  </a:cubicBezTo>
                  <a:cubicBezTo>
                    <a:pt x="235502" y="25619"/>
                    <a:pt x="235199" y="26528"/>
                    <a:pt x="235199" y="26528"/>
                  </a:cubicBezTo>
                  <a:cubicBezTo>
                    <a:pt x="232475" y="26528"/>
                    <a:pt x="230053" y="25922"/>
                    <a:pt x="227632" y="25014"/>
                  </a:cubicBezTo>
                  <a:cubicBezTo>
                    <a:pt x="227329" y="24711"/>
                    <a:pt x="227329" y="24106"/>
                    <a:pt x="227632" y="23803"/>
                  </a:cubicBezTo>
                  <a:cubicBezTo>
                    <a:pt x="228678" y="23105"/>
                    <a:pt x="229859" y="22765"/>
                    <a:pt x="231020" y="22765"/>
                  </a:cubicBezTo>
                  <a:close/>
                  <a:moveTo>
                    <a:pt x="111010" y="22631"/>
                  </a:moveTo>
                  <a:cubicBezTo>
                    <a:pt x="112480" y="22631"/>
                    <a:pt x="113997" y="23040"/>
                    <a:pt x="115632" y="23803"/>
                  </a:cubicBezTo>
                  <a:cubicBezTo>
                    <a:pt x="113816" y="25619"/>
                    <a:pt x="112000" y="25014"/>
                    <a:pt x="110184" y="25619"/>
                  </a:cubicBezTo>
                  <a:cubicBezTo>
                    <a:pt x="108367" y="25922"/>
                    <a:pt x="106551" y="26225"/>
                    <a:pt x="103221" y="26830"/>
                  </a:cubicBezTo>
                  <a:cubicBezTo>
                    <a:pt x="105933" y="23925"/>
                    <a:pt x="108397" y="22631"/>
                    <a:pt x="111010" y="22631"/>
                  </a:cubicBezTo>
                  <a:close/>
                  <a:moveTo>
                    <a:pt x="90811" y="27436"/>
                  </a:moveTo>
                  <a:lnTo>
                    <a:pt x="90811" y="27436"/>
                  </a:lnTo>
                  <a:cubicBezTo>
                    <a:pt x="87714" y="29758"/>
                    <a:pt x="84178" y="31201"/>
                    <a:pt x="80389" y="31201"/>
                  </a:cubicBezTo>
                  <a:cubicBezTo>
                    <a:pt x="79733" y="31201"/>
                    <a:pt x="79070" y="31157"/>
                    <a:pt x="78400" y="31068"/>
                  </a:cubicBezTo>
                  <a:cubicBezTo>
                    <a:pt x="81730" y="26830"/>
                    <a:pt x="86270" y="28041"/>
                    <a:pt x="90811" y="27436"/>
                  </a:cubicBezTo>
                  <a:close/>
                  <a:moveTo>
                    <a:pt x="250724" y="29914"/>
                  </a:moveTo>
                  <a:cubicBezTo>
                    <a:pt x="251333" y="29914"/>
                    <a:pt x="251946" y="30082"/>
                    <a:pt x="252453" y="30463"/>
                  </a:cubicBezTo>
                  <a:cubicBezTo>
                    <a:pt x="253059" y="30765"/>
                    <a:pt x="253967" y="31673"/>
                    <a:pt x="253967" y="32884"/>
                  </a:cubicBezTo>
                  <a:cubicBezTo>
                    <a:pt x="253967" y="33412"/>
                    <a:pt x="253353" y="33735"/>
                    <a:pt x="252542" y="33735"/>
                  </a:cubicBezTo>
                  <a:cubicBezTo>
                    <a:pt x="251958" y="33735"/>
                    <a:pt x="251271" y="33567"/>
                    <a:pt x="250637" y="33187"/>
                  </a:cubicBezTo>
                  <a:cubicBezTo>
                    <a:pt x="250032" y="32279"/>
                    <a:pt x="249123" y="31673"/>
                    <a:pt x="248518" y="30765"/>
                  </a:cubicBezTo>
                  <a:cubicBezTo>
                    <a:pt x="249046" y="30238"/>
                    <a:pt x="249880" y="29914"/>
                    <a:pt x="250724" y="29914"/>
                  </a:cubicBezTo>
                  <a:close/>
                  <a:moveTo>
                    <a:pt x="61751" y="36517"/>
                  </a:moveTo>
                  <a:cubicBezTo>
                    <a:pt x="62357" y="36517"/>
                    <a:pt x="62659" y="36819"/>
                    <a:pt x="62962" y="37425"/>
                  </a:cubicBezTo>
                  <a:cubicBezTo>
                    <a:pt x="62962" y="37727"/>
                    <a:pt x="62659" y="38333"/>
                    <a:pt x="62357" y="38636"/>
                  </a:cubicBezTo>
                  <a:cubicBezTo>
                    <a:pt x="57514" y="40149"/>
                    <a:pt x="54184" y="44084"/>
                    <a:pt x="49038" y="45295"/>
                  </a:cubicBezTo>
                  <a:cubicBezTo>
                    <a:pt x="51157" y="39846"/>
                    <a:pt x="56000" y="36517"/>
                    <a:pt x="61751" y="36517"/>
                  </a:cubicBezTo>
                  <a:close/>
                  <a:moveTo>
                    <a:pt x="49038" y="45295"/>
                  </a:moveTo>
                  <a:cubicBezTo>
                    <a:pt x="48735" y="45598"/>
                    <a:pt x="49341" y="45900"/>
                    <a:pt x="48735" y="45900"/>
                  </a:cubicBezTo>
                  <a:cubicBezTo>
                    <a:pt x="48433" y="45900"/>
                    <a:pt x="48433" y="45598"/>
                    <a:pt x="49038" y="45295"/>
                  </a:cubicBezTo>
                  <a:close/>
                  <a:moveTo>
                    <a:pt x="259415" y="43176"/>
                  </a:moveTo>
                  <a:lnTo>
                    <a:pt x="259415" y="43176"/>
                  </a:lnTo>
                  <a:cubicBezTo>
                    <a:pt x="260538" y="45421"/>
                    <a:pt x="260880" y="47927"/>
                    <a:pt x="259959" y="50451"/>
                  </a:cubicBezTo>
                  <a:lnTo>
                    <a:pt x="259959" y="50451"/>
                  </a:lnTo>
                  <a:cubicBezTo>
                    <a:pt x="259716" y="47965"/>
                    <a:pt x="259696" y="45700"/>
                    <a:pt x="259415" y="43176"/>
                  </a:cubicBezTo>
                  <a:close/>
                  <a:moveTo>
                    <a:pt x="257599" y="62246"/>
                  </a:moveTo>
                  <a:lnTo>
                    <a:pt x="257599" y="62246"/>
                  </a:lnTo>
                  <a:cubicBezTo>
                    <a:pt x="259113" y="65576"/>
                    <a:pt x="258507" y="69511"/>
                    <a:pt x="256086" y="72235"/>
                  </a:cubicBezTo>
                  <a:cubicBezTo>
                    <a:pt x="253967" y="75262"/>
                    <a:pt x="250637" y="77684"/>
                    <a:pt x="247005" y="78289"/>
                  </a:cubicBezTo>
                  <a:cubicBezTo>
                    <a:pt x="249729" y="74657"/>
                    <a:pt x="251848" y="71933"/>
                    <a:pt x="253361" y="69814"/>
                  </a:cubicBezTo>
                  <a:cubicBezTo>
                    <a:pt x="254572" y="67392"/>
                    <a:pt x="256086" y="64970"/>
                    <a:pt x="257599" y="62246"/>
                  </a:cubicBezTo>
                  <a:close/>
                  <a:moveTo>
                    <a:pt x="240951" y="84041"/>
                  </a:moveTo>
                  <a:cubicBezTo>
                    <a:pt x="240951" y="84041"/>
                    <a:pt x="241253" y="84343"/>
                    <a:pt x="241253" y="84343"/>
                  </a:cubicBezTo>
                  <a:cubicBezTo>
                    <a:pt x="241253" y="84646"/>
                    <a:pt x="240951" y="84949"/>
                    <a:pt x="240951" y="84949"/>
                  </a:cubicBezTo>
                  <a:cubicBezTo>
                    <a:pt x="240648" y="84949"/>
                    <a:pt x="240345" y="84646"/>
                    <a:pt x="240345" y="84343"/>
                  </a:cubicBezTo>
                  <a:cubicBezTo>
                    <a:pt x="240648" y="84343"/>
                    <a:pt x="240648" y="84041"/>
                    <a:pt x="240951" y="84041"/>
                  </a:cubicBezTo>
                  <a:close/>
                  <a:moveTo>
                    <a:pt x="39849" y="51592"/>
                  </a:moveTo>
                  <a:cubicBezTo>
                    <a:pt x="40077" y="51592"/>
                    <a:pt x="40314" y="51610"/>
                    <a:pt x="40562" y="51652"/>
                  </a:cubicBezTo>
                  <a:cubicBezTo>
                    <a:pt x="40562" y="52862"/>
                    <a:pt x="39957" y="53771"/>
                    <a:pt x="39351" y="54376"/>
                  </a:cubicBezTo>
                  <a:cubicBezTo>
                    <a:pt x="33903" y="59219"/>
                    <a:pt x="29665" y="64970"/>
                    <a:pt x="26638" y="71327"/>
                  </a:cubicBezTo>
                  <a:cubicBezTo>
                    <a:pt x="26362" y="72432"/>
                    <a:pt x="25834" y="73788"/>
                    <a:pt x="24365" y="73788"/>
                  </a:cubicBezTo>
                  <a:cubicBezTo>
                    <a:pt x="24223" y="73788"/>
                    <a:pt x="24073" y="73775"/>
                    <a:pt x="23914" y="73749"/>
                  </a:cubicBezTo>
                  <a:lnTo>
                    <a:pt x="23914" y="73749"/>
                  </a:lnTo>
                  <a:cubicBezTo>
                    <a:pt x="24519" y="74657"/>
                    <a:pt x="24822" y="75565"/>
                    <a:pt x="24519" y="76776"/>
                  </a:cubicBezTo>
                  <a:cubicBezTo>
                    <a:pt x="23006" y="81316"/>
                    <a:pt x="21492" y="86159"/>
                    <a:pt x="20281" y="91003"/>
                  </a:cubicBezTo>
                  <a:cubicBezTo>
                    <a:pt x="16952" y="88278"/>
                    <a:pt x="15741" y="86462"/>
                    <a:pt x="16346" y="84041"/>
                  </a:cubicBezTo>
                  <a:cubicBezTo>
                    <a:pt x="17860" y="79803"/>
                    <a:pt x="19070" y="75565"/>
                    <a:pt x="23914" y="73749"/>
                  </a:cubicBezTo>
                  <a:cubicBezTo>
                    <a:pt x="24519" y="70722"/>
                    <a:pt x="25427" y="67695"/>
                    <a:pt x="26033" y="64365"/>
                  </a:cubicBezTo>
                  <a:cubicBezTo>
                    <a:pt x="26335" y="58614"/>
                    <a:pt x="30573" y="54073"/>
                    <a:pt x="36022" y="52862"/>
                  </a:cubicBezTo>
                  <a:cubicBezTo>
                    <a:pt x="37328" y="52340"/>
                    <a:pt x="38409" y="51592"/>
                    <a:pt x="39849" y="51592"/>
                  </a:cubicBezTo>
                  <a:close/>
                  <a:moveTo>
                    <a:pt x="237687" y="86157"/>
                  </a:moveTo>
                  <a:cubicBezTo>
                    <a:pt x="238122" y="86157"/>
                    <a:pt x="238600" y="86248"/>
                    <a:pt x="239134" y="86462"/>
                  </a:cubicBezTo>
                  <a:cubicBezTo>
                    <a:pt x="238529" y="88884"/>
                    <a:pt x="237015" y="90700"/>
                    <a:pt x="235199" y="92213"/>
                  </a:cubicBezTo>
                  <a:cubicBezTo>
                    <a:pt x="232086" y="95327"/>
                    <a:pt x="228083" y="96884"/>
                    <a:pt x="223762" y="96884"/>
                  </a:cubicBezTo>
                  <a:cubicBezTo>
                    <a:pt x="223042" y="96884"/>
                    <a:pt x="222313" y="96840"/>
                    <a:pt x="221578" y="96754"/>
                  </a:cubicBezTo>
                  <a:cubicBezTo>
                    <a:pt x="226118" y="93424"/>
                    <a:pt x="229448" y="91003"/>
                    <a:pt x="233080" y="88884"/>
                  </a:cubicBezTo>
                  <a:cubicBezTo>
                    <a:pt x="234576" y="88136"/>
                    <a:pt x="235661" y="86157"/>
                    <a:pt x="237687" y="86157"/>
                  </a:cubicBezTo>
                  <a:close/>
                  <a:moveTo>
                    <a:pt x="215221" y="101294"/>
                  </a:moveTo>
                  <a:lnTo>
                    <a:pt x="213707" y="103111"/>
                  </a:lnTo>
                  <a:cubicBezTo>
                    <a:pt x="210007" y="110227"/>
                    <a:pt x="202558" y="114667"/>
                    <a:pt x="194634" y="114667"/>
                  </a:cubicBezTo>
                  <a:cubicBezTo>
                    <a:pt x="194132" y="114667"/>
                    <a:pt x="193628" y="114649"/>
                    <a:pt x="193124" y="114613"/>
                  </a:cubicBezTo>
                  <a:cubicBezTo>
                    <a:pt x="192821" y="113100"/>
                    <a:pt x="194335" y="112494"/>
                    <a:pt x="195243" y="111889"/>
                  </a:cubicBezTo>
                  <a:cubicBezTo>
                    <a:pt x="200086" y="108862"/>
                    <a:pt x="205232" y="106138"/>
                    <a:pt x="210075" y="103111"/>
                  </a:cubicBezTo>
                  <a:cubicBezTo>
                    <a:pt x="211588" y="101900"/>
                    <a:pt x="213102" y="101294"/>
                    <a:pt x="215221" y="101294"/>
                  </a:cubicBezTo>
                  <a:close/>
                  <a:moveTo>
                    <a:pt x="18203" y="102124"/>
                  </a:moveTo>
                  <a:cubicBezTo>
                    <a:pt x="18758" y="102124"/>
                    <a:pt x="19373" y="102666"/>
                    <a:pt x="19373" y="103413"/>
                  </a:cubicBezTo>
                  <a:cubicBezTo>
                    <a:pt x="19965" y="107850"/>
                    <a:pt x="20556" y="112286"/>
                    <a:pt x="21148" y="117005"/>
                  </a:cubicBezTo>
                  <a:lnTo>
                    <a:pt x="21148" y="117005"/>
                  </a:lnTo>
                  <a:cubicBezTo>
                    <a:pt x="19051" y="115494"/>
                    <a:pt x="17551" y="113387"/>
                    <a:pt x="16649" y="110981"/>
                  </a:cubicBezTo>
                  <a:cubicBezTo>
                    <a:pt x="15438" y="108862"/>
                    <a:pt x="15135" y="106138"/>
                    <a:pt x="16346" y="103413"/>
                  </a:cubicBezTo>
                  <a:cubicBezTo>
                    <a:pt x="16649" y="102808"/>
                    <a:pt x="16952" y="102203"/>
                    <a:pt x="17860" y="102203"/>
                  </a:cubicBezTo>
                  <a:cubicBezTo>
                    <a:pt x="17967" y="102149"/>
                    <a:pt x="18084" y="102124"/>
                    <a:pt x="18203" y="102124"/>
                  </a:cubicBezTo>
                  <a:close/>
                  <a:moveTo>
                    <a:pt x="184951" y="118246"/>
                  </a:moveTo>
                  <a:cubicBezTo>
                    <a:pt x="185171" y="119125"/>
                    <a:pt x="184592" y="119046"/>
                    <a:pt x="184143" y="119053"/>
                  </a:cubicBezTo>
                  <a:lnTo>
                    <a:pt x="184143" y="119053"/>
                  </a:lnTo>
                  <a:lnTo>
                    <a:pt x="184951" y="118246"/>
                  </a:lnTo>
                  <a:close/>
                  <a:moveTo>
                    <a:pt x="184043" y="119154"/>
                  </a:moveTo>
                  <a:cubicBezTo>
                    <a:pt x="182832" y="123089"/>
                    <a:pt x="179805" y="126116"/>
                    <a:pt x="176172" y="127629"/>
                  </a:cubicBezTo>
                  <a:cubicBezTo>
                    <a:pt x="172782" y="129567"/>
                    <a:pt x="169198" y="130535"/>
                    <a:pt x="165420" y="130535"/>
                  </a:cubicBezTo>
                  <a:cubicBezTo>
                    <a:pt x="164476" y="130535"/>
                    <a:pt x="163520" y="130475"/>
                    <a:pt x="162551" y="130354"/>
                  </a:cubicBezTo>
                  <a:cubicBezTo>
                    <a:pt x="169210" y="125510"/>
                    <a:pt x="176172" y="121878"/>
                    <a:pt x="183740" y="119456"/>
                  </a:cubicBezTo>
                  <a:lnTo>
                    <a:pt x="184043" y="119154"/>
                  </a:lnTo>
                  <a:close/>
                  <a:moveTo>
                    <a:pt x="24216" y="123997"/>
                  </a:moveTo>
                  <a:cubicBezTo>
                    <a:pt x="27849" y="125813"/>
                    <a:pt x="28454" y="129446"/>
                    <a:pt x="30876" y="131564"/>
                  </a:cubicBezTo>
                  <a:cubicBezTo>
                    <a:pt x="33486" y="133885"/>
                    <a:pt x="35540" y="136205"/>
                    <a:pt x="37838" y="138525"/>
                  </a:cubicBezTo>
                  <a:lnTo>
                    <a:pt x="37838" y="138525"/>
                  </a:lnTo>
                  <a:cubicBezTo>
                    <a:pt x="29265" y="138421"/>
                    <a:pt x="25114" y="133870"/>
                    <a:pt x="24216" y="123997"/>
                  </a:cubicBezTo>
                  <a:close/>
                  <a:moveTo>
                    <a:pt x="150746" y="134894"/>
                  </a:moveTo>
                  <a:cubicBezTo>
                    <a:pt x="148600" y="138112"/>
                    <a:pt x="145029" y="140143"/>
                    <a:pt x="141084" y="140143"/>
                  </a:cubicBezTo>
                  <a:cubicBezTo>
                    <a:pt x="140577" y="140143"/>
                    <a:pt x="140063" y="140109"/>
                    <a:pt x="139546" y="140040"/>
                  </a:cubicBezTo>
                  <a:lnTo>
                    <a:pt x="150746" y="134894"/>
                  </a:lnTo>
                  <a:close/>
                  <a:moveTo>
                    <a:pt x="159333" y="26571"/>
                  </a:moveTo>
                  <a:cubicBezTo>
                    <a:pt x="162525" y="26571"/>
                    <a:pt x="165716" y="26643"/>
                    <a:pt x="168908" y="26830"/>
                  </a:cubicBezTo>
                  <a:cubicBezTo>
                    <a:pt x="171961" y="27183"/>
                    <a:pt x="175015" y="27262"/>
                    <a:pt x="178051" y="27262"/>
                  </a:cubicBezTo>
                  <a:cubicBezTo>
                    <a:pt x="180515" y="27262"/>
                    <a:pt x="182967" y="27210"/>
                    <a:pt x="185399" y="27210"/>
                  </a:cubicBezTo>
                  <a:cubicBezTo>
                    <a:pt x="187692" y="27210"/>
                    <a:pt x="189967" y="27256"/>
                    <a:pt x="192216" y="27436"/>
                  </a:cubicBezTo>
                  <a:cubicBezTo>
                    <a:pt x="203416" y="28041"/>
                    <a:pt x="214616" y="28041"/>
                    <a:pt x="226118" y="29857"/>
                  </a:cubicBezTo>
                  <a:cubicBezTo>
                    <a:pt x="231264" y="30463"/>
                    <a:pt x="236410" y="31673"/>
                    <a:pt x="241556" y="33187"/>
                  </a:cubicBezTo>
                  <a:cubicBezTo>
                    <a:pt x="246399" y="34398"/>
                    <a:pt x="250334" y="38333"/>
                    <a:pt x="251848" y="43176"/>
                  </a:cubicBezTo>
                  <a:cubicBezTo>
                    <a:pt x="252453" y="45598"/>
                    <a:pt x="254875" y="46808"/>
                    <a:pt x="254875" y="49533"/>
                  </a:cubicBezTo>
                  <a:cubicBezTo>
                    <a:pt x="254572" y="52257"/>
                    <a:pt x="253967" y="55284"/>
                    <a:pt x="253361" y="58008"/>
                  </a:cubicBezTo>
                  <a:cubicBezTo>
                    <a:pt x="251545" y="64062"/>
                    <a:pt x="248518" y="69814"/>
                    <a:pt x="243675" y="74051"/>
                  </a:cubicBezTo>
                  <a:cubicBezTo>
                    <a:pt x="240042" y="77987"/>
                    <a:pt x="235805" y="81619"/>
                    <a:pt x="231264" y="84646"/>
                  </a:cubicBezTo>
                  <a:cubicBezTo>
                    <a:pt x="210983" y="97965"/>
                    <a:pt x="190097" y="110375"/>
                    <a:pt x="168605" y="121273"/>
                  </a:cubicBezTo>
                  <a:cubicBezTo>
                    <a:pt x="155286" y="127629"/>
                    <a:pt x="142270" y="134289"/>
                    <a:pt x="128346" y="139435"/>
                  </a:cubicBezTo>
                  <a:cubicBezTo>
                    <a:pt x="118962" y="143672"/>
                    <a:pt x="108973" y="146094"/>
                    <a:pt x="98984" y="147608"/>
                  </a:cubicBezTo>
                  <a:cubicBezTo>
                    <a:pt x="94591" y="148218"/>
                    <a:pt x="90198" y="148533"/>
                    <a:pt x="85825" y="148533"/>
                  </a:cubicBezTo>
                  <a:cubicBezTo>
                    <a:pt x="79350" y="148533"/>
                    <a:pt x="72918" y="147842"/>
                    <a:pt x="66595" y="146397"/>
                  </a:cubicBezTo>
                  <a:cubicBezTo>
                    <a:pt x="58119" y="144581"/>
                    <a:pt x="49946" y="141251"/>
                    <a:pt x="42984" y="136105"/>
                  </a:cubicBezTo>
                  <a:cubicBezTo>
                    <a:pt x="28757" y="127024"/>
                    <a:pt x="21492" y="110073"/>
                    <a:pt x="24519" y="93424"/>
                  </a:cubicBezTo>
                  <a:cubicBezTo>
                    <a:pt x="27849" y="70116"/>
                    <a:pt x="41168" y="54376"/>
                    <a:pt x="61751" y="43781"/>
                  </a:cubicBezTo>
                  <a:cubicBezTo>
                    <a:pt x="69924" y="39544"/>
                    <a:pt x="78703" y="36214"/>
                    <a:pt x="87481" y="34398"/>
                  </a:cubicBezTo>
                  <a:cubicBezTo>
                    <a:pt x="104130" y="30160"/>
                    <a:pt x="121081" y="27738"/>
                    <a:pt x="138032" y="27133"/>
                  </a:cubicBezTo>
                  <a:cubicBezTo>
                    <a:pt x="145132" y="26924"/>
                    <a:pt x="152233" y="26571"/>
                    <a:pt x="159333" y="26571"/>
                  </a:cubicBezTo>
                  <a:close/>
                  <a:moveTo>
                    <a:pt x="121989" y="147002"/>
                  </a:moveTo>
                  <a:lnTo>
                    <a:pt x="121989" y="147002"/>
                  </a:lnTo>
                  <a:cubicBezTo>
                    <a:pt x="118550" y="150441"/>
                    <a:pt x="113723" y="152262"/>
                    <a:pt x="108923" y="152262"/>
                  </a:cubicBezTo>
                  <a:cubicBezTo>
                    <a:pt x="108232" y="152262"/>
                    <a:pt x="107540" y="152224"/>
                    <a:pt x="106854" y="152148"/>
                  </a:cubicBezTo>
                  <a:lnTo>
                    <a:pt x="107157" y="152148"/>
                  </a:lnTo>
                  <a:cubicBezTo>
                    <a:pt x="109275" y="150635"/>
                    <a:pt x="111697" y="149424"/>
                    <a:pt x="114421" y="148818"/>
                  </a:cubicBezTo>
                  <a:lnTo>
                    <a:pt x="121989" y="147002"/>
                  </a:lnTo>
                  <a:close/>
                  <a:moveTo>
                    <a:pt x="45337" y="143389"/>
                  </a:moveTo>
                  <a:cubicBezTo>
                    <a:pt x="46864" y="143389"/>
                    <a:pt x="47859" y="144412"/>
                    <a:pt x="49038" y="144883"/>
                  </a:cubicBezTo>
                  <a:cubicBezTo>
                    <a:pt x="50854" y="145791"/>
                    <a:pt x="52670" y="146699"/>
                    <a:pt x="54184" y="147305"/>
                  </a:cubicBezTo>
                  <a:cubicBezTo>
                    <a:pt x="55395" y="147910"/>
                    <a:pt x="56908" y="148516"/>
                    <a:pt x="58422" y="149121"/>
                  </a:cubicBezTo>
                  <a:cubicBezTo>
                    <a:pt x="60238" y="149424"/>
                    <a:pt x="62054" y="150029"/>
                    <a:pt x="64778" y="150937"/>
                  </a:cubicBezTo>
                  <a:cubicBezTo>
                    <a:pt x="62530" y="152321"/>
                    <a:pt x="59985" y="153013"/>
                    <a:pt x="57482" y="153013"/>
                  </a:cubicBezTo>
                  <a:cubicBezTo>
                    <a:pt x="55605" y="153013"/>
                    <a:pt x="53751" y="152624"/>
                    <a:pt x="52065" y="151845"/>
                  </a:cubicBezTo>
                  <a:cubicBezTo>
                    <a:pt x="48130" y="150635"/>
                    <a:pt x="45103" y="147305"/>
                    <a:pt x="43892" y="143672"/>
                  </a:cubicBezTo>
                  <a:cubicBezTo>
                    <a:pt x="44427" y="143472"/>
                    <a:pt x="44904" y="143389"/>
                    <a:pt x="45337" y="143389"/>
                  </a:cubicBezTo>
                  <a:close/>
                  <a:moveTo>
                    <a:pt x="70227" y="152451"/>
                  </a:moveTo>
                  <a:lnTo>
                    <a:pt x="93535" y="153056"/>
                  </a:lnTo>
                  <a:cubicBezTo>
                    <a:pt x="90508" y="155780"/>
                    <a:pt x="86573" y="157294"/>
                    <a:pt x="82638" y="157294"/>
                  </a:cubicBezTo>
                  <a:cubicBezTo>
                    <a:pt x="78097" y="157294"/>
                    <a:pt x="73557" y="155478"/>
                    <a:pt x="70227" y="152451"/>
                  </a:cubicBezTo>
                  <a:close/>
                  <a:moveTo>
                    <a:pt x="149151" y="0"/>
                  </a:moveTo>
                  <a:cubicBezTo>
                    <a:pt x="148869" y="0"/>
                    <a:pt x="148589" y="60"/>
                    <a:pt x="148324" y="193"/>
                  </a:cubicBezTo>
                  <a:cubicBezTo>
                    <a:pt x="147113" y="798"/>
                    <a:pt x="147113" y="2009"/>
                    <a:pt x="147416" y="2917"/>
                  </a:cubicBezTo>
                  <a:cubicBezTo>
                    <a:pt x="147719" y="4430"/>
                    <a:pt x="148324" y="5944"/>
                    <a:pt x="148627" y="7457"/>
                  </a:cubicBezTo>
                  <a:cubicBezTo>
                    <a:pt x="149535" y="10484"/>
                    <a:pt x="150140" y="13511"/>
                    <a:pt x="149837" y="16841"/>
                  </a:cubicBezTo>
                  <a:cubicBezTo>
                    <a:pt x="149837" y="17628"/>
                    <a:pt x="149156" y="18414"/>
                    <a:pt x="148187" y="18414"/>
                  </a:cubicBezTo>
                  <a:cubicBezTo>
                    <a:pt x="148038" y="18414"/>
                    <a:pt x="147881" y="18395"/>
                    <a:pt x="147719" y="18355"/>
                  </a:cubicBezTo>
                  <a:cubicBezTo>
                    <a:pt x="146508" y="18355"/>
                    <a:pt x="145297" y="17749"/>
                    <a:pt x="144086" y="17447"/>
                  </a:cubicBezTo>
                  <a:cubicBezTo>
                    <a:pt x="141513" y="16236"/>
                    <a:pt x="138789" y="15630"/>
                    <a:pt x="136065" y="15630"/>
                  </a:cubicBezTo>
                  <a:cubicBezTo>
                    <a:pt x="133340" y="15630"/>
                    <a:pt x="130616" y="16236"/>
                    <a:pt x="128043" y="17447"/>
                  </a:cubicBezTo>
                  <a:cubicBezTo>
                    <a:pt x="126227" y="15025"/>
                    <a:pt x="126832" y="12603"/>
                    <a:pt x="125924" y="10484"/>
                  </a:cubicBezTo>
                  <a:cubicBezTo>
                    <a:pt x="125621" y="9274"/>
                    <a:pt x="124713" y="8063"/>
                    <a:pt x="124108" y="7155"/>
                  </a:cubicBezTo>
                  <a:cubicBezTo>
                    <a:pt x="123665" y="6712"/>
                    <a:pt x="123059" y="6431"/>
                    <a:pt x="122529" y="6431"/>
                  </a:cubicBezTo>
                  <a:cubicBezTo>
                    <a:pt x="122335" y="6431"/>
                    <a:pt x="122151" y="6468"/>
                    <a:pt x="121989" y="6549"/>
                  </a:cubicBezTo>
                  <a:cubicBezTo>
                    <a:pt x="121384" y="6852"/>
                    <a:pt x="120778" y="7457"/>
                    <a:pt x="120778" y="8366"/>
                  </a:cubicBezTo>
                  <a:cubicBezTo>
                    <a:pt x="121686" y="12301"/>
                    <a:pt x="122292" y="16236"/>
                    <a:pt x="121989" y="20171"/>
                  </a:cubicBezTo>
                  <a:cubicBezTo>
                    <a:pt x="118356" y="18809"/>
                    <a:pt x="114800" y="17901"/>
                    <a:pt x="111319" y="17901"/>
                  </a:cubicBezTo>
                  <a:cubicBezTo>
                    <a:pt x="107838" y="17901"/>
                    <a:pt x="104432" y="18809"/>
                    <a:pt x="101103" y="21079"/>
                  </a:cubicBezTo>
                  <a:cubicBezTo>
                    <a:pt x="100194" y="19263"/>
                    <a:pt x="99589" y="17447"/>
                    <a:pt x="98681" y="15933"/>
                  </a:cubicBezTo>
                  <a:cubicBezTo>
                    <a:pt x="98378" y="14420"/>
                    <a:pt x="97470" y="13511"/>
                    <a:pt x="96259" y="12906"/>
                  </a:cubicBezTo>
                  <a:cubicBezTo>
                    <a:pt x="95351" y="12906"/>
                    <a:pt x="94746" y="12906"/>
                    <a:pt x="94140" y="13209"/>
                  </a:cubicBezTo>
                  <a:cubicBezTo>
                    <a:pt x="93535" y="13511"/>
                    <a:pt x="93232" y="14117"/>
                    <a:pt x="93535" y="14420"/>
                  </a:cubicBezTo>
                  <a:cubicBezTo>
                    <a:pt x="94140" y="16538"/>
                    <a:pt x="94746" y="18657"/>
                    <a:pt x="95351" y="20474"/>
                  </a:cubicBezTo>
                  <a:cubicBezTo>
                    <a:pt x="95894" y="22102"/>
                    <a:pt x="95220" y="23244"/>
                    <a:pt x="93547" y="23244"/>
                  </a:cubicBezTo>
                  <a:cubicBezTo>
                    <a:pt x="93354" y="23244"/>
                    <a:pt x="93148" y="23229"/>
                    <a:pt x="92930" y="23198"/>
                  </a:cubicBezTo>
                  <a:cubicBezTo>
                    <a:pt x="91308" y="22793"/>
                    <a:pt x="89687" y="22598"/>
                    <a:pt x="88089" y="22598"/>
                  </a:cubicBezTo>
                  <a:cubicBezTo>
                    <a:pt x="82528" y="22598"/>
                    <a:pt x="77251" y="24952"/>
                    <a:pt x="73254" y="28949"/>
                  </a:cubicBezTo>
                  <a:cubicBezTo>
                    <a:pt x="72951" y="29252"/>
                    <a:pt x="72346" y="29252"/>
                    <a:pt x="71741" y="29252"/>
                  </a:cubicBezTo>
                  <a:cubicBezTo>
                    <a:pt x="70530" y="27738"/>
                    <a:pt x="70832" y="25619"/>
                    <a:pt x="70227" y="24106"/>
                  </a:cubicBezTo>
                  <a:cubicBezTo>
                    <a:pt x="69924" y="22895"/>
                    <a:pt x="69016" y="21684"/>
                    <a:pt x="67805" y="21079"/>
                  </a:cubicBezTo>
                  <a:cubicBezTo>
                    <a:pt x="67503" y="20776"/>
                    <a:pt x="67124" y="20625"/>
                    <a:pt x="66746" y="20625"/>
                  </a:cubicBezTo>
                  <a:cubicBezTo>
                    <a:pt x="66368" y="20625"/>
                    <a:pt x="65989" y="20776"/>
                    <a:pt x="65686" y="21079"/>
                  </a:cubicBezTo>
                  <a:cubicBezTo>
                    <a:pt x="65081" y="21382"/>
                    <a:pt x="64476" y="21987"/>
                    <a:pt x="64778" y="22895"/>
                  </a:cubicBezTo>
                  <a:cubicBezTo>
                    <a:pt x="65384" y="25619"/>
                    <a:pt x="67200" y="28344"/>
                    <a:pt x="65686" y="31068"/>
                  </a:cubicBezTo>
                  <a:cubicBezTo>
                    <a:pt x="65384" y="31371"/>
                    <a:pt x="65384" y="31371"/>
                    <a:pt x="65081" y="31371"/>
                  </a:cubicBezTo>
                  <a:cubicBezTo>
                    <a:pt x="64173" y="31673"/>
                    <a:pt x="63568" y="31673"/>
                    <a:pt x="62659" y="31673"/>
                  </a:cubicBezTo>
                  <a:cubicBezTo>
                    <a:pt x="56000" y="31673"/>
                    <a:pt x="49643" y="35003"/>
                    <a:pt x="46011" y="40452"/>
                  </a:cubicBezTo>
                  <a:cubicBezTo>
                    <a:pt x="45405" y="41057"/>
                    <a:pt x="45103" y="41965"/>
                    <a:pt x="44497" y="42571"/>
                  </a:cubicBezTo>
                  <a:cubicBezTo>
                    <a:pt x="43133" y="44276"/>
                    <a:pt x="42441" y="45021"/>
                    <a:pt x="41447" y="45021"/>
                  </a:cubicBezTo>
                  <a:cubicBezTo>
                    <a:pt x="40677" y="45021"/>
                    <a:pt x="39726" y="44574"/>
                    <a:pt x="38141" y="43781"/>
                  </a:cubicBezTo>
                  <a:cubicBezTo>
                    <a:pt x="37233" y="43479"/>
                    <a:pt x="36324" y="42873"/>
                    <a:pt x="35416" y="42268"/>
                  </a:cubicBezTo>
                  <a:cubicBezTo>
                    <a:pt x="32995" y="41360"/>
                    <a:pt x="30573" y="40149"/>
                    <a:pt x="28152" y="39241"/>
                  </a:cubicBezTo>
                  <a:cubicBezTo>
                    <a:pt x="27243" y="38938"/>
                    <a:pt x="26638" y="38938"/>
                    <a:pt x="25730" y="38938"/>
                  </a:cubicBezTo>
                  <a:cubicBezTo>
                    <a:pt x="25125" y="39241"/>
                    <a:pt x="24519" y="39846"/>
                    <a:pt x="24216" y="40452"/>
                  </a:cubicBezTo>
                  <a:cubicBezTo>
                    <a:pt x="23611" y="41057"/>
                    <a:pt x="24216" y="41965"/>
                    <a:pt x="24822" y="42571"/>
                  </a:cubicBezTo>
                  <a:cubicBezTo>
                    <a:pt x="27546" y="44387"/>
                    <a:pt x="31481" y="44084"/>
                    <a:pt x="33600" y="48019"/>
                  </a:cubicBezTo>
                  <a:cubicBezTo>
                    <a:pt x="26638" y="50744"/>
                    <a:pt x="21795" y="57100"/>
                    <a:pt x="21189" y="64668"/>
                  </a:cubicBezTo>
                  <a:cubicBezTo>
                    <a:pt x="20960" y="66273"/>
                    <a:pt x="20384" y="67009"/>
                    <a:pt x="19197" y="67009"/>
                  </a:cubicBezTo>
                  <a:cubicBezTo>
                    <a:pt x="18817" y="67009"/>
                    <a:pt x="18374" y="66934"/>
                    <a:pt x="17860" y="66787"/>
                  </a:cubicBezTo>
                  <a:lnTo>
                    <a:pt x="4541" y="64365"/>
                  </a:lnTo>
                  <a:cubicBezTo>
                    <a:pt x="4380" y="64311"/>
                    <a:pt x="4210" y="64286"/>
                    <a:pt x="4037" y="64286"/>
                  </a:cubicBezTo>
                  <a:cubicBezTo>
                    <a:pt x="3232" y="64286"/>
                    <a:pt x="2368" y="64829"/>
                    <a:pt x="2119" y="65576"/>
                  </a:cubicBezTo>
                  <a:cubicBezTo>
                    <a:pt x="1514" y="66787"/>
                    <a:pt x="2422" y="68300"/>
                    <a:pt x="3633" y="68603"/>
                  </a:cubicBezTo>
                  <a:cubicBezTo>
                    <a:pt x="5146" y="69208"/>
                    <a:pt x="6962" y="69208"/>
                    <a:pt x="8476" y="69814"/>
                  </a:cubicBezTo>
                  <a:cubicBezTo>
                    <a:pt x="10898" y="70419"/>
                    <a:pt x="14530" y="69814"/>
                    <a:pt x="16043" y="72538"/>
                  </a:cubicBezTo>
                  <a:cubicBezTo>
                    <a:pt x="16952" y="74657"/>
                    <a:pt x="14227" y="76776"/>
                    <a:pt x="13319" y="78895"/>
                  </a:cubicBezTo>
                  <a:cubicBezTo>
                    <a:pt x="12108" y="81619"/>
                    <a:pt x="11503" y="84343"/>
                    <a:pt x="12108" y="87370"/>
                  </a:cubicBezTo>
                  <a:cubicBezTo>
                    <a:pt x="12714" y="89792"/>
                    <a:pt x="15135" y="92516"/>
                    <a:pt x="13925" y="94938"/>
                  </a:cubicBezTo>
                  <a:cubicBezTo>
                    <a:pt x="12411" y="97965"/>
                    <a:pt x="8779" y="96451"/>
                    <a:pt x="6054" y="97359"/>
                  </a:cubicBezTo>
                  <a:cubicBezTo>
                    <a:pt x="4238" y="97662"/>
                    <a:pt x="2119" y="98873"/>
                    <a:pt x="908" y="100386"/>
                  </a:cubicBezTo>
                  <a:cubicBezTo>
                    <a:pt x="0" y="101294"/>
                    <a:pt x="0" y="102505"/>
                    <a:pt x="908" y="103413"/>
                  </a:cubicBezTo>
                  <a:cubicBezTo>
                    <a:pt x="1336" y="103627"/>
                    <a:pt x="1765" y="103841"/>
                    <a:pt x="2300" y="103841"/>
                  </a:cubicBezTo>
                  <a:cubicBezTo>
                    <a:pt x="2521" y="103841"/>
                    <a:pt x="2761" y="103805"/>
                    <a:pt x="3027" y="103716"/>
                  </a:cubicBezTo>
                  <a:cubicBezTo>
                    <a:pt x="4541" y="103413"/>
                    <a:pt x="5449" y="102808"/>
                    <a:pt x="7265" y="102203"/>
                  </a:cubicBezTo>
                  <a:cubicBezTo>
                    <a:pt x="7644" y="102076"/>
                    <a:pt x="8023" y="102016"/>
                    <a:pt x="8386" y="102016"/>
                  </a:cubicBezTo>
                  <a:cubicBezTo>
                    <a:pt x="9760" y="102016"/>
                    <a:pt x="10898" y="102884"/>
                    <a:pt x="10898" y="104321"/>
                  </a:cubicBezTo>
                  <a:cubicBezTo>
                    <a:pt x="10898" y="109467"/>
                    <a:pt x="12714" y="114613"/>
                    <a:pt x="16043" y="118851"/>
                  </a:cubicBezTo>
                  <a:cubicBezTo>
                    <a:pt x="17254" y="120062"/>
                    <a:pt x="16952" y="122181"/>
                    <a:pt x="15741" y="123089"/>
                  </a:cubicBezTo>
                  <a:cubicBezTo>
                    <a:pt x="14530" y="123997"/>
                    <a:pt x="13622" y="124602"/>
                    <a:pt x="12108" y="126116"/>
                  </a:cubicBezTo>
                  <a:cubicBezTo>
                    <a:pt x="10292" y="127932"/>
                    <a:pt x="8779" y="129446"/>
                    <a:pt x="7265" y="131262"/>
                  </a:cubicBezTo>
                  <a:cubicBezTo>
                    <a:pt x="6357" y="132473"/>
                    <a:pt x="5752" y="133683"/>
                    <a:pt x="6962" y="134894"/>
                  </a:cubicBezTo>
                  <a:cubicBezTo>
                    <a:pt x="7425" y="135357"/>
                    <a:pt x="7887" y="135554"/>
                    <a:pt x="8333" y="135554"/>
                  </a:cubicBezTo>
                  <a:cubicBezTo>
                    <a:pt x="9054" y="135554"/>
                    <a:pt x="9731" y="135037"/>
                    <a:pt x="10292" y="134289"/>
                  </a:cubicBezTo>
                  <a:cubicBezTo>
                    <a:pt x="12714" y="131564"/>
                    <a:pt x="15438" y="129143"/>
                    <a:pt x="18768" y="127327"/>
                  </a:cubicBezTo>
                  <a:cubicBezTo>
                    <a:pt x="23308" y="136710"/>
                    <a:pt x="23308" y="136710"/>
                    <a:pt x="32389" y="143067"/>
                  </a:cubicBezTo>
                  <a:cubicBezTo>
                    <a:pt x="33600" y="143672"/>
                    <a:pt x="33903" y="145186"/>
                    <a:pt x="33297" y="146397"/>
                  </a:cubicBezTo>
                  <a:cubicBezTo>
                    <a:pt x="31784" y="149121"/>
                    <a:pt x="30573" y="152148"/>
                    <a:pt x="29362" y="155175"/>
                  </a:cubicBezTo>
                  <a:cubicBezTo>
                    <a:pt x="29362" y="155780"/>
                    <a:pt x="29968" y="156689"/>
                    <a:pt x="30876" y="156991"/>
                  </a:cubicBezTo>
                  <a:cubicBezTo>
                    <a:pt x="31129" y="157160"/>
                    <a:pt x="31407" y="157235"/>
                    <a:pt x="31688" y="157235"/>
                  </a:cubicBezTo>
                  <a:cubicBezTo>
                    <a:pt x="32413" y="157235"/>
                    <a:pt x="33164" y="156738"/>
                    <a:pt x="33600" y="156083"/>
                  </a:cubicBezTo>
                  <a:cubicBezTo>
                    <a:pt x="34811" y="153662"/>
                    <a:pt x="36022" y="150937"/>
                    <a:pt x="37233" y="148516"/>
                  </a:cubicBezTo>
                  <a:cubicBezTo>
                    <a:pt x="37898" y="147184"/>
                    <a:pt x="38473" y="146493"/>
                    <a:pt x="39157" y="146493"/>
                  </a:cubicBezTo>
                  <a:cubicBezTo>
                    <a:pt x="39717" y="146493"/>
                    <a:pt x="40350" y="146956"/>
                    <a:pt x="41168" y="147910"/>
                  </a:cubicBezTo>
                  <a:cubicBezTo>
                    <a:pt x="44195" y="152753"/>
                    <a:pt x="49038" y="155780"/>
                    <a:pt x="54487" y="156991"/>
                  </a:cubicBezTo>
                  <a:cubicBezTo>
                    <a:pt x="54789" y="157029"/>
                    <a:pt x="55101" y="157043"/>
                    <a:pt x="55418" y="157043"/>
                  </a:cubicBezTo>
                  <a:cubicBezTo>
                    <a:pt x="56369" y="157043"/>
                    <a:pt x="57362" y="156916"/>
                    <a:pt x="58270" y="156916"/>
                  </a:cubicBezTo>
                  <a:cubicBezTo>
                    <a:pt x="59481" y="156916"/>
                    <a:pt x="60541" y="157143"/>
                    <a:pt x="61146" y="158202"/>
                  </a:cubicBezTo>
                  <a:cubicBezTo>
                    <a:pt x="62357" y="160321"/>
                    <a:pt x="60843" y="163348"/>
                    <a:pt x="60843" y="165164"/>
                  </a:cubicBezTo>
                  <a:cubicBezTo>
                    <a:pt x="60843" y="166980"/>
                    <a:pt x="60541" y="168797"/>
                    <a:pt x="60541" y="170613"/>
                  </a:cubicBezTo>
                  <a:cubicBezTo>
                    <a:pt x="60238" y="171521"/>
                    <a:pt x="60541" y="172429"/>
                    <a:pt x="60843" y="173034"/>
                  </a:cubicBezTo>
                  <a:cubicBezTo>
                    <a:pt x="61449" y="173640"/>
                    <a:pt x="62054" y="173942"/>
                    <a:pt x="62962" y="173942"/>
                  </a:cubicBezTo>
                  <a:cubicBezTo>
                    <a:pt x="63020" y="174000"/>
                    <a:pt x="63089" y="174025"/>
                    <a:pt x="63165" y="174025"/>
                  </a:cubicBezTo>
                  <a:cubicBezTo>
                    <a:pt x="63485" y="174025"/>
                    <a:pt x="63928" y="173582"/>
                    <a:pt x="64173" y="173337"/>
                  </a:cubicBezTo>
                  <a:cubicBezTo>
                    <a:pt x="65081" y="171824"/>
                    <a:pt x="65384" y="170310"/>
                    <a:pt x="65384" y="168797"/>
                  </a:cubicBezTo>
                  <a:cubicBezTo>
                    <a:pt x="65686" y="165467"/>
                    <a:pt x="65989" y="162137"/>
                    <a:pt x="66595" y="158505"/>
                  </a:cubicBezTo>
                  <a:cubicBezTo>
                    <a:pt x="66595" y="157618"/>
                    <a:pt x="67243" y="157056"/>
                    <a:pt x="67947" y="157056"/>
                  </a:cubicBezTo>
                  <a:cubicBezTo>
                    <a:pt x="68205" y="157056"/>
                    <a:pt x="68470" y="157132"/>
                    <a:pt x="68713" y="157294"/>
                  </a:cubicBezTo>
                  <a:cubicBezTo>
                    <a:pt x="69924" y="157597"/>
                    <a:pt x="70832" y="158202"/>
                    <a:pt x="71741" y="158505"/>
                  </a:cubicBezTo>
                  <a:cubicBezTo>
                    <a:pt x="75222" y="160321"/>
                    <a:pt x="79005" y="161229"/>
                    <a:pt x="82789" y="161229"/>
                  </a:cubicBezTo>
                  <a:cubicBezTo>
                    <a:pt x="86573" y="161229"/>
                    <a:pt x="90357" y="160321"/>
                    <a:pt x="93838" y="158505"/>
                  </a:cubicBezTo>
                  <a:cubicBezTo>
                    <a:pt x="94746" y="158202"/>
                    <a:pt x="95654" y="157899"/>
                    <a:pt x="96562" y="157294"/>
                  </a:cubicBezTo>
                  <a:cubicBezTo>
                    <a:pt x="98224" y="156700"/>
                    <a:pt x="99328" y="156339"/>
                    <a:pt x="100201" y="156339"/>
                  </a:cubicBezTo>
                  <a:cubicBezTo>
                    <a:pt x="101554" y="156339"/>
                    <a:pt x="102355" y="157205"/>
                    <a:pt x="103827" y="159413"/>
                  </a:cubicBezTo>
                  <a:cubicBezTo>
                    <a:pt x="104735" y="160926"/>
                    <a:pt x="105643" y="162743"/>
                    <a:pt x="106551" y="164256"/>
                  </a:cubicBezTo>
                  <a:cubicBezTo>
                    <a:pt x="106854" y="165164"/>
                    <a:pt x="106854" y="166072"/>
                    <a:pt x="107762" y="167283"/>
                  </a:cubicBezTo>
                  <a:cubicBezTo>
                    <a:pt x="108235" y="168228"/>
                    <a:pt x="108892" y="168989"/>
                    <a:pt x="109878" y="168989"/>
                  </a:cubicBezTo>
                  <a:cubicBezTo>
                    <a:pt x="110154" y="168989"/>
                    <a:pt x="110457" y="168929"/>
                    <a:pt x="110789" y="168797"/>
                  </a:cubicBezTo>
                  <a:cubicBezTo>
                    <a:pt x="112302" y="167888"/>
                    <a:pt x="112000" y="166678"/>
                    <a:pt x="111697" y="165164"/>
                  </a:cubicBezTo>
                  <a:cubicBezTo>
                    <a:pt x="111092" y="163651"/>
                    <a:pt x="110486" y="162440"/>
                    <a:pt x="109881" y="160926"/>
                  </a:cubicBezTo>
                  <a:cubicBezTo>
                    <a:pt x="109275" y="159716"/>
                    <a:pt x="108973" y="158505"/>
                    <a:pt x="109275" y="156991"/>
                  </a:cubicBezTo>
                  <a:cubicBezTo>
                    <a:pt x="109881" y="156689"/>
                    <a:pt x="110486" y="156386"/>
                    <a:pt x="111092" y="156386"/>
                  </a:cubicBezTo>
                  <a:cubicBezTo>
                    <a:pt x="117448" y="155478"/>
                    <a:pt x="123502" y="152451"/>
                    <a:pt x="128043" y="148213"/>
                  </a:cubicBezTo>
                  <a:cubicBezTo>
                    <a:pt x="128648" y="147305"/>
                    <a:pt x="129556" y="146699"/>
                    <a:pt x="130465" y="146094"/>
                  </a:cubicBezTo>
                  <a:cubicBezTo>
                    <a:pt x="131290" y="145504"/>
                    <a:pt x="132070" y="145236"/>
                    <a:pt x="132804" y="145236"/>
                  </a:cubicBezTo>
                  <a:cubicBezTo>
                    <a:pt x="133953" y="145236"/>
                    <a:pt x="134989" y="145894"/>
                    <a:pt x="135913" y="147002"/>
                  </a:cubicBezTo>
                  <a:cubicBezTo>
                    <a:pt x="137124" y="148516"/>
                    <a:pt x="138032" y="150332"/>
                    <a:pt x="139546" y="151845"/>
                  </a:cubicBezTo>
                  <a:cubicBezTo>
                    <a:pt x="141059" y="153662"/>
                    <a:pt x="142875" y="155175"/>
                    <a:pt x="144692" y="156689"/>
                  </a:cubicBezTo>
                  <a:cubicBezTo>
                    <a:pt x="145146" y="156840"/>
                    <a:pt x="145524" y="156916"/>
                    <a:pt x="145864" y="156916"/>
                  </a:cubicBezTo>
                  <a:cubicBezTo>
                    <a:pt x="146205" y="156916"/>
                    <a:pt x="146508" y="156840"/>
                    <a:pt x="146810" y="156689"/>
                  </a:cubicBezTo>
                  <a:cubicBezTo>
                    <a:pt x="147416" y="156083"/>
                    <a:pt x="147719" y="155175"/>
                    <a:pt x="147416" y="154570"/>
                  </a:cubicBezTo>
                  <a:cubicBezTo>
                    <a:pt x="146810" y="153056"/>
                    <a:pt x="145902" y="151845"/>
                    <a:pt x="144692" y="150635"/>
                  </a:cubicBezTo>
                  <a:cubicBezTo>
                    <a:pt x="143481" y="149121"/>
                    <a:pt x="141362" y="147910"/>
                    <a:pt x="141362" y="145186"/>
                  </a:cubicBezTo>
                  <a:cubicBezTo>
                    <a:pt x="148021" y="143067"/>
                    <a:pt x="154075" y="139737"/>
                    <a:pt x="159524" y="135802"/>
                  </a:cubicBezTo>
                  <a:cubicBezTo>
                    <a:pt x="161945" y="138527"/>
                    <a:pt x="164064" y="140948"/>
                    <a:pt x="166183" y="143067"/>
                  </a:cubicBezTo>
                  <a:cubicBezTo>
                    <a:pt x="167697" y="144883"/>
                    <a:pt x="169513" y="146397"/>
                    <a:pt x="171329" y="147608"/>
                  </a:cubicBezTo>
                  <a:cubicBezTo>
                    <a:pt x="171783" y="147759"/>
                    <a:pt x="172162" y="147835"/>
                    <a:pt x="172540" y="147835"/>
                  </a:cubicBezTo>
                  <a:cubicBezTo>
                    <a:pt x="172918" y="147835"/>
                    <a:pt x="173297" y="147759"/>
                    <a:pt x="173751" y="147608"/>
                  </a:cubicBezTo>
                  <a:cubicBezTo>
                    <a:pt x="174659" y="147002"/>
                    <a:pt x="174659" y="145791"/>
                    <a:pt x="174054" y="144883"/>
                  </a:cubicBezTo>
                  <a:cubicBezTo>
                    <a:pt x="172540" y="143067"/>
                    <a:pt x="170724" y="141554"/>
                    <a:pt x="169210" y="139737"/>
                  </a:cubicBezTo>
                  <a:cubicBezTo>
                    <a:pt x="165881" y="136105"/>
                    <a:pt x="166183" y="134894"/>
                    <a:pt x="170724" y="134289"/>
                  </a:cubicBezTo>
                  <a:cubicBezTo>
                    <a:pt x="176475" y="133078"/>
                    <a:pt x="181621" y="130051"/>
                    <a:pt x="185556" y="125813"/>
                  </a:cubicBezTo>
                  <a:cubicBezTo>
                    <a:pt x="186162" y="125208"/>
                    <a:pt x="186767" y="124602"/>
                    <a:pt x="187070" y="123997"/>
                  </a:cubicBezTo>
                  <a:cubicBezTo>
                    <a:pt x="187709" y="123198"/>
                    <a:pt x="188517" y="122821"/>
                    <a:pt x="189315" y="122821"/>
                  </a:cubicBezTo>
                  <a:cubicBezTo>
                    <a:pt x="190029" y="122821"/>
                    <a:pt x="190736" y="123123"/>
                    <a:pt x="191308" y="123694"/>
                  </a:cubicBezTo>
                  <a:cubicBezTo>
                    <a:pt x="194032" y="125813"/>
                    <a:pt x="196756" y="127932"/>
                    <a:pt x="199480" y="130051"/>
                  </a:cubicBezTo>
                  <a:cubicBezTo>
                    <a:pt x="200919" y="131010"/>
                    <a:pt x="201978" y="132919"/>
                    <a:pt x="203860" y="132919"/>
                  </a:cubicBezTo>
                  <a:cubicBezTo>
                    <a:pt x="204354" y="132919"/>
                    <a:pt x="204905" y="132787"/>
                    <a:pt x="205534" y="132473"/>
                  </a:cubicBezTo>
                  <a:cubicBezTo>
                    <a:pt x="207048" y="131564"/>
                    <a:pt x="205837" y="129143"/>
                    <a:pt x="202507" y="126116"/>
                  </a:cubicBezTo>
                  <a:cubicBezTo>
                    <a:pt x="200086" y="123997"/>
                    <a:pt x="197059" y="122786"/>
                    <a:pt x="195545" y="119759"/>
                  </a:cubicBezTo>
                  <a:cubicBezTo>
                    <a:pt x="196453" y="119456"/>
                    <a:pt x="196756" y="118851"/>
                    <a:pt x="197362" y="118851"/>
                  </a:cubicBezTo>
                  <a:cubicBezTo>
                    <a:pt x="204929" y="118246"/>
                    <a:pt x="212194" y="114008"/>
                    <a:pt x="216129" y="107651"/>
                  </a:cubicBezTo>
                  <a:cubicBezTo>
                    <a:pt x="216432" y="107348"/>
                    <a:pt x="216734" y="107046"/>
                    <a:pt x="216734" y="107046"/>
                  </a:cubicBezTo>
                  <a:cubicBezTo>
                    <a:pt x="217945" y="105662"/>
                    <a:pt x="218662" y="104970"/>
                    <a:pt x="219506" y="104970"/>
                  </a:cubicBezTo>
                  <a:cubicBezTo>
                    <a:pt x="220138" y="104970"/>
                    <a:pt x="220843" y="105359"/>
                    <a:pt x="221880" y="106138"/>
                  </a:cubicBezTo>
                  <a:cubicBezTo>
                    <a:pt x="223394" y="107348"/>
                    <a:pt x="224605" y="108559"/>
                    <a:pt x="226118" y="109770"/>
                  </a:cubicBezTo>
                  <a:cubicBezTo>
                    <a:pt x="227934" y="110981"/>
                    <a:pt x="229145" y="112192"/>
                    <a:pt x="231264" y="113705"/>
                  </a:cubicBezTo>
                  <a:cubicBezTo>
                    <a:pt x="232172" y="114311"/>
                    <a:pt x="233080" y="114613"/>
                    <a:pt x="233799" y="114613"/>
                  </a:cubicBezTo>
                  <a:cubicBezTo>
                    <a:pt x="234518" y="114613"/>
                    <a:pt x="235048" y="114311"/>
                    <a:pt x="235199" y="113705"/>
                  </a:cubicBezTo>
                  <a:cubicBezTo>
                    <a:pt x="235805" y="112192"/>
                    <a:pt x="235502" y="110981"/>
                    <a:pt x="234291" y="110073"/>
                  </a:cubicBezTo>
                  <a:cubicBezTo>
                    <a:pt x="231869" y="108559"/>
                    <a:pt x="229751" y="106743"/>
                    <a:pt x="227329" y="104624"/>
                  </a:cubicBezTo>
                  <a:cubicBezTo>
                    <a:pt x="226421" y="104019"/>
                    <a:pt x="225210" y="103413"/>
                    <a:pt x="225815" y="101597"/>
                  </a:cubicBezTo>
                  <a:cubicBezTo>
                    <a:pt x="234896" y="99176"/>
                    <a:pt x="235805" y="98873"/>
                    <a:pt x="242161" y="91305"/>
                  </a:cubicBezTo>
                  <a:cubicBezTo>
                    <a:pt x="242767" y="90397"/>
                    <a:pt x="243372" y="89489"/>
                    <a:pt x="243978" y="88884"/>
                  </a:cubicBezTo>
                  <a:cubicBezTo>
                    <a:pt x="244704" y="87794"/>
                    <a:pt x="245757" y="87249"/>
                    <a:pt x="246811" y="87249"/>
                  </a:cubicBezTo>
                  <a:cubicBezTo>
                    <a:pt x="247513" y="87249"/>
                    <a:pt x="248215" y="87491"/>
                    <a:pt x="248821" y="87976"/>
                  </a:cubicBezTo>
                  <a:cubicBezTo>
                    <a:pt x="252453" y="89792"/>
                    <a:pt x="255783" y="91608"/>
                    <a:pt x="259415" y="93424"/>
                  </a:cubicBezTo>
                  <a:cubicBezTo>
                    <a:pt x="260323" y="94030"/>
                    <a:pt x="261837" y="94635"/>
                    <a:pt x="263048" y="94938"/>
                  </a:cubicBezTo>
                  <a:cubicBezTo>
                    <a:pt x="263350" y="94938"/>
                    <a:pt x="263956" y="94332"/>
                    <a:pt x="264259" y="94030"/>
                  </a:cubicBezTo>
                  <a:cubicBezTo>
                    <a:pt x="264864" y="93424"/>
                    <a:pt x="264864" y="92516"/>
                    <a:pt x="264561" y="91911"/>
                  </a:cubicBezTo>
                  <a:cubicBezTo>
                    <a:pt x="263350" y="90397"/>
                    <a:pt x="261837" y="89489"/>
                    <a:pt x="260021" y="88581"/>
                  </a:cubicBezTo>
                  <a:cubicBezTo>
                    <a:pt x="258507" y="87673"/>
                    <a:pt x="256691" y="86765"/>
                    <a:pt x="255480" y="85857"/>
                  </a:cubicBezTo>
                  <a:cubicBezTo>
                    <a:pt x="253967" y="84949"/>
                    <a:pt x="251848" y="84949"/>
                    <a:pt x="251242" y="82527"/>
                  </a:cubicBezTo>
                  <a:cubicBezTo>
                    <a:pt x="252150" y="81619"/>
                    <a:pt x="253059" y="81014"/>
                    <a:pt x="253967" y="80408"/>
                  </a:cubicBezTo>
                  <a:cubicBezTo>
                    <a:pt x="257902" y="77987"/>
                    <a:pt x="261232" y="74051"/>
                    <a:pt x="262745" y="69511"/>
                  </a:cubicBezTo>
                  <a:cubicBezTo>
                    <a:pt x="263048" y="68603"/>
                    <a:pt x="263653" y="67392"/>
                    <a:pt x="263956" y="66484"/>
                  </a:cubicBezTo>
                  <a:cubicBezTo>
                    <a:pt x="263956" y="65273"/>
                    <a:pt x="265167" y="64668"/>
                    <a:pt x="266075" y="64668"/>
                  </a:cubicBezTo>
                  <a:cubicBezTo>
                    <a:pt x="269707" y="64970"/>
                    <a:pt x="273340" y="64970"/>
                    <a:pt x="277275" y="65273"/>
                  </a:cubicBezTo>
                  <a:cubicBezTo>
                    <a:pt x="278231" y="65433"/>
                    <a:pt x="279188" y="65844"/>
                    <a:pt x="280056" y="65844"/>
                  </a:cubicBezTo>
                  <a:cubicBezTo>
                    <a:pt x="280836" y="65844"/>
                    <a:pt x="281545" y="65511"/>
                    <a:pt x="282118" y="64365"/>
                  </a:cubicBezTo>
                  <a:cubicBezTo>
                    <a:pt x="282723" y="62852"/>
                    <a:pt x="281210" y="61035"/>
                    <a:pt x="277880" y="60733"/>
                  </a:cubicBezTo>
                  <a:cubicBezTo>
                    <a:pt x="274248" y="60127"/>
                    <a:pt x="270615" y="59825"/>
                    <a:pt x="266983" y="59825"/>
                  </a:cubicBezTo>
                  <a:cubicBezTo>
                    <a:pt x="262442" y="59825"/>
                    <a:pt x="262140" y="59522"/>
                    <a:pt x="263956" y="55587"/>
                  </a:cubicBezTo>
                  <a:cubicBezTo>
                    <a:pt x="266075" y="51652"/>
                    <a:pt x="266680" y="47414"/>
                    <a:pt x="265772" y="43479"/>
                  </a:cubicBezTo>
                  <a:cubicBezTo>
                    <a:pt x="265469" y="42268"/>
                    <a:pt x="265167" y="41360"/>
                    <a:pt x="265167" y="40149"/>
                  </a:cubicBezTo>
                  <a:cubicBezTo>
                    <a:pt x="264561" y="37122"/>
                    <a:pt x="264561" y="37122"/>
                    <a:pt x="267588" y="35609"/>
                  </a:cubicBezTo>
                  <a:cubicBezTo>
                    <a:pt x="269404" y="34700"/>
                    <a:pt x="271221" y="34095"/>
                    <a:pt x="272734" y="33187"/>
                  </a:cubicBezTo>
                  <a:cubicBezTo>
                    <a:pt x="274853" y="32582"/>
                    <a:pt x="276367" y="31068"/>
                    <a:pt x="277880" y="29555"/>
                  </a:cubicBezTo>
                  <a:cubicBezTo>
                    <a:pt x="278485" y="28646"/>
                    <a:pt x="278485" y="27436"/>
                    <a:pt x="277880" y="26528"/>
                  </a:cubicBezTo>
                  <a:cubicBezTo>
                    <a:pt x="277380" y="26028"/>
                    <a:pt x="276789" y="25803"/>
                    <a:pt x="276206" y="25803"/>
                  </a:cubicBezTo>
                  <a:cubicBezTo>
                    <a:pt x="275731" y="25803"/>
                    <a:pt x="275261" y="25953"/>
                    <a:pt x="274853" y="26225"/>
                  </a:cubicBezTo>
                  <a:cubicBezTo>
                    <a:pt x="271523" y="28646"/>
                    <a:pt x="267588" y="30463"/>
                    <a:pt x="263653" y="31976"/>
                  </a:cubicBezTo>
                  <a:cubicBezTo>
                    <a:pt x="262864" y="32239"/>
                    <a:pt x="262133" y="32445"/>
                    <a:pt x="261483" y="32445"/>
                  </a:cubicBezTo>
                  <a:cubicBezTo>
                    <a:pt x="260637" y="32445"/>
                    <a:pt x="259929" y="32096"/>
                    <a:pt x="259415" y="31068"/>
                  </a:cubicBezTo>
                  <a:cubicBezTo>
                    <a:pt x="257599" y="28344"/>
                    <a:pt x="254875" y="25922"/>
                    <a:pt x="251848" y="24409"/>
                  </a:cubicBezTo>
                  <a:cubicBezTo>
                    <a:pt x="252756" y="20776"/>
                    <a:pt x="255783" y="19263"/>
                    <a:pt x="257599" y="16841"/>
                  </a:cubicBezTo>
                  <a:cubicBezTo>
                    <a:pt x="258507" y="15933"/>
                    <a:pt x="258507" y="14722"/>
                    <a:pt x="257599" y="13814"/>
                  </a:cubicBezTo>
                  <a:cubicBezTo>
                    <a:pt x="257267" y="13482"/>
                    <a:pt x="256753" y="13241"/>
                    <a:pt x="256206" y="13241"/>
                  </a:cubicBezTo>
                  <a:cubicBezTo>
                    <a:pt x="255756" y="13241"/>
                    <a:pt x="255285" y="13404"/>
                    <a:pt x="254875" y="13814"/>
                  </a:cubicBezTo>
                  <a:cubicBezTo>
                    <a:pt x="253059" y="15025"/>
                    <a:pt x="251545" y="16236"/>
                    <a:pt x="250032" y="17749"/>
                  </a:cubicBezTo>
                  <a:cubicBezTo>
                    <a:pt x="248821" y="19263"/>
                    <a:pt x="247610" y="21382"/>
                    <a:pt x="246399" y="22895"/>
                  </a:cubicBezTo>
                  <a:cubicBezTo>
                    <a:pt x="245399" y="24395"/>
                    <a:pt x="244675" y="25069"/>
                    <a:pt x="243821" y="25069"/>
                  </a:cubicBezTo>
                  <a:cubicBezTo>
                    <a:pt x="243124" y="25069"/>
                    <a:pt x="242342" y="24620"/>
                    <a:pt x="241253" y="23803"/>
                  </a:cubicBezTo>
                  <a:cubicBezTo>
                    <a:pt x="239740" y="21987"/>
                    <a:pt x="237924" y="20474"/>
                    <a:pt x="235805" y="19263"/>
                  </a:cubicBezTo>
                  <a:cubicBezTo>
                    <a:pt x="233686" y="18355"/>
                    <a:pt x="231264" y="17447"/>
                    <a:pt x="228842" y="16841"/>
                  </a:cubicBezTo>
                  <a:cubicBezTo>
                    <a:pt x="229751" y="15630"/>
                    <a:pt x="230356" y="14420"/>
                    <a:pt x="230961" y="13511"/>
                  </a:cubicBezTo>
                  <a:cubicBezTo>
                    <a:pt x="231567" y="12603"/>
                    <a:pt x="232172" y="11695"/>
                    <a:pt x="232475" y="10787"/>
                  </a:cubicBezTo>
                  <a:cubicBezTo>
                    <a:pt x="232475" y="9879"/>
                    <a:pt x="232475" y="9274"/>
                    <a:pt x="231869" y="8366"/>
                  </a:cubicBezTo>
                  <a:cubicBezTo>
                    <a:pt x="231567" y="8063"/>
                    <a:pt x="231113" y="7912"/>
                    <a:pt x="230621" y="7912"/>
                  </a:cubicBezTo>
                  <a:cubicBezTo>
                    <a:pt x="230129" y="7912"/>
                    <a:pt x="229599" y="8063"/>
                    <a:pt x="229145" y="8366"/>
                  </a:cubicBezTo>
                  <a:cubicBezTo>
                    <a:pt x="227632" y="9879"/>
                    <a:pt x="226118" y="11695"/>
                    <a:pt x="225513" y="13511"/>
                  </a:cubicBezTo>
                  <a:cubicBezTo>
                    <a:pt x="224302" y="15025"/>
                    <a:pt x="223999" y="17447"/>
                    <a:pt x="222183" y="18960"/>
                  </a:cubicBezTo>
                  <a:cubicBezTo>
                    <a:pt x="218047" y="16770"/>
                    <a:pt x="213519" y="15754"/>
                    <a:pt x="208914" y="15754"/>
                  </a:cubicBezTo>
                  <a:cubicBezTo>
                    <a:pt x="207791" y="15754"/>
                    <a:pt x="206663" y="15814"/>
                    <a:pt x="205534" y="15933"/>
                  </a:cubicBezTo>
                  <a:cubicBezTo>
                    <a:pt x="205534" y="11998"/>
                    <a:pt x="206140" y="8063"/>
                    <a:pt x="207048" y="4430"/>
                  </a:cubicBezTo>
                  <a:cubicBezTo>
                    <a:pt x="207351" y="2917"/>
                    <a:pt x="207653" y="798"/>
                    <a:pt x="206140" y="193"/>
                  </a:cubicBezTo>
                  <a:cubicBezTo>
                    <a:pt x="205911" y="101"/>
                    <a:pt x="205676" y="58"/>
                    <a:pt x="205440" y="58"/>
                  </a:cubicBezTo>
                  <a:cubicBezTo>
                    <a:pt x="204112" y="58"/>
                    <a:pt x="202764" y="1421"/>
                    <a:pt x="202507" y="3220"/>
                  </a:cubicBezTo>
                  <a:cubicBezTo>
                    <a:pt x="201902" y="5641"/>
                    <a:pt x="201297" y="8063"/>
                    <a:pt x="200994" y="10182"/>
                  </a:cubicBezTo>
                  <a:cubicBezTo>
                    <a:pt x="200994" y="12603"/>
                    <a:pt x="200086" y="15025"/>
                    <a:pt x="199178" y="17447"/>
                  </a:cubicBezTo>
                  <a:cubicBezTo>
                    <a:pt x="195695" y="15980"/>
                    <a:pt x="191990" y="15180"/>
                    <a:pt x="188265" y="15180"/>
                  </a:cubicBezTo>
                  <a:cubicBezTo>
                    <a:pt x="185839" y="15180"/>
                    <a:pt x="183404" y="15519"/>
                    <a:pt x="181016" y="16236"/>
                  </a:cubicBezTo>
                  <a:cubicBezTo>
                    <a:pt x="180108" y="16236"/>
                    <a:pt x="179199" y="15630"/>
                    <a:pt x="179199" y="14722"/>
                  </a:cubicBezTo>
                  <a:cubicBezTo>
                    <a:pt x="179199" y="11695"/>
                    <a:pt x="179502" y="8366"/>
                    <a:pt x="180108" y="5339"/>
                  </a:cubicBezTo>
                  <a:cubicBezTo>
                    <a:pt x="180410" y="4733"/>
                    <a:pt x="179502" y="3825"/>
                    <a:pt x="178897" y="3825"/>
                  </a:cubicBezTo>
                  <a:cubicBezTo>
                    <a:pt x="178594" y="3674"/>
                    <a:pt x="178216" y="3598"/>
                    <a:pt x="177837" y="3598"/>
                  </a:cubicBezTo>
                  <a:cubicBezTo>
                    <a:pt x="177459" y="3598"/>
                    <a:pt x="177081" y="3674"/>
                    <a:pt x="176778" y="3825"/>
                  </a:cubicBezTo>
                  <a:cubicBezTo>
                    <a:pt x="175567" y="4430"/>
                    <a:pt x="174962" y="5944"/>
                    <a:pt x="174962" y="7155"/>
                  </a:cubicBezTo>
                  <a:cubicBezTo>
                    <a:pt x="174659" y="10787"/>
                    <a:pt x="174356" y="14420"/>
                    <a:pt x="174054" y="17749"/>
                  </a:cubicBezTo>
                  <a:cubicBezTo>
                    <a:pt x="173574" y="18037"/>
                    <a:pt x="173124" y="18143"/>
                    <a:pt x="172696" y="18143"/>
                  </a:cubicBezTo>
                  <a:cubicBezTo>
                    <a:pt x="171772" y="18143"/>
                    <a:pt x="170945" y="17653"/>
                    <a:pt x="170118" y="17447"/>
                  </a:cubicBezTo>
                  <a:cubicBezTo>
                    <a:pt x="166789" y="15933"/>
                    <a:pt x="163459" y="15328"/>
                    <a:pt x="160129" y="15328"/>
                  </a:cubicBezTo>
                  <a:cubicBezTo>
                    <a:pt x="159161" y="15388"/>
                    <a:pt x="158386" y="15437"/>
                    <a:pt x="157759" y="15437"/>
                  </a:cubicBezTo>
                  <a:cubicBezTo>
                    <a:pt x="155250" y="15437"/>
                    <a:pt x="155104" y="14662"/>
                    <a:pt x="154378" y="10787"/>
                  </a:cubicBezTo>
                  <a:cubicBezTo>
                    <a:pt x="154075" y="9274"/>
                    <a:pt x="153773" y="7760"/>
                    <a:pt x="153167" y="6247"/>
                  </a:cubicBezTo>
                  <a:cubicBezTo>
                    <a:pt x="152864" y="4733"/>
                    <a:pt x="152259" y="3220"/>
                    <a:pt x="151654" y="1706"/>
                  </a:cubicBezTo>
                  <a:cubicBezTo>
                    <a:pt x="151181" y="761"/>
                    <a:pt x="150155" y="0"/>
                    <a:pt x="14915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1365675" y="1700475"/>
              <a:ext cx="2777300" cy="2177425"/>
            </a:xfrm>
            <a:custGeom>
              <a:avLst/>
              <a:gdLst/>
              <a:ahLst/>
              <a:cxnLst/>
              <a:rect l="l" t="t" r="r" b="b"/>
              <a:pathLst>
                <a:path w="111092" h="87097" extrusionOk="0">
                  <a:moveTo>
                    <a:pt x="82278" y="4963"/>
                  </a:moveTo>
                  <a:cubicBezTo>
                    <a:pt x="86711" y="4963"/>
                    <a:pt x="91061" y="6113"/>
                    <a:pt x="95049" y="7989"/>
                  </a:cubicBezTo>
                  <a:cubicBezTo>
                    <a:pt x="98681" y="9502"/>
                    <a:pt x="101405" y="12227"/>
                    <a:pt x="102919" y="15556"/>
                  </a:cubicBezTo>
                  <a:cubicBezTo>
                    <a:pt x="105341" y="20400"/>
                    <a:pt x="106249" y="25546"/>
                    <a:pt x="105643" y="30994"/>
                  </a:cubicBezTo>
                  <a:cubicBezTo>
                    <a:pt x="105038" y="34929"/>
                    <a:pt x="104130" y="38562"/>
                    <a:pt x="102616" y="42194"/>
                  </a:cubicBezTo>
                  <a:cubicBezTo>
                    <a:pt x="99892" y="48248"/>
                    <a:pt x="96865" y="54302"/>
                    <a:pt x="94141" y="60053"/>
                  </a:cubicBezTo>
                  <a:cubicBezTo>
                    <a:pt x="92022" y="64594"/>
                    <a:pt x="88389" y="68529"/>
                    <a:pt x="84454" y="71253"/>
                  </a:cubicBezTo>
                  <a:cubicBezTo>
                    <a:pt x="77492" y="75794"/>
                    <a:pt x="69924" y="78821"/>
                    <a:pt x="62054" y="80637"/>
                  </a:cubicBezTo>
                  <a:cubicBezTo>
                    <a:pt x="56317" y="81818"/>
                    <a:pt x="50392" y="82435"/>
                    <a:pt x="44488" y="82435"/>
                  </a:cubicBezTo>
                  <a:cubicBezTo>
                    <a:pt x="39801" y="82435"/>
                    <a:pt x="35128" y="82046"/>
                    <a:pt x="30573" y="81242"/>
                  </a:cubicBezTo>
                  <a:cubicBezTo>
                    <a:pt x="28152" y="80940"/>
                    <a:pt x="26033" y="80334"/>
                    <a:pt x="23914" y="79729"/>
                  </a:cubicBezTo>
                  <a:cubicBezTo>
                    <a:pt x="15136" y="77005"/>
                    <a:pt x="8779" y="70345"/>
                    <a:pt x="6660" y="61567"/>
                  </a:cubicBezTo>
                  <a:cubicBezTo>
                    <a:pt x="2725" y="47340"/>
                    <a:pt x="5146" y="38259"/>
                    <a:pt x="15741" y="27967"/>
                  </a:cubicBezTo>
                  <a:cubicBezTo>
                    <a:pt x="24217" y="20097"/>
                    <a:pt x="34508" y="14346"/>
                    <a:pt x="45708" y="11016"/>
                  </a:cubicBezTo>
                  <a:cubicBezTo>
                    <a:pt x="53579" y="8897"/>
                    <a:pt x="61449" y="7384"/>
                    <a:pt x="69319" y="6778"/>
                  </a:cubicBezTo>
                  <a:lnTo>
                    <a:pt x="69319" y="6475"/>
                  </a:lnTo>
                  <a:cubicBezTo>
                    <a:pt x="72649" y="6173"/>
                    <a:pt x="75676" y="6173"/>
                    <a:pt x="78400" y="5265"/>
                  </a:cubicBezTo>
                  <a:cubicBezTo>
                    <a:pt x="79695" y="5060"/>
                    <a:pt x="80990" y="4963"/>
                    <a:pt x="82278" y="4963"/>
                  </a:cubicBezTo>
                  <a:close/>
                  <a:moveTo>
                    <a:pt x="79733" y="0"/>
                  </a:moveTo>
                  <a:cubicBezTo>
                    <a:pt x="78462" y="0"/>
                    <a:pt x="77220" y="199"/>
                    <a:pt x="75979" y="1027"/>
                  </a:cubicBezTo>
                  <a:cubicBezTo>
                    <a:pt x="74465" y="1632"/>
                    <a:pt x="72649" y="2238"/>
                    <a:pt x="70833" y="2238"/>
                  </a:cubicBezTo>
                  <a:cubicBezTo>
                    <a:pt x="63265" y="3146"/>
                    <a:pt x="56000" y="4357"/>
                    <a:pt x="49038" y="5870"/>
                  </a:cubicBezTo>
                  <a:cubicBezTo>
                    <a:pt x="37838" y="8594"/>
                    <a:pt x="27244" y="13740"/>
                    <a:pt x="17860" y="20702"/>
                  </a:cubicBezTo>
                  <a:cubicBezTo>
                    <a:pt x="12411" y="24940"/>
                    <a:pt x="7871" y="30086"/>
                    <a:pt x="4238" y="35837"/>
                  </a:cubicBezTo>
                  <a:cubicBezTo>
                    <a:pt x="1211" y="40681"/>
                    <a:pt x="0" y="46129"/>
                    <a:pt x="606" y="51880"/>
                  </a:cubicBezTo>
                  <a:cubicBezTo>
                    <a:pt x="909" y="53999"/>
                    <a:pt x="1211" y="56421"/>
                    <a:pt x="1514" y="58843"/>
                  </a:cubicBezTo>
                  <a:cubicBezTo>
                    <a:pt x="3028" y="72161"/>
                    <a:pt x="13622" y="83059"/>
                    <a:pt x="26941" y="85177"/>
                  </a:cubicBezTo>
                  <a:cubicBezTo>
                    <a:pt x="33083" y="86480"/>
                    <a:pt x="39224" y="87096"/>
                    <a:pt x="45366" y="87096"/>
                  </a:cubicBezTo>
                  <a:cubicBezTo>
                    <a:pt x="49213" y="87096"/>
                    <a:pt x="53061" y="86855"/>
                    <a:pt x="56908" y="86388"/>
                  </a:cubicBezTo>
                  <a:cubicBezTo>
                    <a:pt x="67806" y="84572"/>
                    <a:pt x="78400" y="80637"/>
                    <a:pt x="87481" y="74583"/>
                  </a:cubicBezTo>
                  <a:cubicBezTo>
                    <a:pt x="91114" y="72464"/>
                    <a:pt x="94141" y="69437"/>
                    <a:pt x="96562" y="66107"/>
                  </a:cubicBezTo>
                  <a:cubicBezTo>
                    <a:pt x="101405" y="57632"/>
                    <a:pt x="105341" y="48853"/>
                    <a:pt x="108670" y="39470"/>
                  </a:cubicBezTo>
                  <a:cubicBezTo>
                    <a:pt x="110789" y="33416"/>
                    <a:pt x="111092" y="27059"/>
                    <a:pt x="109578" y="21005"/>
                  </a:cubicBezTo>
                  <a:cubicBezTo>
                    <a:pt x="108973" y="14951"/>
                    <a:pt x="105643" y="9805"/>
                    <a:pt x="100800" y="6475"/>
                  </a:cubicBezTo>
                  <a:cubicBezTo>
                    <a:pt x="95857" y="3568"/>
                    <a:pt x="91472" y="101"/>
                    <a:pt x="85231" y="101"/>
                  </a:cubicBezTo>
                  <a:cubicBezTo>
                    <a:pt x="84975" y="101"/>
                    <a:pt x="84716" y="107"/>
                    <a:pt x="84454" y="119"/>
                  </a:cubicBezTo>
                  <a:cubicBezTo>
                    <a:pt x="84083" y="156"/>
                    <a:pt x="83717" y="170"/>
                    <a:pt x="83355" y="170"/>
                  </a:cubicBezTo>
                  <a:cubicBezTo>
                    <a:pt x="82108" y="170"/>
                    <a:pt x="80908" y="0"/>
                    <a:pt x="7973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4332150" y="1461275"/>
              <a:ext cx="1816225" cy="1284075"/>
            </a:xfrm>
            <a:custGeom>
              <a:avLst/>
              <a:gdLst/>
              <a:ahLst/>
              <a:cxnLst/>
              <a:rect l="l" t="t" r="r" b="b"/>
              <a:pathLst>
                <a:path w="72649" h="51363" extrusionOk="0">
                  <a:moveTo>
                    <a:pt x="45928" y="4529"/>
                  </a:moveTo>
                  <a:cubicBezTo>
                    <a:pt x="48167" y="4529"/>
                    <a:pt x="50419" y="4629"/>
                    <a:pt x="52670" y="4844"/>
                  </a:cubicBezTo>
                  <a:cubicBezTo>
                    <a:pt x="56000" y="4844"/>
                    <a:pt x="58724" y="6660"/>
                    <a:pt x="60238" y="9384"/>
                  </a:cubicBezTo>
                  <a:lnTo>
                    <a:pt x="64778" y="17557"/>
                  </a:lnTo>
                  <a:cubicBezTo>
                    <a:pt x="67200" y="22097"/>
                    <a:pt x="66292" y="27849"/>
                    <a:pt x="62660" y="31481"/>
                  </a:cubicBezTo>
                  <a:cubicBezTo>
                    <a:pt x="62054" y="32692"/>
                    <a:pt x="60843" y="33600"/>
                    <a:pt x="59935" y="34205"/>
                  </a:cubicBezTo>
                  <a:cubicBezTo>
                    <a:pt x="51460" y="40562"/>
                    <a:pt x="41773" y="44800"/>
                    <a:pt x="31481" y="46313"/>
                  </a:cubicBezTo>
                  <a:cubicBezTo>
                    <a:pt x="30140" y="46505"/>
                    <a:pt x="28767" y="46606"/>
                    <a:pt x="27394" y="46606"/>
                  </a:cubicBezTo>
                  <a:cubicBezTo>
                    <a:pt x="24429" y="46606"/>
                    <a:pt x="21457" y="46137"/>
                    <a:pt x="18768" y="45103"/>
                  </a:cubicBezTo>
                  <a:cubicBezTo>
                    <a:pt x="16044" y="44195"/>
                    <a:pt x="13925" y="42984"/>
                    <a:pt x="11806" y="41470"/>
                  </a:cubicBezTo>
                  <a:cubicBezTo>
                    <a:pt x="5752" y="36324"/>
                    <a:pt x="4844" y="31481"/>
                    <a:pt x="7871" y="26335"/>
                  </a:cubicBezTo>
                  <a:cubicBezTo>
                    <a:pt x="13319" y="15438"/>
                    <a:pt x="21189" y="7265"/>
                    <a:pt x="33903" y="5449"/>
                  </a:cubicBezTo>
                  <a:cubicBezTo>
                    <a:pt x="37812" y="4863"/>
                    <a:pt x="41848" y="4529"/>
                    <a:pt x="45928" y="4529"/>
                  </a:cubicBezTo>
                  <a:close/>
                  <a:moveTo>
                    <a:pt x="55092" y="0"/>
                  </a:moveTo>
                  <a:cubicBezTo>
                    <a:pt x="53293" y="180"/>
                    <a:pt x="51495" y="227"/>
                    <a:pt x="49728" y="227"/>
                  </a:cubicBezTo>
                  <a:cubicBezTo>
                    <a:pt x="47855" y="227"/>
                    <a:pt x="46018" y="175"/>
                    <a:pt x="44254" y="175"/>
                  </a:cubicBezTo>
                  <a:cubicBezTo>
                    <a:pt x="42081" y="175"/>
                    <a:pt x="40020" y="253"/>
                    <a:pt x="38141" y="606"/>
                  </a:cubicBezTo>
                  <a:cubicBezTo>
                    <a:pt x="23308" y="1514"/>
                    <a:pt x="9990" y="10595"/>
                    <a:pt x="3936" y="24216"/>
                  </a:cubicBezTo>
                  <a:cubicBezTo>
                    <a:pt x="0" y="31481"/>
                    <a:pt x="2119" y="40562"/>
                    <a:pt x="8779" y="45103"/>
                  </a:cubicBezTo>
                  <a:cubicBezTo>
                    <a:pt x="14175" y="49214"/>
                    <a:pt x="20443" y="51362"/>
                    <a:pt x="26843" y="51362"/>
                  </a:cubicBezTo>
                  <a:cubicBezTo>
                    <a:pt x="27983" y="51362"/>
                    <a:pt x="29127" y="51294"/>
                    <a:pt x="30271" y="51157"/>
                  </a:cubicBezTo>
                  <a:cubicBezTo>
                    <a:pt x="42379" y="49946"/>
                    <a:pt x="53579" y="45405"/>
                    <a:pt x="62660" y="37838"/>
                  </a:cubicBezTo>
                  <a:cubicBezTo>
                    <a:pt x="71135" y="31784"/>
                    <a:pt x="72649" y="23611"/>
                    <a:pt x="68108" y="14227"/>
                  </a:cubicBezTo>
                  <a:cubicBezTo>
                    <a:pt x="67503" y="12714"/>
                    <a:pt x="66595" y="11503"/>
                    <a:pt x="65687" y="9989"/>
                  </a:cubicBezTo>
                  <a:cubicBezTo>
                    <a:pt x="64778" y="8476"/>
                    <a:pt x="64173" y="6660"/>
                    <a:pt x="63870" y="4844"/>
                  </a:cubicBezTo>
                  <a:cubicBezTo>
                    <a:pt x="63870" y="2422"/>
                    <a:pt x="62660" y="1514"/>
                    <a:pt x="60541" y="1211"/>
                  </a:cubicBezTo>
                  <a:cubicBezTo>
                    <a:pt x="58724" y="606"/>
                    <a:pt x="56908" y="303"/>
                    <a:pt x="5509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1713775" y="2132325"/>
              <a:ext cx="2050825" cy="1387625"/>
            </a:xfrm>
            <a:custGeom>
              <a:avLst/>
              <a:gdLst/>
              <a:ahLst/>
              <a:cxnLst/>
              <a:rect l="l" t="t" r="r" b="b"/>
              <a:pathLst>
                <a:path w="82033" h="55505" extrusionOk="0">
                  <a:moveTo>
                    <a:pt x="46257" y="5322"/>
                  </a:moveTo>
                  <a:cubicBezTo>
                    <a:pt x="47811" y="5322"/>
                    <a:pt x="49388" y="5722"/>
                    <a:pt x="50855" y="6455"/>
                  </a:cubicBezTo>
                  <a:cubicBezTo>
                    <a:pt x="52973" y="7061"/>
                    <a:pt x="55092" y="7363"/>
                    <a:pt x="57514" y="7363"/>
                  </a:cubicBezTo>
                  <a:cubicBezTo>
                    <a:pt x="60541" y="7969"/>
                    <a:pt x="63568" y="8272"/>
                    <a:pt x="66595" y="8877"/>
                  </a:cubicBezTo>
                  <a:cubicBezTo>
                    <a:pt x="73557" y="9785"/>
                    <a:pt x="76584" y="17958"/>
                    <a:pt x="71741" y="22801"/>
                  </a:cubicBezTo>
                  <a:cubicBezTo>
                    <a:pt x="69319" y="26131"/>
                    <a:pt x="66595" y="29461"/>
                    <a:pt x="63568" y="32185"/>
                  </a:cubicBezTo>
                  <a:cubicBezTo>
                    <a:pt x="58725" y="36725"/>
                    <a:pt x="53579" y="40660"/>
                    <a:pt x="47828" y="44293"/>
                  </a:cubicBezTo>
                  <a:cubicBezTo>
                    <a:pt x="42076" y="47925"/>
                    <a:pt x="35417" y="50044"/>
                    <a:pt x="28757" y="50650"/>
                  </a:cubicBezTo>
                  <a:cubicBezTo>
                    <a:pt x="27149" y="50864"/>
                    <a:pt x="25540" y="50965"/>
                    <a:pt x="23945" y="50965"/>
                  </a:cubicBezTo>
                  <a:cubicBezTo>
                    <a:pt x="21038" y="50965"/>
                    <a:pt x="18175" y="50631"/>
                    <a:pt x="15439" y="50044"/>
                  </a:cubicBezTo>
                  <a:cubicBezTo>
                    <a:pt x="13320" y="49439"/>
                    <a:pt x="11503" y="48531"/>
                    <a:pt x="9687" y="47320"/>
                  </a:cubicBezTo>
                  <a:cubicBezTo>
                    <a:pt x="6357" y="45201"/>
                    <a:pt x="4541" y="41266"/>
                    <a:pt x="5752" y="37331"/>
                  </a:cubicBezTo>
                  <a:cubicBezTo>
                    <a:pt x="6963" y="30671"/>
                    <a:pt x="10293" y="24920"/>
                    <a:pt x="15741" y="20682"/>
                  </a:cubicBezTo>
                  <a:cubicBezTo>
                    <a:pt x="23611" y="13720"/>
                    <a:pt x="32995" y="8574"/>
                    <a:pt x="43287" y="5850"/>
                  </a:cubicBezTo>
                  <a:cubicBezTo>
                    <a:pt x="44242" y="5492"/>
                    <a:pt x="45245" y="5322"/>
                    <a:pt x="46257" y="5322"/>
                  </a:cubicBezTo>
                  <a:close/>
                  <a:moveTo>
                    <a:pt x="51075" y="1"/>
                  </a:moveTo>
                  <a:cubicBezTo>
                    <a:pt x="49870" y="1"/>
                    <a:pt x="48672" y="137"/>
                    <a:pt x="47525" y="401"/>
                  </a:cubicBezTo>
                  <a:cubicBezTo>
                    <a:pt x="33298" y="2823"/>
                    <a:pt x="19979" y="9785"/>
                    <a:pt x="9687" y="20077"/>
                  </a:cubicBezTo>
                  <a:cubicBezTo>
                    <a:pt x="5147" y="24617"/>
                    <a:pt x="1817" y="30671"/>
                    <a:pt x="909" y="37331"/>
                  </a:cubicBezTo>
                  <a:cubicBezTo>
                    <a:pt x="1" y="41569"/>
                    <a:pt x="1514" y="46412"/>
                    <a:pt x="4844" y="49439"/>
                  </a:cubicBezTo>
                  <a:cubicBezTo>
                    <a:pt x="7568" y="51860"/>
                    <a:pt x="10898" y="53677"/>
                    <a:pt x="14530" y="54585"/>
                  </a:cubicBezTo>
                  <a:cubicBezTo>
                    <a:pt x="17658" y="55171"/>
                    <a:pt x="20912" y="55505"/>
                    <a:pt x="24129" y="55505"/>
                  </a:cubicBezTo>
                  <a:cubicBezTo>
                    <a:pt x="25893" y="55505"/>
                    <a:pt x="27647" y="55405"/>
                    <a:pt x="29363" y="55190"/>
                  </a:cubicBezTo>
                  <a:cubicBezTo>
                    <a:pt x="32692" y="54585"/>
                    <a:pt x="36022" y="53979"/>
                    <a:pt x="39352" y="53071"/>
                  </a:cubicBezTo>
                  <a:cubicBezTo>
                    <a:pt x="53882" y="47320"/>
                    <a:pt x="66595" y="37633"/>
                    <a:pt x="75676" y="25223"/>
                  </a:cubicBezTo>
                  <a:cubicBezTo>
                    <a:pt x="82033" y="17655"/>
                    <a:pt x="77492" y="6153"/>
                    <a:pt x="67806" y="4639"/>
                  </a:cubicBezTo>
                  <a:cubicBezTo>
                    <a:pt x="64779" y="4639"/>
                    <a:pt x="62055" y="3731"/>
                    <a:pt x="59330" y="2520"/>
                  </a:cubicBezTo>
                  <a:cubicBezTo>
                    <a:pt x="56971" y="805"/>
                    <a:pt x="54004" y="1"/>
                    <a:pt x="5107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4763500" y="1748825"/>
              <a:ext cx="862725" cy="670475"/>
            </a:xfrm>
            <a:custGeom>
              <a:avLst/>
              <a:gdLst/>
              <a:ahLst/>
              <a:cxnLst/>
              <a:rect l="l" t="t" r="r" b="b"/>
              <a:pathLst>
                <a:path w="34509" h="26819" extrusionOk="0">
                  <a:moveTo>
                    <a:pt x="23276" y="4603"/>
                  </a:moveTo>
                  <a:cubicBezTo>
                    <a:pt x="25665" y="4603"/>
                    <a:pt x="26173" y="5502"/>
                    <a:pt x="27546" y="8477"/>
                  </a:cubicBezTo>
                  <a:cubicBezTo>
                    <a:pt x="29665" y="11504"/>
                    <a:pt x="29060" y="15741"/>
                    <a:pt x="26335" y="18163"/>
                  </a:cubicBezTo>
                  <a:cubicBezTo>
                    <a:pt x="23611" y="20282"/>
                    <a:pt x="20584" y="21795"/>
                    <a:pt x="16952" y="21795"/>
                  </a:cubicBezTo>
                  <a:cubicBezTo>
                    <a:pt x="16257" y="21922"/>
                    <a:pt x="15549" y="21982"/>
                    <a:pt x="14838" y="21982"/>
                  </a:cubicBezTo>
                  <a:cubicBezTo>
                    <a:pt x="12145" y="21982"/>
                    <a:pt x="9421" y="21114"/>
                    <a:pt x="7265" y="19676"/>
                  </a:cubicBezTo>
                  <a:cubicBezTo>
                    <a:pt x="5449" y="18768"/>
                    <a:pt x="4844" y="16649"/>
                    <a:pt x="6054" y="14833"/>
                  </a:cubicBezTo>
                  <a:cubicBezTo>
                    <a:pt x="9081" y="9687"/>
                    <a:pt x="14227" y="5752"/>
                    <a:pt x="20281" y="4844"/>
                  </a:cubicBezTo>
                  <a:cubicBezTo>
                    <a:pt x="21537" y="4696"/>
                    <a:pt x="22504" y="4603"/>
                    <a:pt x="23276" y="4603"/>
                  </a:cubicBezTo>
                  <a:close/>
                  <a:moveTo>
                    <a:pt x="24900" y="1"/>
                  </a:moveTo>
                  <a:cubicBezTo>
                    <a:pt x="23746" y="1"/>
                    <a:pt x="22602" y="102"/>
                    <a:pt x="21492" y="304"/>
                  </a:cubicBezTo>
                  <a:cubicBezTo>
                    <a:pt x="13017" y="909"/>
                    <a:pt x="5752" y="6055"/>
                    <a:pt x="1817" y="13320"/>
                  </a:cubicBezTo>
                  <a:cubicBezTo>
                    <a:pt x="0" y="16044"/>
                    <a:pt x="606" y="19979"/>
                    <a:pt x="3027" y="22098"/>
                  </a:cubicBezTo>
                  <a:cubicBezTo>
                    <a:pt x="4238" y="23309"/>
                    <a:pt x="5752" y="24217"/>
                    <a:pt x="7568" y="25125"/>
                  </a:cubicBezTo>
                  <a:cubicBezTo>
                    <a:pt x="10219" y="26261"/>
                    <a:pt x="13027" y="26818"/>
                    <a:pt x="15840" y="26818"/>
                  </a:cubicBezTo>
                  <a:cubicBezTo>
                    <a:pt x="19773" y="26818"/>
                    <a:pt x="23714" y="25729"/>
                    <a:pt x="27243" y="23612"/>
                  </a:cubicBezTo>
                  <a:cubicBezTo>
                    <a:pt x="31481" y="20887"/>
                    <a:pt x="34206" y="16044"/>
                    <a:pt x="33903" y="11201"/>
                  </a:cubicBezTo>
                  <a:cubicBezTo>
                    <a:pt x="33600" y="9082"/>
                    <a:pt x="33600" y="6963"/>
                    <a:pt x="34206" y="4844"/>
                  </a:cubicBezTo>
                  <a:cubicBezTo>
                    <a:pt x="34508" y="3028"/>
                    <a:pt x="33298" y="1817"/>
                    <a:pt x="31784" y="1212"/>
                  </a:cubicBezTo>
                  <a:cubicBezTo>
                    <a:pt x="29564" y="405"/>
                    <a:pt x="27210" y="1"/>
                    <a:pt x="24900"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2228375" y="2535850"/>
              <a:ext cx="703800" cy="547750"/>
            </a:xfrm>
            <a:custGeom>
              <a:avLst/>
              <a:gdLst/>
              <a:ahLst/>
              <a:cxnLst/>
              <a:rect l="l" t="t" r="r" b="b"/>
              <a:pathLst>
                <a:path w="28152" h="21910" extrusionOk="0">
                  <a:moveTo>
                    <a:pt x="19676" y="5147"/>
                  </a:moveTo>
                  <a:cubicBezTo>
                    <a:pt x="20281" y="5147"/>
                    <a:pt x="20887" y="5449"/>
                    <a:pt x="21795" y="5449"/>
                  </a:cubicBezTo>
                  <a:cubicBezTo>
                    <a:pt x="21795" y="6357"/>
                    <a:pt x="21795" y="7266"/>
                    <a:pt x="21492" y="7568"/>
                  </a:cubicBezTo>
                  <a:cubicBezTo>
                    <a:pt x="18163" y="10898"/>
                    <a:pt x="14227" y="13622"/>
                    <a:pt x="9990" y="15741"/>
                  </a:cubicBezTo>
                  <a:cubicBezTo>
                    <a:pt x="9687" y="15741"/>
                    <a:pt x="9081" y="15741"/>
                    <a:pt x="8779" y="15438"/>
                  </a:cubicBezTo>
                  <a:cubicBezTo>
                    <a:pt x="7871" y="14833"/>
                    <a:pt x="7871" y="13925"/>
                    <a:pt x="8173" y="13320"/>
                  </a:cubicBezTo>
                  <a:cubicBezTo>
                    <a:pt x="10898" y="9384"/>
                    <a:pt x="15136" y="6660"/>
                    <a:pt x="19676" y="5147"/>
                  </a:cubicBezTo>
                  <a:close/>
                  <a:moveTo>
                    <a:pt x="20887" y="1"/>
                  </a:moveTo>
                  <a:cubicBezTo>
                    <a:pt x="12411" y="2120"/>
                    <a:pt x="5146" y="7568"/>
                    <a:pt x="909" y="15136"/>
                  </a:cubicBezTo>
                  <a:cubicBezTo>
                    <a:pt x="0" y="16649"/>
                    <a:pt x="606" y="18768"/>
                    <a:pt x="2119" y="19979"/>
                  </a:cubicBezTo>
                  <a:cubicBezTo>
                    <a:pt x="3164" y="21233"/>
                    <a:pt x="4786" y="21910"/>
                    <a:pt x="6388" y="21910"/>
                  </a:cubicBezTo>
                  <a:cubicBezTo>
                    <a:pt x="7106" y="21910"/>
                    <a:pt x="7820" y="21774"/>
                    <a:pt x="8476" y="21492"/>
                  </a:cubicBezTo>
                  <a:cubicBezTo>
                    <a:pt x="14530" y="18768"/>
                    <a:pt x="20281" y="14833"/>
                    <a:pt x="25125" y="9990"/>
                  </a:cubicBezTo>
                  <a:cubicBezTo>
                    <a:pt x="26335" y="8779"/>
                    <a:pt x="27244" y="6963"/>
                    <a:pt x="27546" y="5147"/>
                  </a:cubicBezTo>
                  <a:cubicBezTo>
                    <a:pt x="28152" y="3028"/>
                    <a:pt x="26941" y="909"/>
                    <a:pt x="24822" y="303"/>
                  </a:cubicBezTo>
                  <a:cubicBezTo>
                    <a:pt x="23308" y="303"/>
                    <a:pt x="22098" y="1"/>
                    <a:pt x="2088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26">
    <p:spTree>
      <p:nvGrpSpPr>
        <p:cNvPr id="1" name="Shape 1056"/>
        <p:cNvGrpSpPr/>
        <p:nvPr/>
      </p:nvGrpSpPr>
      <p:grpSpPr>
        <a:xfrm>
          <a:off x="0" y="0"/>
          <a:ext cx="0" cy="0"/>
          <a:chOff x="0" y="0"/>
          <a:chExt cx="0" cy="0"/>
        </a:xfrm>
      </p:grpSpPr>
      <p:grpSp>
        <p:nvGrpSpPr>
          <p:cNvPr id="1057" name="Google Shape;1057;p38"/>
          <p:cNvGrpSpPr/>
          <p:nvPr/>
        </p:nvGrpSpPr>
        <p:grpSpPr>
          <a:xfrm rot="3226582" flipH="1">
            <a:off x="7601782" y="85576"/>
            <a:ext cx="1209549" cy="975063"/>
            <a:chOff x="750100" y="236175"/>
            <a:chExt cx="6175375" cy="4978200"/>
          </a:xfrm>
        </p:grpSpPr>
        <p:sp>
          <p:nvSpPr>
            <p:cNvPr id="1058" name="Google Shape;1058;p38"/>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8"/>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8"/>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8"/>
          <p:cNvGrpSpPr/>
          <p:nvPr/>
        </p:nvGrpSpPr>
        <p:grpSpPr>
          <a:xfrm flipH="1">
            <a:off x="306343" y="4120967"/>
            <a:ext cx="1048645" cy="975498"/>
            <a:chOff x="920750" y="240450"/>
            <a:chExt cx="5619750" cy="5227750"/>
          </a:xfrm>
        </p:grpSpPr>
        <p:sp>
          <p:nvSpPr>
            <p:cNvPr id="1065" name="Google Shape;1065;p38"/>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8"/>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8"/>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8"/>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8"/>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38"/>
          <p:cNvGrpSpPr/>
          <p:nvPr/>
        </p:nvGrpSpPr>
        <p:grpSpPr>
          <a:xfrm>
            <a:off x="171839" y="-82375"/>
            <a:ext cx="986454" cy="1311177"/>
            <a:chOff x="1806625" y="239525"/>
            <a:chExt cx="3845825" cy="5111800"/>
          </a:xfrm>
        </p:grpSpPr>
        <p:sp>
          <p:nvSpPr>
            <p:cNvPr id="1090" name="Google Shape;1090;p38"/>
            <p:cNvSpPr/>
            <p:nvPr/>
          </p:nvSpPr>
          <p:spPr>
            <a:xfrm>
              <a:off x="2056350" y="629625"/>
              <a:ext cx="3274225" cy="4436575"/>
            </a:xfrm>
            <a:custGeom>
              <a:avLst/>
              <a:gdLst/>
              <a:ahLst/>
              <a:cxnLst/>
              <a:rect l="l" t="t" r="r" b="b"/>
              <a:pathLst>
                <a:path w="130969" h="177463" extrusionOk="0">
                  <a:moveTo>
                    <a:pt x="0" y="14529"/>
                  </a:moveTo>
                  <a:lnTo>
                    <a:pt x="2664" y="18525"/>
                  </a:lnTo>
                  <a:cubicBezTo>
                    <a:pt x="2664" y="18396"/>
                    <a:pt x="2666" y="18267"/>
                    <a:pt x="2669" y="18139"/>
                  </a:cubicBezTo>
                  <a:lnTo>
                    <a:pt x="2669" y="18139"/>
                  </a:lnTo>
                  <a:cubicBezTo>
                    <a:pt x="1783" y="16934"/>
                    <a:pt x="893" y="15730"/>
                    <a:pt x="0" y="14529"/>
                  </a:cubicBezTo>
                  <a:close/>
                  <a:moveTo>
                    <a:pt x="23940" y="0"/>
                  </a:moveTo>
                  <a:cubicBezTo>
                    <a:pt x="13562" y="0"/>
                    <a:pt x="2926" y="7701"/>
                    <a:pt x="2669" y="18139"/>
                  </a:cubicBezTo>
                  <a:lnTo>
                    <a:pt x="2669" y="18139"/>
                  </a:lnTo>
                  <a:cubicBezTo>
                    <a:pt x="33065" y="59483"/>
                    <a:pt x="59473" y="103336"/>
                    <a:pt x="81689" y="149494"/>
                  </a:cubicBezTo>
                  <a:cubicBezTo>
                    <a:pt x="84797" y="156819"/>
                    <a:pt x="89014" y="163479"/>
                    <a:pt x="94120" y="169472"/>
                  </a:cubicBezTo>
                  <a:cubicBezTo>
                    <a:pt x="98727" y="174079"/>
                    <a:pt x="104864" y="177463"/>
                    <a:pt x="111261" y="177463"/>
                  </a:cubicBezTo>
                  <a:cubicBezTo>
                    <a:pt x="112569" y="177463"/>
                    <a:pt x="113889" y="177321"/>
                    <a:pt x="115208" y="177019"/>
                  </a:cubicBezTo>
                  <a:cubicBezTo>
                    <a:pt x="124753" y="174800"/>
                    <a:pt x="130747" y="164589"/>
                    <a:pt x="130969" y="154821"/>
                  </a:cubicBezTo>
                  <a:cubicBezTo>
                    <a:pt x="130969" y="145054"/>
                    <a:pt x="126529" y="135731"/>
                    <a:pt x="121423" y="127518"/>
                  </a:cubicBezTo>
                  <a:cubicBezTo>
                    <a:pt x="104775" y="100214"/>
                    <a:pt x="80357" y="78016"/>
                    <a:pt x="66594" y="49158"/>
                  </a:cubicBezTo>
                  <a:cubicBezTo>
                    <a:pt x="61711" y="39169"/>
                    <a:pt x="58159" y="28514"/>
                    <a:pt x="52166" y="18969"/>
                  </a:cubicBezTo>
                  <a:cubicBezTo>
                    <a:pt x="46394" y="9646"/>
                    <a:pt x="37071" y="1433"/>
                    <a:pt x="25972" y="101"/>
                  </a:cubicBezTo>
                  <a:cubicBezTo>
                    <a:pt x="25298" y="33"/>
                    <a:pt x="24619" y="0"/>
                    <a:pt x="23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1806625" y="239525"/>
              <a:ext cx="3845825" cy="5111800"/>
            </a:xfrm>
            <a:custGeom>
              <a:avLst/>
              <a:gdLst/>
              <a:ahLst/>
              <a:cxnLst/>
              <a:rect l="l" t="t" r="r" b="b"/>
              <a:pathLst>
                <a:path w="153833" h="204472" extrusionOk="0">
                  <a:moveTo>
                    <a:pt x="44492" y="3709"/>
                  </a:moveTo>
                  <a:cubicBezTo>
                    <a:pt x="44970" y="3709"/>
                    <a:pt x="45441" y="3954"/>
                    <a:pt x="45728" y="4384"/>
                  </a:cubicBezTo>
                  <a:cubicBezTo>
                    <a:pt x="46394" y="5272"/>
                    <a:pt x="47060" y="6159"/>
                    <a:pt x="47726" y="7269"/>
                  </a:cubicBezTo>
                  <a:cubicBezTo>
                    <a:pt x="48614" y="9045"/>
                    <a:pt x="48614" y="9489"/>
                    <a:pt x="47060" y="10377"/>
                  </a:cubicBezTo>
                  <a:cubicBezTo>
                    <a:pt x="43286" y="12597"/>
                    <a:pt x="39735" y="14595"/>
                    <a:pt x="35961" y="16815"/>
                  </a:cubicBezTo>
                  <a:cubicBezTo>
                    <a:pt x="32853" y="18812"/>
                    <a:pt x="29745" y="20588"/>
                    <a:pt x="26638" y="22586"/>
                  </a:cubicBezTo>
                  <a:cubicBezTo>
                    <a:pt x="25972" y="23030"/>
                    <a:pt x="25306" y="23474"/>
                    <a:pt x="25084" y="24140"/>
                  </a:cubicBezTo>
                  <a:cubicBezTo>
                    <a:pt x="24862" y="24584"/>
                    <a:pt x="24862" y="25250"/>
                    <a:pt x="25306" y="25694"/>
                  </a:cubicBezTo>
                  <a:cubicBezTo>
                    <a:pt x="25528" y="25916"/>
                    <a:pt x="25972" y="26138"/>
                    <a:pt x="26194" y="26138"/>
                  </a:cubicBezTo>
                  <a:cubicBezTo>
                    <a:pt x="27748" y="25694"/>
                    <a:pt x="29080" y="25028"/>
                    <a:pt x="30411" y="24140"/>
                  </a:cubicBezTo>
                  <a:cubicBezTo>
                    <a:pt x="36405" y="20588"/>
                    <a:pt x="42398" y="17037"/>
                    <a:pt x="48392" y="13485"/>
                  </a:cubicBezTo>
                  <a:cubicBezTo>
                    <a:pt x="48758" y="13118"/>
                    <a:pt x="49260" y="12953"/>
                    <a:pt x="49784" y="12953"/>
                  </a:cubicBezTo>
                  <a:cubicBezTo>
                    <a:pt x="50213" y="12953"/>
                    <a:pt x="50656" y="13063"/>
                    <a:pt x="51056" y="13263"/>
                  </a:cubicBezTo>
                  <a:cubicBezTo>
                    <a:pt x="52609" y="14151"/>
                    <a:pt x="52831" y="16149"/>
                    <a:pt x="51500" y="17037"/>
                  </a:cubicBezTo>
                  <a:cubicBezTo>
                    <a:pt x="50168" y="18146"/>
                    <a:pt x="48392" y="19256"/>
                    <a:pt x="47282" y="19922"/>
                  </a:cubicBezTo>
                  <a:cubicBezTo>
                    <a:pt x="46172" y="20810"/>
                    <a:pt x="45062" y="21476"/>
                    <a:pt x="43952" y="22364"/>
                  </a:cubicBezTo>
                  <a:cubicBezTo>
                    <a:pt x="42176" y="23696"/>
                    <a:pt x="41288" y="24584"/>
                    <a:pt x="42620" y="25472"/>
                  </a:cubicBezTo>
                  <a:cubicBezTo>
                    <a:pt x="43001" y="25853"/>
                    <a:pt x="43356" y="25998"/>
                    <a:pt x="43703" y="25998"/>
                  </a:cubicBezTo>
                  <a:cubicBezTo>
                    <a:pt x="44366" y="25998"/>
                    <a:pt x="44999" y="25465"/>
                    <a:pt x="45728" y="25028"/>
                  </a:cubicBezTo>
                  <a:cubicBezTo>
                    <a:pt x="47504" y="23918"/>
                    <a:pt x="49502" y="22586"/>
                    <a:pt x="51500" y="21254"/>
                  </a:cubicBezTo>
                  <a:cubicBezTo>
                    <a:pt x="52165" y="20588"/>
                    <a:pt x="53053" y="20144"/>
                    <a:pt x="53941" y="19700"/>
                  </a:cubicBezTo>
                  <a:cubicBezTo>
                    <a:pt x="54052" y="19645"/>
                    <a:pt x="54177" y="19617"/>
                    <a:pt x="54306" y="19617"/>
                  </a:cubicBezTo>
                  <a:cubicBezTo>
                    <a:pt x="54691" y="19617"/>
                    <a:pt x="55107" y="19867"/>
                    <a:pt x="55273" y="20366"/>
                  </a:cubicBezTo>
                  <a:cubicBezTo>
                    <a:pt x="55717" y="20810"/>
                    <a:pt x="55495" y="21476"/>
                    <a:pt x="55051" y="21920"/>
                  </a:cubicBezTo>
                  <a:cubicBezTo>
                    <a:pt x="52831" y="23474"/>
                    <a:pt x="50612" y="25028"/>
                    <a:pt x="48392" y="26582"/>
                  </a:cubicBezTo>
                  <a:cubicBezTo>
                    <a:pt x="45506" y="28580"/>
                    <a:pt x="44618" y="30133"/>
                    <a:pt x="45728" y="30799"/>
                  </a:cubicBezTo>
                  <a:cubicBezTo>
                    <a:pt x="46159" y="31069"/>
                    <a:pt x="46564" y="31181"/>
                    <a:pt x="46949" y="31181"/>
                  </a:cubicBezTo>
                  <a:cubicBezTo>
                    <a:pt x="48150" y="31181"/>
                    <a:pt x="49159" y="30086"/>
                    <a:pt x="50168" y="29245"/>
                  </a:cubicBezTo>
                  <a:lnTo>
                    <a:pt x="57049" y="25028"/>
                  </a:lnTo>
                  <a:cubicBezTo>
                    <a:pt x="57285" y="24871"/>
                    <a:pt x="57493" y="24797"/>
                    <a:pt x="57673" y="24797"/>
                  </a:cubicBezTo>
                  <a:cubicBezTo>
                    <a:pt x="58002" y="24797"/>
                    <a:pt x="58238" y="25042"/>
                    <a:pt x="58381" y="25472"/>
                  </a:cubicBezTo>
                  <a:cubicBezTo>
                    <a:pt x="58825" y="26138"/>
                    <a:pt x="59269" y="27026"/>
                    <a:pt x="58381" y="27470"/>
                  </a:cubicBezTo>
                  <a:cubicBezTo>
                    <a:pt x="57049" y="28580"/>
                    <a:pt x="55495" y="29245"/>
                    <a:pt x="54163" y="30355"/>
                  </a:cubicBezTo>
                  <a:cubicBezTo>
                    <a:pt x="51944" y="31465"/>
                    <a:pt x="49724" y="32797"/>
                    <a:pt x="47726" y="34129"/>
                  </a:cubicBezTo>
                  <a:cubicBezTo>
                    <a:pt x="47060" y="34573"/>
                    <a:pt x="46838" y="35683"/>
                    <a:pt x="47504" y="36127"/>
                  </a:cubicBezTo>
                  <a:cubicBezTo>
                    <a:pt x="47948" y="36571"/>
                    <a:pt x="48392" y="36793"/>
                    <a:pt x="49058" y="36793"/>
                  </a:cubicBezTo>
                  <a:cubicBezTo>
                    <a:pt x="50168" y="36127"/>
                    <a:pt x="51500" y="35683"/>
                    <a:pt x="52609" y="35017"/>
                  </a:cubicBezTo>
                  <a:cubicBezTo>
                    <a:pt x="55051" y="33685"/>
                    <a:pt x="57271" y="32353"/>
                    <a:pt x="59713" y="31021"/>
                  </a:cubicBezTo>
                  <a:cubicBezTo>
                    <a:pt x="60009" y="30873"/>
                    <a:pt x="60329" y="30799"/>
                    <a:pt x="60642" y="30799"/>
                  </a:cubicBezTo>
                  <a:cubicBezTo>
                    <a:pt x="61267" y="30799"/>
                    <a:pt x="61859" y="31095"/>
                    <a:pt x="62155" y="31687"/>
                  </a:cubicBezTo>
                  <a:cubicBezTo>
                    <a:pt x="62599" y="32353"/>
                    <a:pt x="63043" y="33241"/>
                    <a:pt x="62377" y="33685"/>
                  </a:cubicBezTo>
                  <a:cubicBezTo>
                    <a:pt x="61267" y="34795"/>
                    <a:pt x="59935" y="35683"/>
                    <a:pt x="58603" y="36571"/>
                  </a:cubicBezTo>
                  <a:cubicBezTo>
                    <a:pt x="53275" y="39901"/>
                    <a:pt x="47726" y="43008"/>
                    <a:pt x="42176" y="46338"/>
                  </a:cubicBezTo>
                  <a:cubicBezTo>
                    <a:pt x="41066" y="47226"/>
                    <a:pt x="39957" y="47892"/>
                    <a:pt x="39069" y="48780"/>
                  </a:cubicBezTo>
                  <a:cubicBezTo>
                    <a:pt x="38625" y="49224"/>
                    <a:pt x="38625" y="49890"/>
                    <a:pt x="39069" y="50334"/>
                  </a:cubicBezTo>
                  <a:cubicBezTo>
                    <a:pt x="39250" y="50696"/>
                    <a:pt x="39579" y="51059"/>
                    <a:pt x="40056" y="51059"/>
                  </a:cubicBezTo>
                  <a:cubicBezTo>
                    <a:pt x="40164" y="51059"/>
                    <a:pt x="40278" y="51040"/>
                    <a:pt x="40401" y="51000"/>
                  </a:cubicBezTo>
                  <a:cubicBezTo>
                    <a:pt x="41510" y="50556"/>
                    <a:pt x="42620" y="50112"/>
                    <a:pt x="43508" y="49668"/>
                  </a:cubicBezTo>
                  <a:cubicBezTo>
                    <a:pt x="48836" y="46560"/>
                    <a:pt x="54163" y="43230"/>
                    <a:pt x="59269" y="40123"/>
                  </a:cubicBezTo>
                  <a:cubicBezTo>
                    <a:pt x="60601" y="39235"/>
                    <a:pt x="61933" y="38347"/>
                    <a:pt x="63265" y="37681"/>
                  </a:cubicBezTo>
                  <a:cubicBezTo>
                    <a:pt x="63672" y="37355"/>
                    <a:pt x="64109" y="37208"/>
                    <a:pt x="64532" y="37208"/>
                  </a:cubicBezTo>
                  <a:cubicBezTo>
                    <a:pt x="65262" y="37208"/>
                    <a:pt x="65951" y="37644"/>
                    <a:pt x="66372" y="38347"/>
                  </a:cubicBezTo>
                  <a:cubicBezTo>
                    <a:pt x="67482" y="39679"/>
                    <a:pt x="68370" y="41454"/>
                    <a:pt x="68592" y="43452"/>
                  </a:cubicBezTo>
                  <a:lnTo>
                    <a:pt x="68592" y="43008"/>
                  </a:lnTo>
                  <a:cubicBezTo>
                    <a:pt x="69924" y="45006"/>
                    <a:pt x="70146" y="45672"/>
                    <a:pt x="69036" y="46338"/>
                  </a:cubicBezTo>
                  <a:cubicBezTo>
                    <a:pt x="66372" y="48114"/>
                    <a:pt x="63708" y="49668"/>
                    <a:pt x="61267" y="51444"/>
                  </a:cubicBezTo>
                  <a:cubicBezTo>
                    <a:pt x="59269" y="52775"/>
                    <a:pt x="58603" y="54329"/>
                    <a:pt x="59491" y="54995"/>
                  </a:cubicBezTo>
                  <a:cubicBezTo>
                    <a:pt x="59858" y="55301"/>
                    <a:pt x="60208" y="55422"/>
                    <a:pt x="60546" y="55422"/>
                  </a:cubicBezTo>
                  <a:cubicBezTo>
                    <a:pt x="61435" y="55422"/>
                    <a:pt x="62239" y="54590"/>
                    <a:pt x="63043" y="54107"/>
                  </a:cubicBezTo>
                  <a:cubicBezTo>
                    <a:pt x="65262" y="52775"/>
                    <a:pt x="67704" y="51222"/>
                    <a:pt x="69924" y="49890"/>
                  </a:cubicBezTo>
                  <a:cubicBezTo>
                    <a:pt x="70590" y="49668"/>
                    <a:pt x="71256" y="49446"/>
                    <a:pt x="72144" y="49224"/>
                  </a:cubicBezTo>
                  <a:cubicBezTo>
                    <a:pt x="72144" y="49224"/>
                    <a:pt x="72144" y="49224"/>
                    <a:pt x="72588" y="49668"/>
                  </a:cubicBezTo>
                  <a:cubicBezTo>
                    <a:pt x="72810" y="49890"/>
                    <a:pt x="72810" y="50556"/>
                    <a:pt x="72810" y="50556"/>
                  </a:cubicBezTo>
                  <a:cubicBezTo>
                    <a:pt x="72144" y="51444"/>
                    <a:pt x="71478" y="52110"/>
                    <a:pt x="70812" y="52553"/>
                  </a:cubicBezTo>
                  <a:cubicBezTo>
                    <a:pt x="68592" y="54107"/>
                    <a:pt x="66150" y="55439"/>
                    <a:pt x="63930" y="56993"/>
                  </a:cubicBezTo>
                  <a:cubicBezTo>
                    <a:pt x="63265" y="57437"/>
                    <a:pt x="62821" y="57881"/>
                    <a:pt x="62155" y="58547"/>
                  </a:cubicBezTo>
                  <a:cubicBezTo>
                    <a:pt x="61711" y="58991"/>
                    <a:pt x="61711" y="60101"/>
                    <a:pt x="62377" y="60545"/>
                  </a:cubicBezTo>
                  <a:cubicBezTo>
                    <a:pt x="62691" y="60702"/>
                    <a:pt x="63115" y="60859"/>
                    <a:pt x="63494" y="60859"/>
                  </a:cubicBezTo>
                  <a:cubicBezTo>
                    <a:pt x="63651" y="60859"/>
                    <a:pt x="63800" y="60832"/>
                    <a:pt x="63930" y="60767"/>
                  </a:cubicBezTo>
                  <a:cubicBezTo>
                    <a:pt x="66372" y="59213"/>
                    <a:pt x="68814" y="57659"/>
                    <a:pt x="71256" y="56105"/>
                  </a:cubicBezTo>
                  <a:cubicBezTo>
                    <a:pt x="72810" y="55439"/>
                    <a:pt x="73920" y="54773"/>
                    <a:pt x="75473" y="53885"/>
                  </a:cubicBezTo>
                  <a:cubicBezTo>
                    <a:pt x="75917" y="54773"/>
                    <a:pt x="76583" y="55217"/>
                    <a:pt x="76805" y="55883"/>
                  </a:cubicBezTo>
                  <a:cubicBezTo>
                    <a:pt x="77693" y="56771"/>
                    <a:pt x="77249" y="58325"/>
                    <a:pt x="76139" y="58769"/>
                  </a:cubicBezTo>
                  <a:cubicBezTo>
                    <a:pt x="70590" y="61655"/>
                    <a:pt x="65262" y="64540"/>
                    <a:pt x="59935" y="67648"/>
                  </a:cubicBezTo>
                  <a:cubicBezTo>
                    <a:pt x="58381" y="68092"/>
                    <a:pt x="57049" y="69202"/>
                    <a:pt x="56161" y="70312"/>
                  </a:cubicBezTo>
                  <a:cubicBezTo>
                    <a:pt x="55717" y="70756"/>
                    <a:pt x="55717" y="71422"/>
                    <a:pt x="56161" y="71866"/>
                  </a:cubicBezTo>
                  <a:cubicBezTo>
                    <a:pt x="56324" y="72191"/>
                    <a:pt x="56724" y="72397"/>
                    <a:pt x="57188" y="72397"/>
                  </a:cubicBezTo>
                  <a:cubicBezTo>
                    <a:pt x="57358" y="72397"/>
                    <a:pt x="57537" y="72369"/>
                    <a:pt x="57715" y="72310"/>
                  </a:cubicBezTo>
                  <a:cubicBezTo>
                    <a:pt x="58603" y="71866"/>
                    <a:pt x="59713" y="71422"/>
                    <a:pt x="60823" y="70978"/>
                  </a:cubicBezTo>
                  <a:cubicBezTo>
                    <a:pt x="65928" y="68092"/>
                    <a:pt x="71256" y="65206"/>
                    <a:pt x="76583" y="62321"/>
                  </a:cubicBezTo>
                  <a:cubicBezTo>
                    <a:pt x="77483" y="61821"/>
                    <a:pt x="78293" y="61591"/>
                    <a:pt x="78952" y="61591"/>
                  </a:cubicBezTo>
                  <a:cubicBezTo>
                    <a:pt x="79756" y="61591"/>
                    <a:pt x="80335" y="61933"/>
                    <a:pt x="80579" y="62543"/>
                  </a:cubicBezTo>
                  <a:cubicBezTo>
                    <a:pt x="81245" y="64318"/>
                    <a:pt x="79469" y="64762"/>
                    <a:pt x="78359" y="65428"/>
                  </a:cubicBezTo>
                  <a:cubicBezTo>
                    <a:pt x="76805" y="66538"/>
                    <a:pt x="75029" y="67426"/>
                    <a:pt x="73476" y="68536"/>
                  </a:cubicBezTo>
                  <a:cubicBezTo>
                    <a:pt x="72588" y="68980"/>
                    <a:pt x="71922" y="69646"/>
                    <a:pt x="71256" y="70312"/>
                  </a:cubicBezTo>
                  <a:cubicBezTo>
                    <a:pt x="70812" y="70756"/>
                    <a:pt x="70146" y="71644"/>
                    <a:pt x="71034" y="72310"/>
                  </a:cubicBezTo>
                  <a:cubicBezTo>
                    <a:pt x="71278" y="72676"/>
                    <a:pt x="71657" y="72841"/>
                    <a:pt x="72060" y="72841"/>
                  </a:cubicBezTo>
                  <a:cubicBezTo>
                    <a:pt x="72388" y="72841"/>
                    <a:pt x="72732" y="72731"/>
                    <a:pt x="73032" y="72532"/>
                  </a:cubicBezTo>
                  <a:cubicBezTo>
                    <a:pt x="74807" y="71866"/>
                    <a:pt x="76361" y="70756"/>
                    <a:pt x="78137" y="69868"/>
                  </a:cubicBezTo>
                  <a:cubicBezTo>
                    <a:pt x="78803" y="69202"/>
                    <a:pt x="79913" y="68758"/>
                    <a:pt x="80579" y="68314"/>
                  </a:cubicBezTo>
                  <a:cubicBezTo>
                    <a:pt x="81185" y="68011"/>
                    <a:pt x="81688" y="67293"/>
                    <a:pt x="82229" y="67293"/>
                  </a:cubicBezTo>
                  <a:cubicBezTo>
                    <a:pt x="82480" y="67293"/>
                    <a:pt x="82739" y="67448"/>
                    <a:pt x="83021" y="67870"/>
                  </a:cubicBezTo>
                  <a:cubicBezTo>
                    <a:pt x="83909" y="69202"/>
                    <a:pt x="82355" y="69646"/>
                    <a:pt x="81467" y="70312"/>
                  </a:cubicBezTo>
                  <a:lnTo>
                    <a:pt x="75029" y="74308"/>
                  </a:lnTo>
                  <a:cubicBezTo>
                    <a:pt x="74364" y="74752"/>
                    <a:pt x="73920" y="75196"/>
                    <a:pt x="73254" y="75861"/>
                  </a:cubicBezTo>
                  <a:cubicBezTo>
                    <a:pt x="73032" y="76305"/>
                    <a:pt x="72810" y="76749"/>
                    <a:pt x="73032" y="77415"/>
                  </a:cubicBezTo>
                  <a:cubicBezTo>
                    <a:pt x="73192" y="77895"/>
                    <a:pt x="73698" y="78260"/>
                    <a:pt x="74217" y="78260"/>
                  </a:cubicBezTo>
                  <a:cubicBezTo>
                    <a:pt x="74418" y="78260"/>
                    <a:pt x="74622" y="78205"/>
                    <a:pt x="74807" y="78081"/>
                  </a:cubicBezTo>
                  <a:cubicBezTo>
                    <a:pt x="76361" y="77415"/>
                    <a:pt x="77915" y="76527"/>
                    <a:pt x="79469" y="75640"/>
                  </a:cubicBezTo>
                  <a:cubicBezTo>
                    <a:pt x="81467" y="74308"/>
                    <a:pt x="83243" y="73198"/>
                    <a:pt x="85463" y="72088"/>
                  </a:cubicBezTo>
                  <a:cubicBezTo>
                    <a:pt x="85685" y="72088"/>
                    <a:pt x="86572" y="72532"/>
                    <a:pt x="86794" y="72976"/>
                  </a:cubicBezTo>
                  <a:cubicBezTo>
                    <a:pt x="87016" y="73420"/>
                    <a:pt x="86794" y="74308"/>
                    <a:pt x="86572" y="74530"/>
                  </a:cubicBezTo>
                  <a:cubicBezTo>
                    <a:pt x="84797" y="75640"/>
                    <a:pt x="82799" y="76527"/>
                    <a:pt x="81467" y="77415"/>
                  </a:cubicBezTo>
                  <a:cubicBezTo>
                    <a:pt x="80135" y="78303"/>
                    <a:pt x="78359" y="78747"/>
                    <a:pt x="77249" y="80301"/>
                  </a:cubicBezTo>
                  <a:cubicBezTo>
                    <a:pt x="76805" y="80745"/>
                    <a:pt x="76805" y="81411"/>
                    <a:pt x="77249" y="81855"/>
                  </a:cubicBezTo>
                  <a:cubicBezTo>
                    <a:pt x="77416" y="82354"/>
                    <a:pt x="77832" y="82604"/>
                    <a:pt x="78311" y="82604"/>
                  </a:cubicBezTo>
                  <a:cubicBezTo>
                    <a:pt x="78470" y="82604"/>
                    <a:pt x="78637" y="82576"/>
                    <a:pt x="78803" y="82521"/>
                  </a:cubicBezTo>
                  <a:cubicBezTo>
                    <a:pt x="80135" y="81855"/>
                    <a:pt x="81467" y="81189"/>
                    <a:pt x="82799" y="80523"/>
                  </a:cubicBezTo>
                  <a:cubicBezTo>
                    <a:pt x="84797" y="79413"/>
                    <a:pt x="86572" y="78525"/>
                    <a:pt x="88570" y="77637"/>
                  </a:cubicBezTo>
                  <a:cubicBezTo>
                    <a:pt x="88736" y="77554"/>
                    <a:pt x="88895" y="77518"/>
                    <a:pt x="89044" y="77518"/>
                  </a:cubicBezTo>
                  <a:cubicBezTo>
                    <a:pt x="89692" y="77518"/>
                    <a:pt x="90166" y="78206"/>
                    <a:pt x="90346" y="78747"/>
                  </a:cubicBezTo>
                  <a:cubicBezTo>
                    <a:pt x="90568" y="79413"/>
                    <a:pt x="90346" y="79857"/>
                    <a:pt x="89902" y="80301"/>
                  </a:cubicBezTo>
                  <a:cubicBezTo>
                    <a:pt x="86794" y="82299"/>
                    <a:pt x="83465" y="84075"/>
                    <a:pt x="80579" y="85851"/>
                  </a:cubicBezTo>
                  <a:cubicBezTo>
                    <a:pt x="77471" y="87626"/>
                    <a:pt x="74586" y="89402"/>
                    <a:pt x="71478" y="91178"/>
                  </a:cubicBezTo>
                  <a:cubicBezTo>
                    <a:pt x="70812" y="91622"/>
                    <a:pt x="70590" y="92510"/>
                    <a:pt x="71034" y="93176"/>
                  </a:cubicBezTo>
                  <a:cubicBezTo>
                    <a:pt x="71330" y="93768"/>
                    <a:pt x="71823" y="94064"/>
                    <a:pt x="72316" y="94064"/>
                  </a:cubicBezTo>
                  <a:cubicBezTo>
                    <a:pt x="72563" y="94064"/>
                    <a:pt x="72810" y="93990"/>
                    <a:pt x="73032" y="93842"/>
                  </a:cubicBezTo>
                  <a:cubicBezTo>
                    <a:pt x="74142" y="93176"/>
                    <a:pt x="75473" y="92732"/>
                    <a:pt x="76583" y="91844"/>
                  </a:cubicBezTo>
                  <a:cubicBezTo>
                    <a:pt x="81245" y="89180"/>
                    <a:pt x="85906" y="86739"/>
                    <a:pt x="90568" y="83853"/>
                  </a:cubicBezTo>
                  <a:cubicBezTo>
                    <a:pt x="90958" y="83593"/>
                    <a:pt x="91424" y="83485"/>
                    <a:pt x="91878" y="83485"/>
                  </a:cubicBezTo>
                  <a:cubicBezTo>
                    <a:pt x="92198" y="83485"/>
                    <a:pt x="92512" y="83539"/>
                    <a:pt x="92788" y="83631"/>
                  </a:cubicBezTo>
                  <a:cubicBezTo>
                    <a:pt x="94342" y="84075"/>
                    <a:pt x="94786" y="86073"/>
                    <a:pt x="93676" y="87404"/>
                  </a:cubicBezTo>
                  <a:cubicBezTo>
                    <a:pt x="91900" y="88736"/>
                    <a:pt x="89902" y="90068"/>
                    <a:pt x="88126" y="91622"/>
                  </a:cubicBezTo>
                  <a:cubicBezTo>
                    <a:pt x="87460" y="92066"/>
                    <a:pt x="86794" y="92510"/>
                    <a:pt x="86350" y="93176"/>
                  </a:cubicBezTo>
                  <a:cubicBezTo>
                    <a:pt x="86128" y="93620"/>
                    <a:pt x="85906" y="94286"/>
                    <a:pt x="86128" y="94730"/>
                  </a:cubicBezTo>
                  <a:cubicBezTo>
                    <a:pt x="86298" y="95408"/>
                    <a:pt x="86856" y="95698"/>
                    <a:pt x="87407" y="95698"/>
                  </a:cubicBezTo>
                  <a:cubicBezTo>
                    <a:pt x="87578" y="95698"/>
                    <a:pt x="87747" y="95670"/>
                    <a:pt x="87904" y="95618"/>
                  </a:cubicBezTo>
                  <a:cubicBezTo>
                    <a:pt x="89236" y="94952"/>
                    <a:pt x="90346" y="94286"/>
                    <a:pt x="91456" y="93398"/>
                  </a:cubicBezTo>
                  <a:cubicBezTo>
                    <a:pt x="92566" y="92510"/>
                    <a:pt x="93898" y="91400"/>
                    <a:pt x="95230" y="90734"/>
                  </a:cubicBezTo>
                  <a:cubicBezTo>
                    <a:pt x="95467" y="90378"/>
                    <a:pt x="95832" y="90149"/>
                    <a:pt x="96222" y="90149"/>
                  </a:cubicBezTo>
                  <a:cubicBezTo>
                    <a:pt x="96560" y="90149"/>
                    <a:pt x="96918" y="90321"/>
                    <a:pt x="97227" y="90734"/>
                  </a:cubicBezTo>
                  <a:cubicBezTo>
                    <a:pt x="97671" y="91400"/>
                    <a:pt x="97227" y="92066"/>
                    <a:pt x="96562" y="92510"/>
                  </a:cubicBezTo>
                  <a:cubicBezTo>
                    <a:pt x="94342" y="93842"/>
                    <a:pt x="92122" y="94952"/>
                    <a:pt x="90124" y="96284"/>
                  </a:cubicBezTo>
                  <a:cubicBezTo>
                    <a:pt x="89458" y="96728"/>
                    <a:pt x="88792" y="97172"/>
                    <a:pt x="88348" y="97838"/>
                  </a:cubicBezTo>
                  <a:cubicBezTo>
                    <a:pt x="87904" y="98282"/>
                    <a:pt x="87904" y="98947"/>
                    <a:pt x="88348" y="99391"/>
                  </a:cubicBezTo>
                  <a:cubicBezTo>
                    <a:pt x="88511" y="99716"/>
                    <a:pt x="88911" y="99923"/>
                    <a:pt x="89375" y="99923"/>
                  </a:cubicBezTo>
                  <a:cubicBezTo>
                    <a:pt x="89545" y="99923"/>
                    <a:pt x="89724" y="99895"/>
                    <a:pt x="89902" y="99835"/>
                  </a:cubicBezTo>
                  <a:cubicBezTo>
                    <a:pt x="91012" y="99391"/>
                    <a:pt x="92344" y="98726"/>
                    <a:pt x="93454" y="98060"/>
                  </a:cubicBezTo>
                  <a:cubicBezTo>
                    <a:pt x="95230" y="97172"/>
                    <a:pt x="96784" y="96062"/>
                    <a:pt x="98559" y="95396"/>
                  </a:cubicBezTo>
                  <a:cubicBezTo>
                    <a:pt x="98689" y="95331"/>
                    <a:pt x="98800" y="95304"/>
                    <a:pt x="98903" y="95304"/>
                  </a:cubicBezTo>
                  <a:cubicBezTo>
                    <a:pt x="99152" y="95304"/>
                    <a:pt x="99355" y="95461"/>
                    <a:pt x="99669" y="95618"/>
                  </a:cubicBezTo>
                  <a:cubicBezTo>
                    <a:pt x="100113" y="95840"/>
                    <a:pt x="100113" y="96728"/>
                    <a:pt x="99669" y="96950"/>
                  </a:cubicBezTo>
                  <a:cubicBezTo>
                    <a:pt x="97449" y="98504"/>
                    <a:pt x="95230" y="99835"/>
                    <a:pt x="93232" y="101167"/>
                  </a:cubicBezTo>
                  <a:cubicBezTo>
                    <a:pt x="91456" y="102499"/>
                    <a:pt x="90568" y="104053"/>
                    <a:pt x="91456" y="104719"/>
                  </a:cubicBezTo>
                  <a:cubicBezTo>
                    <a:pt x="91932" y="105059"/>
                    <a:pt x="92345" y="105191"/>
                    <a:pt x="92722" y="105191"/>
                  </a:cubicBezTo>
                  <a:cubicBezTo>
                    <a:pt x="93575" y="105191"/>
                    <a:pt x="94238" y="104515"/>
                    <a:pt x="95008" y="104053"/>
                  </a:cubicBezTo>
                  <a:cubicBezTo>
                    <a:pt x="97227" y="102721"/>
                    <a:pt x="99447" y="101389"/>
                    <a:pt x="101667" y="100057"/>
                  </a:cubicBezTo>
                  <a:cubicBezTo>
                    <a:pt x="101853" y="99933"/>
                    <a:pt x="102056" y="99879"/>
                    <a:pt x="102258" y="99879"/>
                  </a:cubicBezTo>
                  <a:cubicBezTo>
                    <a:pt x="102777" y="99879"/>
                    <a:pt x="103283" y="100243"/>
                    <a:pt x="103443" y="100723"/>
                  </a:cubicBezTo>
                  <a:cubicBezTo>
                    <a:pt x="104109" y="101611"/>
                    <a:pt x="104997" y="102721"/>
                    <a:pt x="103887" y="103831"/>
                  </a:cubicBezTo>
                  <a:cubicBezTo>
                    <a:pt x="102999" y="104497"/>
                    <a:pt x="102333" y="104941"/>
                    <a:pt x="101445" y="105385"/>
                  </a:cubicBezTo>
                  <a:lnTo>
                    <a:pt x="86350" y="114264"/>
                  </a:lnTo>
                  <a:cubicBezTo>
                    <a:pt x="85463" y="114708"/>
                    <a:pt x="84575" y="115374"/>
                    <a:pt x="83687" y="116262"/>
                  </a:cubicBezTo>
                  <a:cubicBezTo>
                    <a:pt x="83465" y="116484"/>
                    <a:pt x="83465" y="117372"/>
                    <a:pt x="83687" y="117816"/>
                  </a:cubicBezTo>
                  <a:cubicBezTo>
                    <a:pt x="83868" y="118178"/>
                    <a:pt x="84197" y="118541"/>
                    <a:pt x="84674" y="118541"/>
                  </a:cubicBezTo>
                  <a:cubicBezTo>
                    <a:pt x="84782" y="118541"/>
                    <a:pt x="84896" y="118523"/>
                    <a:pt x="85019" y="118482"/>
                  </a:cubicBezTo>
                  <a:cubicBezTo>
                    <a:pt x="86350" y="118038"/>
                    <a:pt x="87460" y="117372"/>
                    <a:pt x="88570" y="116706"/>
                  </a:cubicBezTo>
                  <a:cubicBezTo>
                    <a:pt x="93454" y="114264"/>
                    <a:pt x="98115" y="111378"/>
                    <a:pt x="102777" y="108715"/>
                  </a:cubicBezTo>
                  <a:cubicBezTo>
                    <a:pt x="103665" y="108049"/>
                    <a:pt x="104775" y="107605"/>
                    <a:pt x="105663" y="107161"/>
                  </a:cubicBezTo>
                  <a:cubicBezTo>
                    <a:pt x="105907" y="107079"/>
                    <a:pt x="106122" y="107043"/>
                    <a:pt x="106312" y="107043"/>
                  </a:cubicBezTo>
                  <a:cubicBezTo>
                    <a:pt x="107158" y="107043"/>
                    <a:pt x="107520" y="107768"/>
                    <a:pt x="107883" y="108493"/>
                  </a:cubicBezTo>
                  <a:cubicBezTo>
                    <a:pt x="108326" y="109159"/>
                    <a:pt x="108105" y="110047"/>
                    <a:pt x="107217" y="110269"/>
                  </a:cubicBezTo>
                  <a:cubicBezTo>
                    <a:pt x="104997" y="111600"/>
                    <a:pt x="102777" y="112710"/>
                    <a:pt x="100557" y="114042"/>
                  </a:cubicBezTo>
                  <a:cubicBezTo>
                    <a:pt x="100113" y="114264"/>
                    <a:pt x="100113" y="114930"/>
                    <a:pt x="100335" y="115596"/>
                  </a:cubicBezTo>
                  <a:cubicBezTo>
                    <a:pt x="100557" y="116040"/>
                    <a:pt x="101223" y="116262"/>
                    <a:pt x="101667" y="116484"/>
                  </a:cubicBezTo>
                  <a:cubicBezTo>
                    <a:pt x="103665" y="116040"/>
                    <a:pt x="105441" y="115374"/>
                    <a:pt x="106995" y="114264"/>
                  </a:cubicBezTo>
                  <a:cubicBezTo>
                    <a:pt x="107984" y="113868"/>
                    <a:pt x="108798" y="113119"/>
                    <a:pt x="109907" y="113119"/>
                  </a:cubicBezTo>
                  <a:cubicBezTo>
                    <a:pt x="110041" y="113119"/>
                    <a:pt x="110180" y="113130"/>
                    <a:pt x="110324" y="113154"/>
                  </a:cubicBezTo>
                  <a:cubicBezTo>
                    <a:pt x="110324" y="113154"/>
                    <a:pt x="110546" y="113376"/>
                    <a:pt x="110768" y="113598"/>
                  </a:cubicBezTo>
                  <a:cubicBezTo>
                    <a:pt x="110768" y="113598"/>
                    <a:pt x="110768" y="113820"/>
                    <a:pt x="110768" y="114042"/>
                  </a:cubicBezTo>
                  <a:cubicBezTo>
                    <a:pt x="110324" y="114708"/>
                    <a:pt x="109880" y="115152"/>
                    <a:pt x="109214" y="115818"/>
                  </a:cubicBezTo>
                  <a:cubicBezTo>
                    <a:pt x="107439" y="116928"/>
                    <a:pt x="105663" y="118038"/>
                    <a:pt x="103887" y="119148"/>
                  </a:cubicBezTo>
                  <a:cubicBezTo>
                    <a:pt x="102999" y="119814"/>
                    <a:pt x="102555" y="120480"/>
                    <a:pt x="102777" y="121590"/>
                  </a:cubicBezTo>
                  <a:cubicBezTo>
                    <a:pt x="102902" y="122088"/>
                    <a:pt x="103236" y="122377"/>
                    <a:pt x="103820" y="122377"/>
                  </a:cubicBezTo>
                  <a:cubicBezTo>
                    <a:pt x="104276" y="122377"/>
                    <a:pt x="104884" y="122201"/>
                    <a:pt x="105663" y="121812"/>
                  </a:cubicBezTo>
                  <a:cubicBezTo>
                    <a:pt x="107439" y="120924"/>
                    <a:pt x="108992" y="119814"/>
                    <a:pt x="110546" y="118926"/>
                  </a:cubicBezTo>
                  <a:cubicBezTo>
                    <a:pt x="111212" y="118482"/>
                    <a:pt x="112100" y="118038"/>
                    <a:pt x="112766" y="117816"/>
                  </a:cubicBezTo>
                  <a:cubicBezTo>
                    <a:pt x="112848" y="117775"/>
                    <a:pt x="112929" y="117757"/>
                    <a:pt x="113011" y="117757"/>
                  </a:cubicBezTo>
                  <a:cubicBezTo>
                    <a:pt x="113373" y="117757"/>
                    <a:pt x="113735" y="118119"/>
                    <a:pt x="114098" y="118482"/>
                  </a:cubicBezTo>
                  <a:cubicBezTo>
                    <a:pt x="114542" y="118926"/>
                    <a:pt x="114542" y="119592"/>
                    <a:pt x="114098" y="120258"/>
                  </a:cubicBezTo>
                  <a:cubicBezTo>
                    <a:pt x="113210" y="120924"/>
                    <a:pt x="112322" y="121590"/>
                    <a:pt x="111434" y="122256"/>
                  </a:cubicBezTo>
                  <a:cubicBezTo>
                    <a:pt x="109880" y="123587"/>
                    <a:pt x="108105" y="124919"/>
                    <a:pt x="106551" y="126251"/>
                  </a:cubicBezTo>
                  <a:cubicBezTo>
                    <a:pt x="105885" y="126695"/>
                    <a:pt x="105885" y="127805"/>
                    <a:pt x="106329" y="128249"/>
                  </a:cubicBezTo>
                  <a:cubicBezTo>
                    <a:pt x="106615" y="128679"/>
                    <a:pt x="107087" y="128924"/>
                    <a:pt x="107565" y="128924"/>
                  </a:cubicBezTo>
                  <a:cubicBezTo>
                    <a:pt x="107827" y="128924"/>
                    <a:pt x="108091" y="128850"/>
                    <a:pt x="108326" y="128693"/>
                  </a:cubicBezTo>
                  <a:cubicBezTo>
                    <a:pt x="110102" y="127361"/>
                    <a:pt x="112100" y="126029"/>
                    <a:pt x="113876" y="124697"/>
                  </a:cubicBezTo>
                  <a:cubicBezTo>
                    <a:pt x="114542" y="124253"/>
                    <a:pt x="115208" y="123809"/>
                    <a:pt x="115874" y="123809"/>
                  </a:cubicBezTo>
                  <a:cubicBezTo>
                    <a:pt x="116540" y="123809"/>
                    <a:pt x="116984" y="124031"/>
                    <a:pt x="117428" y="124475"/>
                  </a:cubicBezTo>
                  <a:cubicBezTo>
                    <a:pt x="117650" y="124919"/>
                    <a:pt x="117650" y="125585"/>
                    <a:pt x="117428" y="126029"/>
                  </a:cubicBezTo>
                  <a:cubicBezTo>
                    <a:pt x="116984" y="127361"/>
                    <a:pt x="115874" y="127805"/>
                    <a:pt x="114986" y="128249"/>
                  </a:cubicBezTo>
                  <a:cubicBezTo>
                    <a:pt x="109214" y="131801"/>
                    <a:pt x="103221" y="135130"/>
                    <a:pt x="97449" y="138460"/>
                  </a:cubicBezTo>
                  <a:cubicBezTo>
                    <a:pt x="95896" y="139126"/>
                    <a:pt x="94342" y="140236"/>
                    <a:pt x="93454" y="141568"/>
                  </a:cubicBezTo>
                  <a:cubicBezTo>
                    <a:pt x="93010" y="142012"/>
                    <a:pt x="93010" y="142900"/>
                    <a:pt x="93454" y="143122"/>
                  </a:cubicBezTo>
                  <a:cubicBezTo>
                    <a:pt x="93676" y="143344"/>
                    <a:pt x="94120" y="143566"/>
                    <a:pt x="94342" y="143566"/>
                  </a:cubicBezTo>
                  <a:cubicBezTo>
                    <a:pt x="95230" y="143344"/>
                    <a:pt x="96118" y="143122"/>
                    <a:pt x="97006" y="142678"/>
                  </a:cubicBezTo>
                  <a:lnTo>
                    <a:pt x="114542" y="132467"/>
                  </a:lnTo>
                  <a:cubicBezTo>
                    <a:pt x="115652" y="131801"/>
                    <a:pt x="116984" y="130913"/>
                    <a:pt x="118094" y="130469"/>
                  </a:cubicBezTo>
                  <a:cubicBezTo>
                    <a:pt x="118826" y="130062"/>
                    <a:pt x="119410" y="129864"/>
                    <a:pt x="119910" y="129864"/>
                  </a:cubicBezTo>
                  <a:cubicBezTo>
                    <a:pt x="120773" y="129864"/>
                    <a:pt x="121386" y="130454"/>
                    <a:pt x="122089" y="131579"/>
                  </a:cubicBezTo>
                  <a:cubicBezTo>
                    <a:pt x="123199" y="133355"/>
                    <a:pt x="122977" y="134020"/>
                    <a:pt x="120979" y="135352"/>
                  </a:cubicBezTo>
                  <a:cubicBezTo>
                    <a:pt x="118982" y="136462"/>
                    <a:pt x="116762" y="137128"/>
                    <a:pt x="115208" y="139126"/>
                  </a:cubicBezTo>
                  <a:cubicBezTo>
                    <a:pt x="115208" y="139348"/>
                    <a:pt x="114986" y="140014"/>
                    <a:pt x="115208" y="140236"/>
                  </a:cubicBezTo>
                  <a:cubicBezTo>
                    <a:pt x="115430" y="140680"/>
                    <a:pt x="115874" y="140902"/>
                    <a:pt x="116540" y="140902"/>
                  </a:cubicBezTo>
                  <a:cubicBezTo>
                    <a:pt x="117872" y="140902"/>
                    <a:pt x="118982" y="140236"/>
                    <a:pt x="120091" y="139570"/>
                  </a:cubicBezTo>
                  <a:cubicBezTo>
                    <a:pt x="121423" y="138682"/>
                    <a:pt x="122977" y="138238"/>
                    <a:pt x="124309" y="137794"/>
                  </a:cubicBezTo>
                  <a:cubicBezTo>
                    <a:pt x="124504" y="137697"/>
                    <a:pt x="124688" y="137653"/>
                    <a:pt x="124859" y="137653"/>
                  </a:cubicBezTo>
                  <a:cubicBezTo>
                    <a:pt x="125468" y="137653"/>
                    <a:pt x="125912" y="138211"/>
                    <a:pt x="126085" y="138904"/>
                  </a:cubicBezTo>
                  <a:cubicBezTo>
                    <a:pt x="126751" y="139570"/>
                    <a:pt x="126529" y="140458"/>
                    <a:pt x="125863" y="140902"/>
                  </a:cubicBezTo>
                  <a:cubicBezTo>
                    <a:pt x="124309" y="141790"/>
                    <a:pt x="122755" y="142456"/>
                    <a:pt x="121201" y="143344"/>
                  </a:cubicBezTo>
                  <a:cubicBezTo>
                    <a:pt x="120313" y="143788"/>
                    <a:pt x="119647" y="144454"/>
                    <a:pt x="119204" y="145342"/>
                  </a:cubicBezTo>
                  <a:cubicBezTo>
                    <a:pt x="119204" y="145785"/>
                    <a:pt x="119204" y="146007"/>
                    <a:pt x="119426" y="146451"/>
                  </a:cubicBezTo>
                  <a:cubicBezTo>
                    <a:pt x="119647" y="146673"/>
                    <a:pt x="120091" y="146895"/>
                    <a:pt x="120313" y="146895"/>
                  </a:cubicBezTo>
                  <a:cubicBezTo>
                    <a:pt x="121201" y="146895"/>
                    <a:pt x="121867" y="146673"/>
                    <a:pt x="122533" y="146229"/>
                  </a:cubicBezTo>
                  <a:cubicBezTo>
                    <a:pt x="123865" y="145563"/>
                    <a:pt x="125197" y="144898"/>
                    <a:pt x="126751" y="144232"/>
                  </a:cubicBezTo>
                  <a:cubicBezTo>
                    <a:pt x="127181" y="143945"/>
                    <a:pt x="127703" y="143474"/>
                    <a:pt x="128139" y="143474"/>
                  </a:cubicBezTo>
                  <a:cubicBezTo>
                    <a:pt x="128378" y="143474"/>
                    <a:pt x="128591" y="143616"/>
                    <a:pt x="128749" y="144010"/>
                  </a:cubicBezTo>
                  <a:cubicBezTo>
                    <a:pt x="129415" y="145120"/>
                    <a:pt x="128083" y="145563"/>
                    <a:pt x="127417" y="146007"/>
                  </a:cubicBezTo>
                  <a:cubicBezTo>
                    <a:pt x="125641" y="146895"/>
                    <a:pt x="124087" y="147783"/>
                    <a:pt x="122311" y="148893"/>
                  </a:cubicBezTo>
                  <a:cubicBezTo>
                    <a:pt x="121645" y="149337"/>
                    <a:pt x="121201" y="149781"/>
                    <a:pt x="120757" y="150447"/>
                  </a:cubicBezTo>
                  <a:cubicBezTo>
                    <a:pt x="120757" y="150891"/>
                    <a:pt x="120757" y="151113"/>
                    <a:pt x="120757" y="151557"/>
                  </a:cubicBezTo>
                  <a:cubicBezTo>
                    <a:pt x="120979" y="151779"/>
                    <a:pt x="121423" y="152001"/>
                    <a:pt x="121645" y="152001"/>
                  </a:cubicBezTo>
                  <a:cubicBezTo>
                    <a:pt x="122755" y="152001"/>
                    <a:pt x="123643" y="151557"/>
                    <a:pt x="124531" y="151113"/>
                  </a:cubicBezTo>
                  <a:cubicBezTo>
                    <a:pt x="126307" y="150225"/>
                    <a:pt x="128305" y="149337"/>
                    <a:pt x="130081" y="148227"/>
                  </a:cubicBezTo>
                  <a:cubicBezTo>
                    <a:pt x="130303" y="148079"/>
                    <a:pt x="130549" y="148005"/>
                    <a:pt x="130796" y="148005"/>
                  </a:cubicBezTo>
                  <a:cubicBezTo>
                    <a:pt x="131289" y="148005"/>
                    <a:pt x="131782" y="148301"/>
                    <a:pt x="132078" y="148893"/>
                  </a:cubicBezTo>
                  <a:cubicBezTo>
                    <a:pt x="132078" y="149337"/>
                    <a:pt x="131856" y="150003"/>
                    <a:pt x="131412" y="150447"/>
                  </a:cubicBezTo>
                  <a:cubicBezTo>
                    <a:pt x="128749" y="152223"/>
                    <a:pt x="125863" y="153999"/>
                    <a:pt x="123199" y="155775"/>
                  </a:cubicBezTo>
                  <a:cubicBezTo>
                    <a:pt x="119426" y="157994"/>
                    <a:pt x="115430" y="159992"/>
                    <a:pt x="111656" y="162212"/>
                  </a:cubicBezTo>
                  <a:cubicBezTo>
                    <a:pt x="110768" y="162434"/>
                    <a:pt x="110102" y="162878"/>
                    <a:pt x="109658" y="163544"/>
                  </a:cubicBezTo>
                  <a:cubicBezTo>
                    <a:pt x="108770" y="163988"/>
                    <a:pt x="108326" y="165098"/>
                    <a:pt x="108770" y="165764"/>
                  </a:cubicBezTo>
                  <a:cubicBezTo>
                    <a:pt x="109016" y="166255"/>
                    <a:pt x="109397" y="166406"/>
                    <a:pt x="109801" y="166406"/>
                  </a:cubicBezTo>
                  <a:cubicBezTo>
                    <a:pt x="110128" y="166406"/>
                    <a:pt x="110470" y="166307"/>
                    <a:pt x="110768" y="166208"/>
                  </a:cubicBezTo>
                  <a:cubicBezTo>
                    <a:pt x="112100" y="165542"/>
                    <a:pt x="113210" y="165098"/>
                    <a:pt x="114542" y="164432"/>
                  </a:cubicBezTo>
                  <a:lnTo>
                    <a:pt x="133188" y="153999"/>
                  </a:lnTo>
                  <a:cubicBezTo>
                    <a:pt x="133632" y="153777"/>
                    <a:pt x="134076" y="153555"/>
                    <a:pt x="134298" y="153555"/>
                  </a:cubicBezTo>
                  <a:cubicBezTo>
                    <a:pt x="133632" y="155331"/>
                    <a:pt x="131856" y="155997"/>
                    <a:pt x="130525" y="157107"/>
                  </a:cubicBezTo>
                  <a:cubicBezTo>
                    <a:pt x="129415" y="157772"/>
                    <a:pt x="128527" y="158882"/>
                    <a:pt x="128083" y="159992"/>
                  </a:cubicBezTo>
                  <a:cubicBezTo>
                    <a:pt x="127861" y="160436"/>
                    <a:pt x="128083" y="160658"/>
                    <a:pt x="128083" y="161102"/>
                  </a:cubicBezTo>
                  <a:cubicBezTo>
                    <a:pt x="128527" y="161324"/>
                    <a:pt x="128749" y="161546"/>
                    <a:pt x="129193" y="161546"/>
                  </a:cubicBezTo>
                  <a:cubicBezTo>
                    <a:pt x="130303" y="161324"/>
                    <a:pt x="131412" y="160880"/>
                    <a:pt x="132300" y="160214"/>
                  </a:cubicBezTo>
                  <a:cubicBezTo>
                    <a:pt x="133410" y="159104"/>
                    <a:pt x="134742" y="158216"/>
                    <a:pt x="136074" y="157550"/>
                  </a:cubicBezTo>
                  <a:cubicBezTo>
                    <a:pt x="136231" y="157393"/>
                    <a:pt x="136416" y="157319"/>
                    <a:pt x="136600" y="157319"/>
                  </a:cubicBezTo>
                  <a:cubicBezTo>
                    <a:pt x="136934" y="157319"/>
                    <a:pt x="137263" y="157564"/>
                    <a:pt x="137406" y="157994"/>
                  </a:cubicBezTo>
                  <a:cubicBezTo>
                    <a:pt x="137850" y="158438"/>
                    <a:pt x="137850" y="159104"/>
                    <a:pt x="137406" y="159548"/>
                  </a:cubicBezTo>
                  <a:cubicBezTo>
                    <a:pt x="136962" y="159770"/>
                    <a:pt x="136518" y="160214"/>
                    <a:pt x="136074" y="160658"/>
                  </a:cubicBezTo>
                  <a:cubicBezTo>
                    <a:pt x="134964" y="161324"/>
                    <a:pt x="133410" y="162212"/>
                    <a:pt x="132522" y="162656"/>
                  </a:cubicBezTo>
                  <a:cubicBezTo>
                    <a:pt x="131634" y="163100"/>
                    <a:pt x="130968" y="163988"/>
                    <a:pt x="131634" y="164876"/>
                  </a:cubicBezTo>
                  <a:cubicBezTo>
                    <a:pt x="132111" y="165471"/>
                    <a:pt x="132587" y="165684"/>
                    <a:pt x="133064" y="165684"/>
                  </a:cubicBezTo>
                  <a:cubicBezTo>
                    <a:pt x="133475" y="165684"/>
                    <a:pt x="133887" y="165526"/>
                    <a:pt x="134298" y="165320"/>
                  </a:cubicBezTo>
                  <a:cubicBezTo>
                    <a:pt x="136074" y="164432"/>
                    <a:pt x="137628" y="163544"/>
                    <a:pt x="139404" y="162878"/>
                  </a:cubicBezTo>
                  <a:cubicBezTo>
                    <a:pt x="139522" y="162839"/>
                    <a:pt x="139633" y="162820"/>
                    <a:pt x="139737" y="162820"/>
                  </a:cubicBezTo>
                  <a:cubicBezTo>
                    <a:pt x="140220" y="162820"/>
                    <a:pt x="140553" y="163218"/>
                    <a:pt x="140736" y="163766"/>
                  </a:cubicBezTo>
                  <a:cubicBezTo>
                    <a:pt x="140958" y="163988"/>
                    <a:pt x="140736" y="164432"/>
                    <a:pt x="140514" y="164654"/>
                  </a:cubicBezTo>
                  <a:cubicBezTo>
                    <a:pt x="140070" y="165320"/>
                    <a:pt x="139404" y="165764"/>
                    <a:pt x="138738" y="166208"/>
                  </a:cubicBezTo>
                  <a:cubicBezTo>
                    <a:pt x="137406" y="166874"/>
                    <a:pt x="136074" y="167540"/>
                    <a:pt x="134742" y="168428"/>
                  </a:cubicBezTo>
                  <a:cubicBezTo>
                    <a:pt x="134076" y="168871"/>
                    <a:pt x="133632" y="169537"/>
                    <a:pt x="133188" y="170203"/>
                  </a:cubicBezTo>
                  <a:cubicBezTo>
                    <a:pt x="132966" y="170425"/>
                    <a:pt x="132966" y="170869"/>
                    <a:pt x="133188" y="171091"/>
                  </a:cubicBezTo>
                  <a:cubicBezTo>
                    <a:pt x="133410" y="171535"/>
                    <a:pt x="133854" y="171757"/>
                    <a:pt x="134076" y="171757"/>
                  </a:cubicBezTo>
                  <a:cubicBezTo>
                    <a:pt x="135186" y="171757"/>
                    <a:pt x="136074" y="171535"/>
                    <a:pt x="136962" y="170869"/>
                  </a:cubicBezTo>
                  <a:cubicBezTo>
                    <a:pt x="138516" y="169981"/>
                    <a:pt x="140292" y="169093"/>
                    <a:pt x="142067" y="168206"/>
                  </a:cubicBezTo>
                  <a:cubicBezTo>
                    <a:pt x="142311" y="168108"/>
                    <a:pt x="142533" y="168064"/>
                    <a:pt x="142738" y="168064"/>
                  </a:cubicBezTo>
                  <a:cubicBezTo>
                    <a:pt x="143469" y="168064"/>
                    <a:pt x="143989" y="168622"/>
                    <a:pt x="144509" y="169315"/>
                  </a:cubicBezTo>
                  <a:cubicBezTo>
                    <a:pt x="144953" y="170203"/>
                    <a:pt x="144731" y="171313"/>
                    <a:pt x="144065" y="171979"/>
                  </a:cubicBezTo>
                  <a:cubicBezTo>
                    <a:pt x="142955" y="172645"/>
                    <a:pt x="141846" y="173533"/>
                    <a:pt x="140514" y="174199"/>
                  </a:cubicBezTo>
                  <a:cubicBezTo>
                    <a:pt x="135852" y="176641"/>
                    <a:pt x="131190" y="179083"/>
                    <a:pt x="126751" y="181524"/>
                  </a:cubicBezTo>
                  <a:cubicBezTo>
                    <a:pt x="125419" y="182412"/>
                    <a:pt x="123865" y="182856"/>
                    <a:pt x="122977" y="184188"/>
                  </a:cubicBezTo>
                  <a:cubicBezTo>
                    <a:pt x="122755" y="184632"/>
                    <a:pt x="122755" y="185298"/>
                    <a:pt x="122977" y="185742"/>
                  </a:cubicBezTo>
                  <a:cubicBezTo>
                    <a:pt x="123144" y="186242"/>
                    <a:pt x="123560" y="186491"/>
                    <a:pt x="123945" y="186491"/>
                  </a:cubicBezTo>
                  <a:cubicBezTo>
                    <a:pt x="124073" y="186491"/>
                    <a:pt x="124198" y="186463"/>
                    <a:pt x="124309" y="186408"/>
                  </a:cubicBezTo>
                  <a:cubicBezTo>
                    <a:pt x="124975" y="186186"/>
                    <a:pt x="125863" y="185964"/>
                    <a:pt x="126529" y="185520"/>
                  </a:cubicBezTo>
                  <a:lnTo>
                    <a:pt x="144065" y="175975"/>
                  </a:lnTo>
                  <a:cubicBezTo>
                    <a:pt x="145094" y="175421"/>
                    <a:pt x="145925" y="175149"/>
                    <a:pt x="146619" y="175149"/>
                  </a:cubicBezTo>
                  <a:cubicBezTo>
                    <a:pt x="147872" y="175149"/>
                    <a:pt x="148678" y="176036"/>
                    <a:pt x="149393" y="177751"/>
                  </a:cubicBezTo>
                  <a:cubicBezTo>
                    <a:pt x="149615" y="178417"/>
                    <a:pt x="149393" y="179305"/>
                    <a:pt x="148727" y="179749"/>
                  </a:cubicBezTo>
                  <a:cubicBezTo>
                    <a:pt x="138516" y="185298"/>
                    <a:pt x="129637" y="192845"/>
                    <a:pt x="119204" y="198173"/>
                  </a:cubicBezTo>
                  <a:cubicBezTo>
                    <a:pt x="116692" y="199332"/>
                    <a:pt x="115357" y="200113"/>
                    <a:pt x="114340" y="200113"/>
                  </a:cubicBezTo>
                  <a:cubicBezTo>
                    <a:pt x="113020" y="200113"/>
                    <a:pt x="112234" y="198798"/>
                    <a:pt x="110102" y="195287"/>
                  </a:cubicBezTo>
                  <a:cubicBezTo>
                    <a:pt x="89458" y="162212"/>
                    <a:pt x="68814" y="129137"/>
                    <a:pt x="48170" y="96284"/>
                  </a:cubicBezTo>
                  <a:cubicBezTo>
                    <a:pt x="34629" y="74530"/>
                    <a:pt x="20866" y="52775"/>
                    <a:pt x="7325" y="31021"/>
                  </a:cubicBezTo>
                  <a:cubicBezTo>
                    <a:pt x="6438" y="29911"/>
                    <a:pt x="5994" y="28802"/>
                    <a:pt x="5994" y="27470"/>
                  </a:cubicBezTo>
                  <a:lnTo>
                    <a:pt x="5994" y="27470"/>
                  </a:lnTo>
                  <a:cubicBezTo>
                    <a:pt x="7769" y="28802"/>
                    <a:pt x="9323" y="30577"/>
                    <a:pt x="9989" y="32797"/>
                  </a:cubicBezTo>
                  <a:cubicBezTo>
                    <a:pt x="10386" y="33591"/>
                    <a:pt x="11139" y="34386"/>
                    <a:pt x="11928" y="34386"/>
                  </a:cubicBezTo>
                  <a:cubicBezTo>
                    <a:pt x="12022" y="34386"/>
                    <a:pt x="12115" y="34374"/>
                    <a:pt x="12209" y="34351"/>
                  </a:cubicBezTo>
                  <a:cubicBezTo>
                    <a:pt x="13097" y="34129"/>
                    <a:pt x="13541" y="32797"/>
                    <a:pt x="13097" y="31465"/>
                  </a:cubicBezTo>
                  <a:cubicBezTo>
                    <a:pt x="12209" y="29689"/>
                    <a:pt x="11321" y="28358"/>
                    <a:pt x="10211" y="27026"/>
                  </a:cubicBezTo>
                  <a:cubicBezTo>
                    <a:pt x="9323" y="25694"/>
                    <a:pt x="9545" y="24806"/>
                    <a:pt x="10877" y="24140"/>
                  </a:cubicBezTo>
                  <a:cubicBezTo>
                    <a:pt x="13319" y="22364"/>
                    <a:pt x="15983" y="20810"/>
                    <a:pt x="18646" y="19256"/>
                  </a:cubicBezTo>
                  <a:lnTo>
                    <a:pt x="40845" y="5494"/>
                  </a:lnTo>
                  <a:cubicBezTo>
                    <a:pt x="41732" y="4828"/>
                    <a:pt x="42842" y="4384"/>
                    <a:pt x="43730" y="3940"/>
                  </a:cubicBezTo>
                  <a:cubicBezTo>
                    <a:pt x="43966" y="3782"/>
                    <a:pt x="44230" y="3709"/>
                    <a:pt x="44492" y="3709"/>
                  </a:cubicBezTo>
                  <a:close/>
                  <a:moveTo>
                    <a:pt x="44598" y="1"/>
                  </a:moveTo>
                  <a:cubicBezTo>
                    <a:pt x="43915" y="1"/>
                    <a:pt x="43233" y="125"/>
                    <a:pt x="42620" y="388"/>
                  </a:cubicBezTo>
                  <a:cubicBezTo>
                    <a:pt x="41510" y="1054"/>
                    <a:pt x="40401" y="1720"/>
                    <a:pt x="39291" y="2608"/>
                  </a:cubicBezTo>
                  <a:lnTo>
                    <a:pt x="7104" y="22142"/>
                  </a:lnTo>
                  <a:cubicBezTo>
                    <a:pt x="444" y="26360"/>
                    <a:pt x="0" y="25694"/>
                    <a:pt x="4662" y="33019"/>
                  </a:cubicBezTo>
                  <a:lnTo>
                    <a:pt x="51056" y="107161"/>
                  </a:lnTo>
                  <a:cubicBezTo>
                    <a:pt x="67482" y="133577"/>
                    <a:pt x="83909" y="159992"/>
                    <a:pt x="100335" y="186186"/>
                  </a:cubicBezTo>
                  <a:cubicBezTo>
                    <a:pt x="103443" y="191070"/>
                    <a:pt x="106551" y="196175"/>
                    <a:pt x="109436" y="201059"/>
                  </a:cubicBezTo>
                  <a:cubicBezTo>
                    <a:pt x="110102" y="202169"/>
                    <a:pt x="109658" y="203944"/>
                    <a:pt x="111434" y="204388"/>
                  </a:cubicBezTo>
                  <a:cubicBezTo>
                    <a:pt x="111767" y="204444"/>
                    <a:pt x="112100" y="204472"/>
                    <a:pt x="112433" y="204472"/>
                  </a:cubicBezTo>
                  <a:cubicBezTo>
                    <a:pt x="113432" y="204472"/>
                    <a:pt x="114431" y="204222"/>
                    <a:pt x="115430" y="203723"/>
                  </a:cubicBezTo>
                  <a:cubicBezTo>
                    <a:pt x="116318" y="203279"/>
                    <a:pt x="117428" y="202613"/>
                    <a:pt x="118538" y="202169"/>
                  </a:cubicBezTo>
                  <a:cubicBezTo>
                    <a:pt x="130081" y="196841"/>
                    <a:pt x="139848" y="188406"/>
                    <a:pt x="150947" y="182190"/>
                  </a:cubicBezTo>
                  <a:cubicBezTo>
                    <a:pt x="153610" y="180858"/>
                    <a:pt x="153832" y="178639"/>
                    <a:pt x="152279" y="175753"/>
                  </a:cubicBezTo>
                  <a:cubicBezTo>
                    <a:pt x="151835" y="174865"/>
                    <a:pt x="151391" y="174199"/>
                    <a:pt x="150725" y="173311"/>
                  </a:cubicBezTo>
                  <a:cubicBezTo>
                    <a:pt x="126307" y="132023"/>
                    <a:pt x="101667" y="90734"/>
                    <a:pt x="77027" y="49668"/>
                  </a:cubicBezTo>
                  <a:cubicBezTo>
                    <a:pt x="68148" y="34795"/>
                    <a:pt x="59491" y="19922"/>
                    <a:pt x="50612" y="5272"/>
                  </a:cubicBezTo>
                  <a:cubicBezTo>
                    <a:pt x="49946" y="3496"/>
                    <a:pt x="48836" y="2164"/>
                    <a:pt x="47504" y="832"/>
                  </a:cubicBezTo>
                  <a:cubicBezTo>
                    <a:pt x="46697" y="294"/>
                    <a:pt x="45647" y="1"/>
                    <a:pt x="4459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3199550" y="1287450"/>
              <a:ext cx="321900" cy="224000"/>
            </a:xfrm>
            <a:custGeom>
              <a:avLst/>
              <a:gdLst/>
              <a:ahLst/>
              <a:cxnLst/>
              <a:rect l="l" t="t" r="r" b="b"/>
              <a:pathLst>
                <a:path w="12876" h="8960" extrusionOk="0">
                  <a:moveTo>
                    <a:pt x="10782" y="0"/>
                  </a:moveTo>
                  <a:cubicBezTo>
                    <a:pt x="10537" y="0"/>
                    <a:pt x="10273" y="62"/>
                    <a:pt x="9989" y="203"/>
                  </a:cubicBezTo>
                  <a:cubicBezTo>
                    <a:pt x="6438" y="1757"/>
                    <a:pt x="3330" y="3977"/>
                    <a:pt x="444" y="6419"/>
                  </a:cubicBezTo>
                  <a:cubicBezTo>
                    <a:pt x="0" y="6863"/>
                    <a:pt x="0" y="7529"/>
                    <a:pt x="222" y="7973"/>
                  </a:cubicBezTo>
                  <a:cubicBezTo>
                    <a:pt x="370" y="8565"/>
                    <a:pt x="814" y="8959"/>
                    <a:pt x="1291" y="8959"/>
                  </a:cubicBezTo>
                  <a:cubicBezTo>
                    <a:pt x="1529" y="8959"/>
                    <a:pt x="1776" y="8861"/>
                    <a:pt x="1998" y="8639"/>
                  </a:cubicBezTo>
                  <a:cubicBezTo>
                    <a:pt x="5953" y="6881"/>
                    <a:pt x="9473" y="4253"/>
                    <a:pt x="12774" y="1401"/>
                  </a:cubicBezTo>
                  <a:lnTo>
                    <a:pt x="12774" y="1401"/>
                  </a:lnTo>
                  <a:cubicBezTo>
                    <a:pt x="12808" y="1446"/>
                    <a:pt x="12842" y="1491"/>
                    <a:pt x="12875" y="1535"/>
                  </a:cubicBezTo>
                  <a:lnTo>
                    <a:pt x="12875" y="1313"/>
                  </a:lnTo>
                  <a:cubicBezTo>
                    <a:pt x="12841" y="1343"/>
                    <a:pt x="12807" y="1372"/>
                    <a:pt x="12774" y="1401"/>
                  </a:cubicBezTo>
                  <a:lnTo>
                    <a:pt x="12774" y="1401"/>
                  </a:lnTo>
                  <a:cubicBezTo>
                    <a:pt x="12266" y="734"/>
                    <a:pt x="11632" y="0"/>
                    <a:pt x="1078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38"/>
          <p:cNvGrpSpPr/>
          <p:nvPr/>
        </p:nvGrpSpPr>
        <p:grpSpPr>
          <a:xfrm flipH="1">
            <a:off x="7670" y="286494"/>
            <a:ext cx="9033265" cy="4898552"/>
            <a:chOff x="-3" y="286494"/>
            <a:chExt cx="9033265" cy="4898552"/>
          </a:xfrm>
        </p:grpSpPr>
        <p:grpSp>
          <p:nvGrpSpPr>
            <p:cNvPr id="1094" name="Google Shape;1094;p38"/>
            <p:cNvGrpSpPr/>
            <p:nvPr/>
          </p:nvGrpSpPr>
          <p:grpSpPr>
            <a:xfrm flipH="1">
              <a:off x="-3" y="514256"/>
              <a:ext cx="8750583" cy="4670789"/>
              <a:chOff x="510447" y="542881"/>
              <a:chExt cx="8750583" cy="4670789"/>
            </a:xfrm>
          </p:grpSpPr>
          <p:sp>
            <p:nvSpPr>
              <p:cNvPr id="1095" name="Google Shape;1095;p38"/>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5688197" y="5428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7131662" y="2820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38"/>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5139247" y="48097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Numbers and text 1">
  <p:cSld name="CUSTOM_23">
    <p:spTree>
      <p:nvGrpSpPr>
        <p:cNvPr id="1" name="Shape 957"/>
        <p:cNvGrpSpPr/>
        <p:nvPr/>
      </p:nvGrpSpPr>
      <p:grpSpPr>
        <a:xfrm>
          <a:off x="0" y="0"/>
          <a:ext cx="0" cy="0"/>
          <a:chOff x="0" y="0"/>
          <a:chExt cx="0" cy="0"/>
        </a:xfrm>
      </p:grpSpPr>
      <p:grpSp>
        <p:nvGrpSpPr>
          <p:cNvPr id="958" name="Google Shape;958;p33"/>
          <p:cNvGrpSpPr/>
          <p:nvPr/>
        </p:nvGrpSpPr>
        <p:grpSpPr>
          <a:xfrm rot="-3226582">
            <a:off x="235395" y="97559"/>
            <a:ext cx="1259793" cy="1015566"/>
            <a:chOff x="750100" y="236175"/>
            <a:chExt cx="6175375" cy="4978200"/>
          </a:xfrm>
        </p:grpSpPr>
        <p:sp>
          <p:nvSpPr>
            <p:cNvPr id="959" name="Google Shape;959;p33"/>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33"/>
          <p:cNvGrpSpPr/>
          <p:nvPr/>
        </p:nvGrpSpPr>
        <p:grpSpPr>
          <a:xfrm>
            <a:off x="7826723" y="3984356"/>
            <a:ext cx="1091917" cy="1015752"/>
            <a:chOff x="920750" y="240450"/>
            <a:chExt cx="5619750" cy="5227750"/>
          </a:xfrm>
        </p:grpSpPr>
        <p:sp>
          <p:nvSpPr>
            <p:cNvPr id="966" name="Google Shape;966;p33"/>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3"/>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3"/>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33"/>
          <p:cNvGrpSpPr/>
          <p:nvPr/>
        </p:nvGrpSpPr>
        <p:grpSpPr>
          <a:xfrm flipH="1">
            <a:off x="8430774" y="154840"/>
            <a:ext cx="889155" cy="1181848"/>
            <a:chOff x="1806625" y="239525"/>
            <a:chExt cx="3845825" cy="5111800"/>
          </a:xfrm>
        </p:grpSpPr>
        <p:sp>
          <p:nvSpPr>
            <p:cNvPr id="991" name="Google Shape;991;p33"/>
            <p:cNvSpPr/>
            <p:nvPr/>
          </p:nvSpPr>
          <p:spPr>
            <a:xfrm>
              <a:off x="2056350" y="629625"/>
              <a:ext cx="3274225" cy="4436575"/>
            </a:xfrm>
            <a:custGeom>
              <a:avLst/>
              <a:gdLst/>
              <a:ahLst/>
              <a:cxnLst/>
              <a:rect l="l" t="t" r="r" b="b"/>
              <a:pathLst>
                <a:path w="130969" h="177463" extrusionOk="0">
                  <a:moveTo>
                    <a:pt x="0" y="14529"/>
                  </a:moveTo>
                  <a:lnTo>
                    <a:pt x="2664" y="18525"/>
                  </a:lnTo>
                  <a:cubicBezTo>
                    <a:pt x="2664" y="18396"/>
                    <a:pt x="2666" y="18267"/>
                    <a:pt x="2669" y="18139"/>
                  </a:cubicBezTo>
                  <a:lnTo>
                    <a:pt x="2669" y="18139"/>
                  </a:lnTo>
                  <a:cubicBezTo>
                    <a:pt x="1783" y="16934"/>
                    <a:pt x="893" y="15730"/>
                    <a:pt x="0" y="14529"/>
                  </a:cubicBezTo>
                  <a:close/>
                  <a:moveTo>
                    <a:pt x="23940" y="0"/>
                  </a:moveTo>
                  <a:cubicBezTo>
                    <a:pt x="13562" y="0"/>
                    <a:pt x="2926" y="7701"/>
                    <a:pt x="2669" y="18139"/>
                  </a:cubicBezTo>
                  <a:lnTo>
                    <a:pt x="2669" y="18139"/>
                  </a:lnTo>
                  <a:cubicBezTo>
                    <a:pt x="33065" y="59483"/>
                    <a:pt x="59473" y="103336"/>
                    <a:pt x="81689" y="149494"/>
                  </a:cubicBezTo>
                  <a:cubicBezTo>
                    <a:pt x="84797" y="156819"/>
                    <a:pt x="89014" y="163479"/>
                    <a:pt x="94120" y="169472"/>
                  </a:cubicBezTo>
                  <a:cubicBezTo>
                    <a:pt x="98727" y="174079"/>
                    <a:pt x="104864" y="177463"/>
                    <a:pt x="111261" y="177463"/>
                  </a:cubicBezTo>
                  <a:cubicBezTo>
                    <a:pt x="112569" y="177463"/>
                    <a:pt x="113889" y="177321"/>
                    <a:pt x="115208" y="177019"/>
                  </a:cubicBezTo>
                  <a:cubicBezTo>
                    <a:pt x="124753" y="174800"/>
                    <a:pt x="130747" y="164589"/>
                    <a:pt x="130969" y="154821"/>
                  </a:cubicBezTo>
                  <a:cubicBezTo>
                    <a:pt x="130969" y="145054"/>
                    <a:pt x="126529" y="135731"/>
                    <a:pt x="121423" y="127518"/>
                  </a:cubicBezTo>
                  <a:cubicBezTo>
                    <a:pt x="104775" y="100214"/>
                    <a:pt x="80357" y="78016"/>
                    <a:pt x="66594" y="49158"/>
                  </a:cubicBezTo>
                  <a:cubicBezTo>
                    <a:pt x="61711" y="39169"/>
                    <a:pt x="58159" y="28514"/>
                    <a:pt x="52166" y="18969"/>
                  </a:cubicBezTo>
                  <a:cubicBezTo>
                    <a:pt x="46394" y="9646"/>
                    <a:pt x="37071" y="1433"/>
                    <a:pt x="25972" y="101"/>
                  </a:cubicBezTo>
                  <a:cubicBezTo>
                    <a:pt x="25298" y="33"/>
                    <a:pt x="24619" y="0"/>
                    <a:pt x="23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1806625" y="239525"/>
              <a:ext cx="3845825" cy="5111800"/>
            </a:xfrm>
            <a:custGeom>
              <a:avLst/>
              <a:gdLst/>
              <a:ahLst/>
              <a:cxnLst/>
              <a:rect l="l" t="t" r="r" b="b"/>
              <a:pathLst>
                <a:path w="153833" h="204472" extrusionOk="0">
                  <a:moveTo>
                    <a:pt x="44492" y="3709"/>
                  </a:moveTo>
                  <a:cubicBezTo>
                    <a:pt x="44970" y="3709"/>
                    <a:pt x="45441" y="3954"/>
                    <a:pt x="45728" y="4384"/>
                  </a:cubicBezTo>
                  <a:cubicBezTo>
                    <a:pt x="46394" y="5272"/>
                    <a:pt x="47060" y="6159"/>
                    <a:pt x="47726" y="7269"/>
                  </a:cubicBezTo>
                  <a:cubicBezTo>
                    <a:pt x="48614" y="9045"/>
                    <a:pt x="48614" y="9489"/>
                    <a:pt x="47060" y="10377"/>
                  </a:cubicBezTo>
                  <a:cubicBezTo>
                    <a:pt x="43286" y="12597"/>
                    <a:pt x="39735" y="14595"/>
                    <a:pt x="35961" y="16815"/>
                  </a:cubicBezTo>
                  <a:cubicBezTo>
                    <a:pt x="32853" y="18812"/>
                    <a:pt x="29745" y="20588"/>
                    <a:pt x="26638" y="22586"/>
                  </a:cubicBezTo>
                  <a:cubicBezTo>
                    <a:pt x="25972" y="23030"/>
                    <a:pt x="25306" y="23474"/>
                    <a:pt x="25084" y="24140"/>
                  </a:cubicBezTo>
                  <a:cubicBezTo>
                    <a:pt x="24862" y="24584"/>
                    <a:pt x="24862" y="25250"/>
                    <a:pt x="25306" y="25694"/>
                  </a:cubicBezTo>
                  <a:cubicBezTo>
                    <a:pt x="25528" y="25916"/>
                    <a:pt x="25972" y="26138"/>
                    <a:pt x="26194" y="26138"/>
                  </a:cubicBezTo>
                  <a:cubicBezTo>
                    <a:pt x="27748" y="25694"/>
                    <a:pt x="29080" y="25028"/>
                    <a:pt x="30411" y="24140"/>
                  </a:cubicBezTo>
                  <a:cubicBezTo>
                    <a:pt x="36405" y="20588"/>
                    <a:pt x="42398" y="17037"/>
                    <a:pt x="48392" y="13485"/>
                  </a:cubicBezTo>
                  <a:cubicBezTo>
                    <a:pt x="48758" y="13118"/>
                    <a:pt x="49260" y="12953"/>
                    <a:pt x="49784" y="12953"/>
                  </a:cubicBezTo>
                  <a:cubicBezTo>
                    <a:pt x="50213" y="12953"/>
                    <a:pt x="50656" y="13063"/>
                    <a:pt x="51056" y="13263"/>
                  </a:cubicBezTo>
                  <a:cubicBezTo>
                    <a:pt x="52609" y="14151"/>
                    <a:pt x="52831" y="16149"/>
                    <a:pt x="51500" y="17037"/>
                  </a:cubicBezTo>
                  <a:cubicBezTo>
                    <a:pt x="50168" y="18146"/>
                    <a:pt x="48392" y="19256"/>
                    <a:pt x="47282" y="19922"/>
                  </a:cubicBezTo>
                  <a:cubicBezTo>
                    <a:pt x="46172" y="20810"/>
                    <a:pt x="45062" y="21476"/>
                    <a:pt x="43952" y="22364"/>
                  </a:cubicBezTo>
                  <a:cubicBezTo>
                    <a:pt x="42176" y="23696"/>
                    <a:pt x="41288" y="24584"/>
                    <a:pt x="42620" y="25472"/>
                  </a:cubicBezTo>
                  <a:cubicBezTo>
                    <a:pt x="43001" y="25853"/>
                    <a:pt x="43356" y="25998"/>
                    <a:pt x="43703" y="25998"/>
                  </a:cubicBezTo>
                  <a:cubicBezTo>
                    <a:pt x="44366" y="25998"/>
                    <a:pt x="44999" y="25465"/>
                    <a:pt x="45728" y="25028"/>
                  </a:cubicBezTo>
                  <a:cubicBezTo>
                    <a:pt x="47504" y="23918"/>
                    <a:pt x="49502" y="22586"/>
                    <a:pt x="51500" y="21254"/>
                  </a:cubicBezTo>
                  <a:cubicBezTo>
                    <a:pt x="52165" y="20588"/>
                    <a:pt x="53053" y="20144"/>
                    <a:pt x="53941" y="19700"/>
                  </a:cubicBezTo>
                  <a:cubicBezTo>
                    <a:pt x="54052" y="19645"/>
                    <a:pt x="54177" y="19617"/>
                    <a:pt x="54306" y="19617"/>
                  </a:cubicBezTo>
                  <a:cubicBezTo>
                    <a:pt x="54691" y="19617"/>
                    <a:pt x="55107" y="19867"/>
                    <a:pt x="55273" y="20366"/>
                  </a:cubicBezTo>
                  <a:cubicBezTo>
                    <a:pt x="55717" y="20810"/>
                    <a:pt x="55495" y="21476"/>
                    <a:pt x="55051" y="21920"/>
                  </a:cubicBezTo>
                  <a:cubicBezTo>
                    <a:pt x="52831" y="23474"/>
                    <a:pt x="50612" y="25028"/>
                    <a:pt x="48392" y="26582"/>
                  </a:cubicBezTo>
                  <a:cubicBezTo>
                    <a:pt x="45506" y="28580"/>
                    <a:pt x="44618" y="30133"/>
                    <a:pt x="45728" y="30799"/>
                  </a:cubicBezTo>
                  <a:cubicBezTo>
                    <a:pt x="46159" y="31069"/>
                    <a:pt x="46564" y="31181"/>
                    <a:pt x="46949" y="31181"/>
                  </a:cubicBezTo>
                  <a:cubicBezTo>
                    <a:pt x="48150" y="31181"/>
                    <a:pt x="49159" y="30086"/>
                    <a:pt x="50168" y="29245"/>
                  </a:cubicBezTo>
                  <a:lnTo>
                    <a:pt x="57049" y="25028"/>
                  </a:lnTo>
                  <a:cubicBezTo>
                    <a:pt x="57285" y="24871"/>
                    <a:pt x="57493" y="24797"/>
                    <a:pt x="57673" y="24797"/>
                  </a:cubicBezTo>
                  <a:cubicBezTo>
                    <a:pt x="58002" y="24797"/>
                    <a:pt x="58238" y="25042"/>
                    <a:pt x="58381" y="25472"/>
                  </a:cubicBezTo>
                  <a:cubicBezTo>
                    <a:pt x="58825" y="26138"/>
                    <a:pt x="59269" y="27026"/>
                    <a:pt x="58381" y="27470"/>
                  </a:cubicBezTo>
                  <a:cubicBezTo>
                    <a:pt x="57049" y="28580"/>
                    <a:pt x="55495" y="29245"/>
                    <a:pt x="54163" y="30355"/>
                  </a:cubicBezTo>
                  <a:cubicBezTo>
                    <a:pt x="51944" y="31465"/>
                    <a:pt x="49724" y="32797"/>
                    <a:pt x="47726" y="34129"/>
                  </a:cubicBezTo>
                  <a:cubicBezTo>
                    <a:pt x="47060" y="34573"/>
                    <a:pt x="46838" y="35683"/>
                    <a:pt x="47504" y="36127"/>
                  </a:cubicBezTo>
                  <a:cubicBezTo>
                    <a:pt x="47948" y="36571"/>
                    <a:pt x="48392" y="36793"/>
                    <a:pt x="49058" y="36793"/>
                  </a:cubicBezTo>
                  <a:cubicBezTo>
                    <a:pt x="50168" y="36127"/>
                    <a:pt x="51500" y="35683"/>
                    <a:pt x="52609" y="35017"/>
                  </a:cubicBezTo>
                  <a:cubicBezTo>
                    <a:pt x="55051" y="33685"/>
                    <a:pt x="57271" y="32353"/>
                    <a:pt x="59713" y="31021"/>
                  </a:cubicBezTo>
                  <a:cubicBezTo>
                    <a:pt x="60009" y="30873"/>
                    <a:pt x="60329" y="30799"/>
                    <a:pt x="60642" y="30799"/>
                  </a:cubicBezTo>
                  <a:cubicBezTo>
                    <a:pt x="61267" y="30799"/>
                    <a:pt x="61859" y="31095"/>
                    <a:pt x="62155" y="31687"/>
                  </a:cubicBezTo>
                  <a:cubicBezTo>
                    <a:pt x="62599" y="32353"/>
                    <a:pt x="63043" y="33241"/>
                    <a:pt x="62377" y="33685"/>
                  </a:cubicBezTo>
                  <a:cubicBezTo>
                    <a:pt x="61267" y="34795"/>
                    <a:pt x="59935" y="35683"/>
                    <a:pt x="58603" y="36571"/>
                  </a:cubicBezTo>
                  <a:cubicBezTo>
                    <a:pt x="53275" y="39901"/>
                    <a:pt x="47726" y="43008"/>
                    <a:pt x="42176" y="46338"/>
                  </a:cubicBezTo>
                  <a:cubicBezTo>
                    <a:pt x="41066" y="47226"/>
                    <a:pt x="39957" y="47892"/>
                    <a:pt x="39069" y="48780"/>
                  </a:cubicBezTo>
                  <a:cubicBezTo>
                    <a:pt x="38625" y="49224"/>
                    <a:pt x="38625" y="49890"/>
                    <a:pt x="39069" y="50334"/>
                  </a:cubicBezTo>
                  <a:cubicBezTo>
                    <a:pt x="39250" y="50696"/>
                    <a:pt x="39579" y="51059"/>
                    <a:pt x="40056" y="51059"/>
                  </a:cubicBezTo>
                  <a:cubicBezTo>
                    <a:pt x="40164" y="51059"/>
                    <a:pt x="40278" y="51040"/>
                    <a:pt x="40401" y="51000"/>
                  </a:cubicBezTo>
                  <a:cubicBezTo>
                    <a:pt x="41510" y="50556"/>
                    <a:pt x="42620" y="50112"/>
                    <a:pt x="43508" y="49668"/>
                  </a:cubicBezTo>
                  <a:cubicBezTo>
                    <a:pt x="48836" y="46560"/>
                    <a:pt x="54163" y="43230"/>
                    <a:pt x="59269" y="40123"/>
                  </a:cubicBezTo>
                  <a:cubicBezTo>
                    <a:pt x="60601" y="39235"/>
                    <a:pt x="61933" y="38347"/>
                    <a:pt x="63265" y="37681"/>
                  </a:cubicBezTo>
                  <a:cubicBezTo>
                    <a:pt x="63672" y="37355"/>
                    <a:pt x="64109" y="37208"/>
                    <a:pt x="64532" y="37208"/>
                  </a:cubicBezTo>
                  <a:cubicBezTo>
                    <a:pt x="65262" y="37208"/>
                    <a:pt x="65951" y="37644"/>
                    <a:pt x="66372" y="38347"/>
                  </a:cubicBezTo>
                  <a:cubicBezTo>
                    <a:pt x="67482" y="39679"/>
                    <a:pt x="68370" y="41454"/>
                    <a:pt x="68592" y="43452"/>
                  </a:cubicBezTo>
                  <a:lnTo>
                    <a:pt x="68592" y="43008"/>
                  </a:lnTo>
                  <a:cubicBezTo>
                    <a:pt x="69924" y="45006"/>
                    <a:pt x="70146" y="45672"/>
                    <a:pt x="69036" y="46338"/>
                  </a:cubicBezTo>
                  <a:cubicBezTo>
                    <a:pt x="66372" y="48114"/>
                    <a:pt x="63708" y="49668"/>
                    <a:pt x="61267" y="51444"/>
                  </a:cubicBezTo>
                  <a:cubicBezTo>
                    <a:pt x="59269" y="52775"/>
                    <a:pt x="58603" y="54329"/>
                    <a:pt x="59491" y="54995"/>
                  </a:cubicBezTo>
                  <a:cubicBezTo>
                    <a:pt x="59858" y="55301"/>
                    <a:pt x="60208" y="55422"/>
                    <a:pt x="60546" y="55422"/>
                  </a:cubicBezTo>
                  <a:cubicBezTo>
                    <a:pt x="61435" y="55422"/>
                    <a:pt x="62239" y="54590"/>
                    <a:pt x="63043" y="54107"/>
                  </a:cubicBezTo>
                  <a:cubicBezTo>
                    <a:pt x="65262" y="52775"/>
                    <a:pt x="67704" y="51222"/>
                    <a:pt x="69924" y="49890"/>
                  </a:cubicBezTo>
                  <a:cubicBezTo>
                    <a:pt x="70590" y="49668"/>
                    <a:pt x="71256" y="49446"/>
                    <a:pt x="72144" y="49224"/>
                  </a:cubicBezTo>
                  <a:cubicBezTo>
                    <a:pt x="72144" y="49224"/>
                    <a:pt x="72144" y="49224"/>
                    <a:pt x="72588" y="49668"/>
                  </a:cubicBezTo>
                  <a:cubicBezTo>
                    <a:pt x="72810" y="49890"/>
                    <a:pt x="72810" y="50556"/>
                    <a:pt x="72810" y="50556"/>
                  </a:cubicBezTo>
                  <a:cubicBezTo>
                    <a:pt x="72144" y="51444"/>
                    <a:pt x="71478" y="52110"/>
                    <a:pt x="70812" y="52553"/>
                  </a:cubicBezTo>
                  <a:cubicBezTo>
                    <a:pt x="68592" y="54107"/>
                    <a:pt x="66150" y="55439"/>
                    <a:pt x="63930" y="56993"/>
                  </a:cubicBezTo>
                  <a:cubicBezTo>
                    <a:pt x="63265" y="57437"/>
                    <a:pt x="62821" y="57881"/>
                    <a:pt x="62155" y="58547"/>
                  </a:cubicBezTo>
                  <a:cubicBezTo>
                    <a:pt x="61711" y="58991"/>
                    <a:pt x="61711" y="60101"/>
                    <a:pt x="62377" y="60545"/>
                  </a:cubicBezTo>
                  <a:cubicBezTo>
                    <a:pt x="62691" y="60702"/>
                    <a:pt x="63115" y="60859"/>
                    <a:pt x="63494" y="60859"/>
                  </a:cubicBezTo>
                  <a:cubicBezTo>
                    <a:pt x="63651" y="60859"/>
                    <a:pt x="63800" y="60832"/>
                    <a:pt x="63930" y="60767"/>
                  </a:cubicBezTo>
                  <a:cubicBezTo>
                    <a:pt x="66372" y="59213"/>
                    <a:pt x="68814" y="57659"/>
                    <a:pt x="71256" y="56105"/>
                  </a:cubicBezTo>
                  <a:cubicBezTo>
                    <a:pt x="72810" y="55439"/>
                    <a:pt x="73920" y="54773"/>
                    <a:pt x="75473" y="53885"/>
                  </a:cubicBezTo>
                  <a:cubicBezTo>
                    <a:pt x="75917" y="54773"/>
                    <a:pt x="76583" y="55217"/>
                    <a:pt x="76805" y="55883"/>
                  </a:cubicBezTo>
                  <a:cubicBezTo>
                    <a:pt x="77693" y="56771"/>
                    <a:pt x="77249" y="58325"/>
                    <a:pt x="76139" y="58769"/>
                  </a:cubicBezTo>
                  <a:cubicBezTo>
                    <a:pt x="70590" y="61655"/>
                    <a:pt x="65262" y="64540"/>
                    <a:pt x="59935" y="67648"/>
                  </a:cubicBezTo>
                  <a:cubicBezTo>
                    <a:pt x="58381" y="68092"/>
                    <a:pt x="57049" y="69202"/>
                    <a:pt x="56161" y="70312"/>
                  </a:cubicBezTo>
                  <a:cubicBezTo>
                    <a:pt x="55717" y="70756"/>
                    <a:pt x="55717" y="71422"/>
                    <a:pt x="56161" y="71866"/>
                  </a:cubicBezTo>
                  <a:cubicBezTo>
                    <a:pt x="56324" y="72191"/>
                    <a:pt x="56724" y="72397"/>
                    <a:pt x="57188" y="72397"/>
                  </a:cubicBezTo>
                  <a:cubicBezTo>
                    <a:pt x="57358" y="72397"/>
                    <a:pt x="57537" y="72369"/>
                    <a:pt x="57715" y="72310"/>
                  </a:cubicBezTo>
                  <a:cubicBezTo>
                    <a:pt x="58603" y="71866"/>
                    <a:pt x="59713" y="71422"/>
                    <a:pt x="60823" y="70978"/>
                  </a:cubicBezTo>
                  <a:cubicBezTo>
                    <a:pt x="65928" y="68092"/>
                    <a:pt x="71256" y="65206"/>
                    <a:pt x="76583" y="62321"/>
                  </a:cubicBezTo>
                  <a:cubicBezTo>
                    <a:pt x="77483" y="61821"/>
                    <a:pt x="78293" y="61591"/>
                    <a:pt x="78952" y="61591"/>
                  </a:cubicBezTo>
                  <a:cubicBezTo>
                    <a:pt x="79756" y="61591"/>
                    <a:pt x="80335" y="61933"/>
                    <a:pt x="80579" y="62543"/>
                  </a:cubicBezTo>
                  <a:cubicBezTo>
                    <a:pt x="81245" y="64318"/>
                    <a:pt x="79469" y="64762"/>
                    <a:pt x="78359" y="65428"/>
                  </a:cubicBezTo>
                  <a:cubicBezTo>
                    <a:pt x="76805" y="66538"/>
                    <a:pt x="75029" y="67426"/>
                    <a:pt x="73476" y="68536"/>
                  </a:cubicBezTo>
                  <a:cubicBezTo>
                    <a:pt x="72588" y="68980"/>
                    <a:pt x="71922" y="69646"/>
                    <a:pt x="71256" y="70312"/>
                  </a:cubicBezTo>
                  <a:cubicBezTo>
                    <a:pt x="70812" y="70756"/>
                    <a:pt x="70146" y="71644"/>
                    <a:pt x="71034" y="72310"/>
                  </a:cubicBezTo>
                  <a:cubicBezTo>
                    <a:pt x="71278" y="72676"/>
                    <a:pt x="71657" y="72841"/>
                    <a:pt x="72060" y="72841"/>
                  </a:cubicBezTo>
                  <a:cubicBezTo>
                    <a:pt x="72388" y="72841"/>
                    <a:pt x="72732" y="72731"/>
                    <a:pt x="73032" y="72532"/>
                  </a:cubicBezTo>
                  <a:cubicBezTo>
                    <a:pt x="74807" y="71866"/>
                    <a:pt x="76361" y="70756"/>
                    <a:pt x="78137" y="69868"/>
                  </a:cubicBezTo>
                  <a:cubicBezTo>
                    <a:pt x="78803" y="69202"/>
                    <a:pt x="79913" y="68758"/>
                    <a:pt x="80579" y="68314"/>
                  </a:cubicBezTo>
                  <a:cubicBezTo>
                    <a:pt x="81185" y="68011"/>
                    <a:pt x="81688" y="67293"/>
                    <a:pt x="82229" y="67293"/>
                  </a:cubicBezTo>
                  <a:cubicBezTo>
                    <a:pt x="82480" y="67293"/>
                    <a:pt x="82739" y="67448"/>
                    <a:pt x="83021" y="67870"/>
                  </a:cubicBezTo>
                  <a:cubicBezTo>
                    <a:pt x="83909" y="69202"/>
                    <a:pt x="82355" y="69646"/>
                    <a:pt x="81467" y="70312"/>
                  </a:cubicBezTo>
                  <a:lnTo>
                    <a:pt x="75029" y="74308"/>
                  </a:lnTo>
                  <a:cubicBezTo>
                    <a:pt x="74364" y="74752"/>
                    <a:pt x="73920" y="75196"/>
                    <a:pt x="73254" y="75861"/>
                  </a:cubicBezTo>
                  <a:cubicBezTo>
                    <a:pt x="73032" y="76305"/>
                    <a:pt x="72810" y="76749"/>
                    <a:pt x="73032" y="77415"/>
                  </a:cubicBezTo>
                  <a:cubicBezTo>
                    <a:pt x="73192" y="77895"/>
                    <a:pt x="73698" y="78260"/>
                    <a:pt x="74217" y="78260"/>
                  </a:cubicBezTo>
                  <a:cubicBezTo>
                    <a:pt x="74418" y="78260"/>
                    <a:pt x="74622" y="78205"/>
                    <a:pt x="74807" y="78081"/>
                  </a:cubicBezTo>
                  <a:cubicBezTo>
                    <a:pt x="76361" y="77415"/>
                    <a:pt x="77915" y="76527"/>
                    <a:pt x="79469" y="75640"/>
                  </a:cubicBezTo>
                  <a:cubicBezTo>
                    <a:pt x="81467" y="74308"/>
                    <a:pt x="83243" y="73198"/>
                    <a:pt x="85463" y="72088"/>
                  </a:cubicBezTo>
                  <a:cubicBezTo>
                    <a:pt x="85685" y="72088"/>
                    <a:pt x="86572" y="72532"/>
                    <a:pt x="86794" y="72976"/>
                  </a:cubicBezTo>
                  <a:cubicBezTo>
                    <a:pt x="87016" y="73420"/>
                    <a:pt x="86794" y="74308"/>
                    <a:pt x="86572" y="74530"/>
                  </a:cubicBezTo>
                  <a:cubicBezTo>
                    <a:pt x="84797" y="75640"/>
                    <a:pt x="82799" y="76527"/>
                    <a:pt x="81467" y="77415"/>
                  </a:cubicBezTo>
                  <a:cubicBezTo>
                    <a:pt x="80135" y="78303"/>
                    <a:pt x="78359" y="78747"/>
                    <a:pt x="77249" y="80301"/>
                  </a:cubicBezTo>
                  <a:cubicBezTo>
                    <a:pt x="76805" y="80745"/>
                    <a:pt x="76805" y="81411"/>
                    <a:pt x="77249" y="81855"/>
                  </a:cubicBezTo>
                  <a:cubicBezTo>
                    <a:pt x="77416" y="82354"/>
                    <a:pt x="77832" y="82604"/>
                    <a:pt x="78311" y="82604"/>
                  </a:cubicBezTo>
                  <a:cubicBezTo>
                    <a:pt x="78470" y="82604"/>
                    <a:pt x="78637" y="82576"/>
                    <a:pt x="78803" y="82521"/>
                  </a:cubicBezTo>
                  <a:cubicBezTo>
                    <a:pt x="80135" y="81855"/>
                    <a:pt x="81467" y="81189"/>
                    <a:pt x="82799" y="80523"/>
                  </a:cubicBezTo>
                  <a:cubicBezTo>
                    <a:pt x="84797" y="79413"/>
                    <a:pt x="86572" y="78525"/>
                    <a:pt x="88570" y="77637"/>
                  </a:cubicBezTo>
                  <a:cubicBezTo>
                    <a:pt x="88736" y="77554"/>
                    <a:pt x="88895" y="77518"/>
                    <a:pt x="89044" y="77518"/>
                  </a:cubicBezTo>
                  <a:cubicBezTo>
                    <a:pt x="89692" y="77518"/>
                    <a:pt x="90166" y="78206"/>
                    <a:pt x="90346" y="78747"/>
                  </a:cubicBezTo>
                  <a:cubicBezTo>
                    <a:pt x="90568" y="79413"/>
                    <a:pt x="90346" y="79857"/>
                    <a:pt x="89902" y="80301"/>
                  </a:cubicBezTo>
                  <a:cubicBezTo>
                    <a:pt x="86794" y="82299"/>
                    <a:pt x="83465" y="84075"/>
                    <a:pt x="80579" y="85851"/>
                  </a:cubicBezTo>
                  <a:cubicBezTo>
                    <a:pt x="77471" y="87626"/>
                    <a:pt x="74586" y="89402"/>
                    <a:pt x="71478" y="91178"/>
                  </a:cubicBezTo>
                  <a:cubicBezTo>
                    <a:pt x="70812" y="91622"/>
                    <a:pt x="70590" y="92510"/>
                    <a:pt x="71034" y="93176"/>
                  </a:cubicBezTo>
                  <a:cubicBezTo>
                    <a:pt x="71330" y="93768"/>
                    <a:pt x="71823" y="94064"/>
                    <a:pt x="72316" y="94064"/>
                  </a:cubicBezTo>
                  <a:cubicBezTo>
                    <a:pt x="72563" y="94064"/>
                    <a:pt x="72810" y="93990"/>
                    <a:pt x="73032" y="93842"/>
                  </a:cubicBezTo>
                  <a:cubicBezTo>
                    <a:pt x="74142" y="93176"/>
                    <a:pt x="75473" y="92732"/>
                    <a:pt x="76583" y="91844"/>
                  </a:cubicBezTo>
                  <a:cubicBezTo>
                    <a:pt x="81245" y="89180"/>
                    <a:pt x="85906" y="86739"/>
                    <a:pt x="90568" y="83853"/>
                  </a:cubicBezTo>
                  <a:cubicBezTo>
                    <a:pt x="90958" y="83593"/>
                    <a:pt x="91424" y="83485"/>
                    <a:pt x="91878" y="83485"/>
                  </a:cubicBezTo>
                  <a:cubicBezTo>
                    <a:pt x="92198" y="83485"/>
                    <a:pt x="92512" y="83539"/>
                    <a:pt x="92788" y="83631"/>
                  </a:cubicBezTo>
                  <a:cubicBezTo>
                    <a:pt x="94342" y="84075"/>
                    <a:pt x="94786" y="86073"/>
                    <a:pt x="93676" y="87404"/>
                  </a:cubicBezTo>
                  <a:cubicBezTo>
                    <a:pt x="91900" y="88736"/>
                    <a:pt x="89902" y="90068"/>
                    <a:pt x="88126" y="91622"/>
                  </a:cubicBezTo>
                  <a:cubicBezTo>
                    <a:pt x="87460" y="92066"/>
                    <a:pt x="86794" y="92510"/>
                    <a:pt x="86350" y="93176"/>
                  </a:cubicBezTo>
                  <a:cubicBezTo>
                    <a:pt x="86128" y="93620"/>
                    <a:pt x="85906" y="94286"/>
                    <a:pt x="86128" y="94730"/>
                  </a:cubicBezTo>
                  <a:cubicBezTo>
                    <a:pt x="86298" y="95408"/>
                    <a:pt x="86856" y="95698"/>
                    <a:pt x="87407" y="95698"/>
                  </a:cubicBezTo>
                  <a:cubicBezTo>
                    <a:pt x="87578" y="95698"/>
                    <a:pt x="87747" y="95670"/>
                    <a:pt x="87904" y="95618"/>
                  </a:cubicBezTo>
                  <a:cubicBezTo>
                    <a:pt x="89236" y="94952"/>
                    <a:pt x="90346" y="94286"/>
                    <a:pt x="91456" y="93398"/>
                  </a:cubicBezTo>
                  <a:cubicBezTo>
                    <a:pt x="92566" y="92510"/>
                    <a:pt x="93898" y="91400"/>
                    <a:pt x="95230" y="90734"/>
                  </a:cubicBezTo>
                  <a:cubicBezTo>
                    <a:pt x="95467" y="90378"/>
                    <a:pt x="95832" y="90149"/>
                    <a:pt x="96222" y="90149"/>
                  </a:cubicBezTo>
                  <a:cubicBezTo>
                    <a:pt x="96560" y="90149"/>
                    <a:pt x="96918" y="90321"/>
                    <a:pt x="97227" y="90734"/>
                  </a:cubicBezTo>
                  <a:cubicBezTo>
                    <a:pt x="97671" y="91400"/>
                    <a:pt x="97227" y="92066"/>
                    <a:pt x="96562" y="92510"/>
                  </a:cubicBezTo>
                  <a:cubicBezTo>
                    <a:pt x="94342" y="93842"/>
                    <a:pt x="92122" y="94952"/>
                    <a:pt x="90124" y="96284"/>
                  </a:cubicBezTo>
                  <a:cubicBezTo>
                    <a:pt x="89458" y="96728"/>
                    <a:pt x="88792" y="97172"/>
                    <a:pt x="88348" y="97838"/>
                  </a:cubicBezTo>
                  <a:cubicBezTo>
                    <a:pt x="87904" y="98282"/>
                    <a:pt x="87904" y="98947"/>
                    <a:pt x="88348" y="99391"/>
                  </a:cubicBezTo>
                  <a:cubicBezTo>
                    <a:pt x="88511" y="99716"/>
                    <a:pt x="88911" y="99923"/>
                    <a:pt x="89375" y="99923"/>
                  </a:cubicBezTo>
                  <a:cubicBezTo>
                    <a:pt x="89545" y="99923"/>
                    <a:pt x="89724" y="99895"/>
                    <a:pt x="89902" y="99835"/>
                  </a:cubicBezTo>
                  <a:cubicBezTo>
                    <a:pt x="91012" y="99391"/>
                    <a:pt x="92344" y="98726"/>
                    <a:pt x="93454" y="98060"/>
                  </a:cubicBezTo>
                  <a:cubicBezTo>
                    <a:pt x="95230" y="97172"/>
                    <a:pt x="96784" y="96062"/>
                    <a:pt x="98559" y="95396"/>
                  </a:cubicBezTo>
                  <a:cubicBezTo>
                    <a:pt x="98689" y="95331"/>
                    <a:pt x="98800" y="95304"/>
                    <a:pt x="98903" y="95304"/>
                  </a:cubicBezTo>
                  <a:cubicBezTo>
                    <a:pt x="99152" y="95304"/>
                    <a:pt x="99355" y="95461"/>
                    <a:pt x="99669" y="95618"/>
                  </a:cubicBezTo>
                  <a:cubicBezTo>
                    <a:pt x="100113" y="95840"/>
                    <a:pt x="100113" y="96728"/>
                    <a:pt x="99669" y="96950"/>
                  </a:cubicBezTo>
                  <a:cubicBezTo>
                    <a:pt x="97449" y="98504"/>
                    <a:pt x="95230" y="99835"/>
                    <a:pt x="93232" y="101167"/>
                  </a:cubicBezTo>
                  <a:cubicBezTo>
                    <a:pt x="91456" y="102499"/>
                    <a:pt x="90568" y="104053"/>
                    <a:pt x="91456" y="104719"/>
                  </a:cubicBezTo>
                  <a:cubicBezTo>
                    <a:pt x="91932" y="105059"/>
                    <a:pt x="92345" y="105191"/>
                    <a:pt x="92722" y="105191"/>
                  </a:cubicBezTo>
                  <a:cubicBezTo>
                    <a:pt x="93575" y="105191"/>
                    <a:pt x="94238" y="104515"/>
                    <a:pt x="95008" y="104053"/>
                  </a:cubicBezTo>
                  <a:cubicBezTo>
                    <a:pt x="97227" y="102721"/>
                    <a:pt x="99447" y="101389"/>
                    <a:pt x="101667" y="100057"/>
                  </a:cubicBezTo>
                  <a:cubicBezTo>
                    <a:pt x="101853" y="99933"/>
                    <a:pt x="102056" y="99879"/>
                    <a:pt x="102258" y="99879"/>
                  </a:cubicBezTo>
                  <a:cubicBezTo>
                    <a:pt x="102777" y="99879"/>
                    <a:pt x="103283" y="100243"/>
                    <a:pt x="103443" y="100723"/>
                  </a:cubicBezTo>
                  <a:cubicBezTo>
                    <a:pt x="104109" y="101611"/>
                    <a:pt x="104997" y="102721"/>
                    <a:pt x="103887" y="103831"/>
                  </a:cubicBezTo>
                  <a:cubicBezTo>
                    <a:pt x="102999" y="104497"/>
                    <a:pt x="102333" y="104941"/>
                    <a:pt x="101445" y="105385"/>
                  </a:cubicBezTo>
                  <a:lnTo>
                    <a:pt x="86350" y="114264"/>
                  </a:lnTo>
                  <a:cubicBezTo>
                    <a:pt x="85463" y="114708"/>
                    <a:pt x="84575" y="115374"/>
                    <a:pt x="83687" y="116262"/>
                  </a:cubicBezTo>
                  <a:cubicBezTo>
                    <a:pt x="83465" y="116484"/>
                    <a:pt x="83465" y="117372"/>
                    <a:pt x="83687" y="117816"/>
                  </a:cubicBezTo>
                  <a:cubicBezTo>
                    <a:pt x="83868" y="118178"/>
                    <a:pt x="84197" y="118541"/>
                    <a:pt x="84674" y="118541"/>
                  </a:cubicBezTo>
                  <a:cubicBezTo>
                    <a:pt x="84782" y="118541"/>
                    <a:pt x="84896" y="118523"/>
                    <a:pt x="85019" y="118482"/>
                  </a:cubicBezTo>
                  <a:cubicBezTo>
                    <a:pt x="86350" y="118038"/>
                    <a:pt x="87460" y="117372"/>
                    <a:pt x="88570" y="116706"/>
                  </a:cubicBezTo>
                  <a:cubicBezTo>
                    <a:pt x="93454" y="114264"/>
                    <a:pt x="98115" y="111378"/>
                    <a:pt x="102777" y="108715"/>
                  </a:cubicBezTo>
                  <a:cubicBezTo>
                    <a:pt x="103665" y="108049"/>
                    <a:pt x="104775" y="107605"/>
                    <a:pt x="105663" y="107161"/>
                  </a:cubicBezTo>
                  <a:cubicBezTo>
                    <a:pt x="105907" y="107079"/>
                    <a:pt x="106122" y="107043"/>
                    <a:pt x="106312" y="107043"/>
                  </a:cubicBezTo>
                  <a:cubicBezTo>
                    <a:pt x="107158" y="107043"/>
                    <a:pt x="107520" y="107768"/>
                    <a:pt x="107883" y="108493"/>
                  </a:cubicBezTo>
                  <a:cubicBezTo>
                    <a:pt x="108326" y="109159"/>
                    <a:pt x="108105" y="110047"/>
                    <a:pt x="107217" y="110269"/>
                  </a:cubicBezTo>
                  <a:cubicBezTo>
                    <a:pt x="104997" y="111600"/>
                    <a:pt x="102777" y="112710"/>
                    <a:pt x="100557" y="114042"/>
                  </a:cubicBezTo>
                  <a:cubicBezTo>
                    <a:pt x="100113" y="114264"/>
                    <a:pt x="100113" y="114930"/>
                    <a:pt x="100335" y="115596"/>
                  </a:cubicBezTo>
                  <a:cubicBezTo>
                    <a:pt x="100557" y="116040"/>
                    <a:pt x="101223" y="116262"/>
                    <a:pt x="101667" y="116484"/>
                  </a:cubicBezTo>
                  <a:cubicBezTo>
                    <a:pt x="103665" y="116040"/>
                    <a:pt x="105441" y="115374"/>
                    <a:pt x="106995" y="114264"/>
                  </a:cubicBezTo>
                  <a:cubicBezTo>
                    <a:pt x="107984" y="113868"/>
                    <a:pt x="108798" y="113119"/>
                    <a:pt x="109907" y="113119"/>
                  </a:cubicBezTo>
                  <a:cubicBezTo>
                    <a:pt x="110041" y="113119"/>
                    <a:pt x="110180" y="113130"/>
                    <a:pt x="110324" y="113154"/>
                  </a:cubicBezTo>
                  <a:cubicBezTo>
                    <a:pt x="110324" y="113154"/>
                    <a:pt x="110546" y="113376"/>
                    <a:pt x="110768" y="113598"/>
                  </a:cubicBezTo>
                  <a:cubicBezTo>
                    <a:pt x="110768" y="113598"/>
                    <a:pt x="110768" y="113820"/>
                    <a:pt x="110768" y="114042"/>
                  </a:cubicBezTo>
                  <a:cubicBezTo>
                    <a:pt x="110324" y="114708"/>
                    <a:pt x="109880" y="115152"/>
                    <a:pt x="109214" y="115818"/>
                  </a:cubicBezTo>
                  <a:cubicBezTo>
                    <a:pt x="107439" y="116928"/>
                    <a:pt x="105663" y="118038"/>
                    <a:pt x="103887" y="119148"/>
                  </a:cubicBezTo>
                  <a:cubicBezTo>
                    <a:pt x="102999" y="119814"/>
                    <a:pt x="102555" y="120480"/>
                    <a:pt x="102777" y="121590"/>
                  </a:cubicBezTo>
                  <a:cubicBezTo>
                    <a:pt x="102902" y="122088"/>
                    <a:pt x="103236" y="122377"/>
                    <a:pt x="103820" y="122377"/>
                  </a:cubicBezTo>
                  <a:cubicBezTo>
                    <a:pt x="104276" y="122377"/>
                    <a:pt x="104884" y="122201"/>
                    <a:pt x="105663" y="121812"/>
                  </a:cubicBezTo>
                  <a:cubicBezTo>
                    <a:pt x="107439" y="120924"/>
                    <a:pt x="108992" y="119814"/>
                    <a:pt x="110546" y="118926"/>
                  </a:cubicBezTo>
                  <a:cubicBezTo>
                    <a:pt x="111212" y="118482"/>
                    <a:pt x="112100" y="118038"/>
                    <a:pt x="112766" y="117816"/>
                  </a:cubicBezTo>
                  <a:cubicBezTo>
                    <a:pt x="112848" y="117775"/>
                    <a:pt x="112929" y="117757"/>
                    <a:pt x="113011" y="117757"/>
                  </a:cubicBezTo>
                  <a:cubicBezTo>
                    <a:pt x="113373" y="117757"/>
                    <a:pt x="113735" y="118119"/>
                    <a:pt x="114098" y="118482"/>
                  </a:cubicBezTo>
                  <a:cubicBezTo>
                    <a:pt x="114542" y="118926"/>
                    <a:pt x="114542" y="119592"/>
                    <a:pt x="114098" y="120258"/>
                  </a:cubicBezTo>
                  <a:cubicBezTo>
                    <a:pt x="113210" y="120924"/>
                    <a:pt x="112322" y="121590"/>
                    <a:pt x="111434" y="122256"/>
                  </a:cubicBezTo>
                  <a:cubicBezTo>
                    <a:pt x="109880" y="123587"/>
                    <a:pt x="108105" y="124919"/>
                    <a:pt x="106551" y="126251"/>
                  </a:cubicBezTo>
                  <a:cubicBezTo>
                    <a:pt x="105885" y="126695"/>
                    <a:pt x="105885" y="127805"/>
                    <a:pt x="106329" y="128249"/>
                  </a:cubicBezTo>
                  <a:cubicBezTo>
                    <a:pt x="106615" y="128679"/>
                    <a:pt x="107087" y="128924"/>
                    <a:pt x="107565" y="128924"/>
                  </a:cubicBezTo>
                  <a:cubicBezTo>
                    <a:pt x="107827" y="128924"/>
                    <a:pt x="108091" y="128850"/>
                    <a:pt x="108326" y="128693"/>
                  </a:cubicBezTo>
                  <a:cubicBezTo>
                    <a:pt x="110102" y="127361"/>
                    <a:pt x="112100" y="126029"/>
                    <a:pt x="113876" y="124697"/>
                  </a:cubicBezTo>
                  <a:cubicBezTo>
                    <a:pt x="114542" y="124253"/>
                    <a:pt x="115208" y="123809"/>
                    <a:pt x="115874" y="123809"/>
                  </a:cubicBezTo>
                  <a:cubicBezTo>
                    <a:pt x="116540" y="123809"/>
                    <a:pt x="116984" y="124031"/>
                    <a:pt x="117428" y="124475"/>
                  </a:cubicBezTo>
                  <a:cubicBezTo>
                    <a:pt x="117650" y="124919"/>
                    <a:pt x="117650" y="125585"/>
                    <a:pt x="117428" y="126029"/>
                  </a:cubicBezTo>
                  <a:cubicBezTo>
                    <a:pt x="116984" y="127361"/>
                    <a:pt x="115874" y="127805"/>
                    <a:pt x="114986" y="128249"/>
                  </a:cubicBezTo>
                  <a:cubicBezTo>
                    <a:pt x="109214" y="131801"/>
                    <a:pt x="103221" y="135130"/>
                    <a:pt x="97449" y="138460"/>
                  </a:cubicBezTo>
                  <a:cubicBezTo>
                    <a:pt x="95896" y="139126"/>
                    <a:pt x="94342" y="140236"/>
                    <a:pt x="93454" y="141568"/>
                  </a:cubicBezTo>
                  <a:cubicBezTo>
                    <a:pt x="93010" y="142012"/>
                    <a:pt x="93010" y="142900"/>
                    <a:pt x="93454" y="143122"/>
                  </a:cubicBezTo>
                  <a:cubicBezTo>
                    <a:pt x="93676" y="143344"/>
                    <a:pt x="94120" y="143566"/>
                    <a:pt x="94342" y="143566"/>
                  </a:cubicBezTo>
                  <a:cubicBezTo>
                    <a:pt x="95230" y="143344"/>
                    <a:pt x="96118" y="143122"/>
                    <a:pt x="97006" y="142678"/>
                  </a:cubicBezTo>
                  <a:lnTo>
                    <a:pt x="114542" y="132467"/>
                  </a:lnTo>
                  <a:cubicBezTo>
                    <a:pt x="115652" y="131801"/>
                    <a:pt x="116984" y="130913"/>
                    <a:pt x="118094" y="130469"/>
                  </a:cubicBezTo>
                  <a:cubicBezTo>
                    <a:pt x="118826" y="130062"/>
                    <a:pt x="119410" y="129864"/>
                    <a:pt x="119910" y="129864"/>
                  </a:cubicBezTo>
                  <a:cubicBezTo>
                    <a:pt x="120773" y="129864"/>
                    <a:pt x="121386" y="130454"/>
                    <a:pt x="122089" y="131579"/>
                  </a:cubicBezTo>
                  <a:cubicBezTo>
                    <a:pt x="123199" y="133355"/>
                    <a:pt x="122977" y="134020"/>
                    <a:pt x="120979" y="135352"/>
                  </a:cubicBezTo>
                  <a:cubicBezTo>
                    <a:pt x="118982" y="136462"/>
                    <a:pt x="116762" y="137128"/>
                    <a:pt x="115208" y="139126"/>
                  </a:cubicBezTo>
                  <a:cubicBezTo>
                    <a:pt x="115208" y="139348"/>
                    <a:pt x="114986" y="140014"/>
                    <a:pt x="115208" y="140236"/>
                  </a:cubicBezTo>
                  <a:cubicBezTo>
                    <a:pt x="115430" y="140680"/>
                    <a:pt x="115874" y="140902"/>
                    <a:pt x="116540" y="140902"/>
                  </a:cubicBezTo>
                  <a:cubicBezTo>
                    <a:pt x="117872" y="140902"/>
                    <a:pt x="118982" y="140236"/>
                    <a:pt x="120091" y="139570"/>
                  </a:cubicBezTo>
                  <a:cubicBezTo>
                    <a:pt x="121423" y="138682"/>
                    <a:pt x="122977" y="138238"/>
                    <a:pt x="124309" y="137794"/>
                  </a:cubicBezTo>
                  <a:cubicBezTo>
                    <a:pt x="124504" y="137697"/>
                    <a:pt x="124688" y="137653"/>
                    <a:pt x="124859" y="137653"/>
                  </a:cubicBezTo>
                  <a:cubicBezTo>
                    <a:pt x="125468" y="137653"/>
                    <a:pt x="125912" y="138211"/>
                    <a:pt x="126085" y="138904"/>
                  </a:cubicBezTo>
                  <a:cubicBezTo>
                    <a:pt x="126751" y="139570"/>
                    <a:pt x="126529" y="140458"/>
                    <a:pt x="125863" y="140902"/>
                  </a:cubicBezTo>
                  <a:cubicBezTo>
                    <a:pt x="124309" y="141790"/>
                    <a:pt x="122755" y="142456"/>
                    <a:pt x="121201" y="143344"/>
                  </a:cubicBezTo>
                  <a:cubicBezTo>
                    <a:pt x="120313" y="143788"/>
                    <a:pt x="119647" y="144454"/>
                    <a:pt x="119204" y="145342"/>
                  </a:cubicBezTo>
                  <a:cubicBezTo>
                    <a:pt x="119204" y="145785"/>
                    <a:pt x="119204" y="146007"/>
                    <a:pt x="119426" y="146451"/>
                  </a:cubicBezTo>
                  <a:cubicBezTo>
                    <a:pt x="119647" y="146673"/>
                    <a:pt x="120091" y="146895"/>
                    <a:pt x="120313" y="146895"/>
                  </a:cubicBezTo>
                  <a:cubicBezTo>
                    <a:pt x="121201" y="146895"/>
                    <a:pt x="121867" y="146673"/>
                    <a:pt x="122533" y="146229"/>
                  </a:cubicBezTo>
                  <a:cubicBezTo>
                    <a:pt x="123865" y="145563"/>
                    <a:pt x="125197" y="144898"/>
                    <a:pt x="126751" y="144232"/>
                  </a:cubicBezTo>
                  <a:cubicBezTo>
                    <a:pt x="127181" y="143945"/>
                    <a:pt x="127703" y="143474"/>
                    <a:pt x="128139" y="143474"/>
                  </a:cubicBezTo>
                  <a:cubicBezTo>
                    <a:pt x="128378" y="143474"/>
                    <a:pt x="128591" y="143616"/>
                    <a:pt x="128749" y="144010"/>
                  </a:cubicBezTo>
                  <a:cubicBezTo>
                    <a:pt x="129415" y="145120"/>
                    <a:pt x="128083" y="145563"/>
                    <a:pt x="127417" y="146007"/>
                  </a:cubicBezTo>
                  <a:cubicBezTo>
                    <a:pt x="125641" y="146895"/>
                    <a:pt x="124087" y="147783"/>
                    <a:pt x="122311" y="148893"/>
                  </a:cubicBezTo>
                  <a:cubicBezTo>
                    <a:pt x="121645" y="149337"/>
                    <a:pt x="121201" y="149781"/>
                    <a:pt x="120757" y="150447"/>
                  </a:cubicBezTo>
                  <a:cubicBezTo>
                    <a:pt x="120757" y="150891"/>
                    <a:pt x="120757" y="151113"/>
                    <a:pt x="120757" y="151557"/>
                  </a:cubicBezTo>
                  <a:cubicBezTo>
                    <a:pt x="120979" y="151779"/>
                    <a:pt x="121423" y="152001"/>
                    <a:pt x="121645" y="152001"/>
                  </a:cubicBezTo>
                  <a:cubicBezTo>
                    <a:pt x="122755" y="152001"/>
                    <a:pt x="123643" y="151557"/>
                    <a:pt x="124531" y="151113"/>
                  </a:cubicBezTo>
                  <a:cubicBezTo>
                    <a:pt x="126307" y="150225"/>
                    <a:pt x="128305" y="149337"/>
                    <a:pt x="130081" y="148227"/>
                  </a:cubicBezTo>
                  <a:cubicBezTo>
                    <a:pt x="130303" y="148079"/>
                    <a:pt x="130549" y="148005"/>
                    <a:pt x="130796" y="148005"/>
                  </a:cubicBezTo>
                  <a:cubicBezTo>
                    <a:pt x="131289" y="148005"/>
                    <a:pt x="131782" y="148301"/>
                    <a:pt x="132078" y="148893"/>
                  </a:cubicBezTo>
                  <a:cubicBezTo>
                    <a:pt x="132078" y="149337"/>
                    <a:pt x="131856" y="150003"/>
                    <a:pt x="131412" y="150447"/>
                  </a:cubicBezTo>
                  <a:cubicBezTo>
                    <a:pt x="128749" y="152223"/>
                    <a:pt x="125863" y="153999"/>
                    <a:pt x="123199" y="155775"/>
                  </a:cubicBezTo>
                  <a:cubicBezTo>
                    <a:pt x="119426" y="157994"/>
                    <a:pt x="115430" y="159992"/>
                    <a:pt x="111656" y="162212"/>
                  </a:cubicBezTo>
                  <a:cubicBezTo>
                    <a:pt x="110768" y="162434"/>
                    <a:pt x="110102" y="162878"/>
                    <a:pt x="109658" y="163544"/>
                  </a:cubicBezTo>
                  <a:cubicBezTo>
                    <a:pt x="108770" y="163988"/>
                    <a:pt x="108326" y="165098"/>
                    <a:pt x="108770" y="165764"/>
                  </a:cubicBezTo>
                  <a:cubicBezTo>
                    <a:pt x="109016" y="166255"/>
                    <a:pt x="109397" y="166406"/>
                    <a:pt x="109801" y="166406"/>
                  </a:cubicBezTo>
                  <a:cubicBezTo>
                    <a:pt x="110128" y="166406"/>
                    <a:pt x="110470" y="166307"/>
                    <a:pt x="110768" y="166208"/>
                  </a:cubicBezTo>
                  <a:cubicBezTo>
                    <a:pt x="112100" y="165542"/>
                    <a:pt x="113210" y="165098"/>
                    <a:pt x="114542" y="164432"/>
                  </a:cubicBezTo>
                  <a:lnTo>
                    <a:pt x="133188" y="153999"/>
                  </a:lnTo>
                  <a:cubicBezTo>
                    <a:pt x="133632" y="153777"/>
                    <a:pt x="134076" y="153555"/>
                    <a:pt x="134298" y="153555"/>
                  </a:cubicBezTo>
                  <a:cubicBezTo>
                    <a:pt x="133632" y="155331"/>
                    <a:pt x="131856" y="155997"/>
                    <a:pt x="130525" y="157107"/>
                  </a:cubicBezTo>
                  <a:cubicBezTo>
                    <a:pt x="129415" y="157772"/>
                    <a:pt x="128527" y="158882"/>
                    <a:pt x="128083" y="159992"/>
                  </a:cubicBezTo>
                  <a:cubicBezTo>
                    <a:pt x="127861" y="160436"/>
                    <a:pt x="128083" y="160658"/>
                    <a:pt x="128083" y="161102"/>
                  </a:cubicBezTo>
                  <a:cubicBezTo>
                    <a:pt x="128527" y="161324"/>
                    <a:pt x="128749" y="161546"/>
                    <a:pt x="129193" y="161546"/>
                  </a:cubicBezTo>
                  <a:cubicBezTo>
                    <a:pt x="130303" y="161324"/>
                    <a:pt x="131412" y="160880"/>
                    <a:pt x="132300" y="160214"/>
                  </a:cubicBezTo>
                  <a:cubicBezTo>
                    <a:pt x="133410" y="159104"/>
                    <a:pt x="134742" y="158216"/>
                    <a:pt x="136074" y="157550"/>
                  </a:cubicBezTo>
                  <a:cubicBezTo>
                    <a:pt x="136231" y="157393"/>
                    <a:pt x="136416" y="157319"/>
                    <a:pt x="136600" y="157319"/>
                  </a:cubicBezTo>
                  <a:cubicBezTo>
                    <a:pt x="136934" y="157319"/>
                    <a:pt x="137263" y="157564"/>
                    <a:pt x="137406" y="157994"/>
                  </a:cubicBezTo>
                  <a:cubicBezTo>
                    <a:pt x="137850" y="158438"/>
                    <a:pt x="137850" y="159104"/>
                    <a:pt x="137406" y="159548"/>
                  </a:cubicBezTo>
                  <a:cubicBezTo>
                    <a:pt x="136962" y="159770"/>
                    <a:pt x="136518" y="160214"/>
                    <a:pt x="136074" y="160658"/>
                  </a:cubicBezTo>
                  <a:cubicBezTo>
                    <a:pt x="134964" y="161324"/>
                    <a:pt x="133410" y="162212"/>
                    <a:pt x="132522" y="162656"/>
                  </a:cubicBezTo>
                  <a:cubicBezTo>
                    <a:pt x="131634" y="163100"/>
                    <a:pt x="130968" y="163988"/>
                    <a:pt x="131634" y="164876"/>
                  </a:cubicBezTo>
                  <a:cubicBezTo>
                    <a:pt x="132111" y="165471"/>
                    <a:pt x="132587" y="165684"/>
                    <a:pt x="133064" y="165684"/>
                  </a:cubicBezTo>
                  <a:cubicBezTo>
                    <a:pt x="133475" y="165684"/>
                    <a:pt x="133887" y="165526"/>
                    <a:pt x="134298" y="165320"/>
                  </a:cubicBezTo>
                  <a:cubicBezTo>
                    <a:pt x="136074" y="164432"/>
                    <a:pt x="137628" y="163544"/>
                    <a:pt x="139404" y="162878"/>
                  </a:cubicBezTo>
                  <a:cubicBezTo>
                    <a:pt x="139522" y="162839"/>
                    <a:pt x="139633" y="162820"/>
                    <a:pt x="139737" y="162820"/>
                  </a:cubicBezTo>
                  <a:cubicBezTo>
                    <a:pt x="140220" y="162820"/>
                    <a:pt x="140553" y="163218"/>
                    <a:pt x="140736" y="163766"/>
                  </a:cubicBezTo>
                  <a:cubicBezTo>
                    <a:pt x="140958" y="163988"/>
                    <a:pt x="140736" y="164432"/>
                    <a:pt x="140514" y="164654"/>
                  </a:cubicBezTo>
                  <a:cubicBezTo>
                    <a:pt x="140070" y="165320"/>
                    <a:pt x="139404" y="165764"/>
                    <a:pt x="138738" y="166208"/>
                  </a:cubicBezTo>
                  <a:cubicBezTo>
                    <a:pt x="137406" y="166874"/>
                    <a:pt x="136074" y="167540"/>
                    <a:pt x="134742" y="168428"/>
                  </a:cubicBezTo>
                  <a:cubicBezTo>
                    <a:pt x="134076" y="168871"/>
                    <a:pt x="133632" y="169537"/>
                    <a:pt x="133188" y="170203"/>
                  </a:cubicBezTo>
                  <a:cubicBezTo>
                    <a:pt x="132966" y="170425"/>
                    <a:pt x="132966" y="170869"/>
                    <a:pt x="133188" y="171091"/>
                  </a:cubicBezTo>
                  <a:cubicBezTo>
                    <a:pt x="133410" y="171535"/>
                    <a:pt x="133854" y="171757"/>
                    <a:pt x="134076" y="171757"/>
                  </a:cubicBezTo>
                  <a:cubicBezTo>
                    <a:pt x="135186" y="171757"/>
                    <a:pt x="136074" y="171535"/>
                    <a:pt x="136962" y="170869"/>
                  </a:cubicBezTo>
                  <a:cubicBezTo>
                    <a:pt x="138516" y="169981"/>
                    <a:pt x="140292" y="169093"/>
                    <a:pt x="142067" y="168206"/>
                  </a:cubicBezTo>
                  <a:cubicBezTo>
                    <a:pt x="142311" y="168108"/>
                    <a:pt x="142533" y="168064"/>
                    <a:pt x="142738" y="168064"/>
                  </a:cubicBezTo>
                  <a:cubicBezTo>
                    <a:pt x="143469" y="168064"/>
                    <a:pt x="143989" y="168622"/>
                    <a:pt x="144509" y="169315"/>
                  </a:cubicBezTo>
                  <a:cubicBezTo>
                    <a:pt x="144953" y="170203"/>
                    <a:pt x="144731" y="171313"/>
                    <a:pt x="144065" y="171979"/>
                  </a:cubicBezTo>
                  <a:cubicBezTo>
                    <a:pt x="142955" y="172645"/>
                    <a:pt x="141846" y="173533"/>
                    <a:pt x="140514" y="174199"/>
                  </a:cubicBezTo>
                  <a:cubicBezTo>
                    <a:pt x="135852" y="176641"/>
                    <a:pt x="131190" y="179083"/>
                    <a:pt x="126751" y="181524"/>
                  </a:cubicBezTo>
                  <a:cubicBezTo>
                    <a:pt x="125419" y="182412"/>
                    <a:pt x="123865" y="182856"/>
                    <a:pt x="122977" y="184188"/>
                  </a:cubicBezTo>
                  <a:cubicBezTo>
                    <a:pt x="122755" y="184632"/>
                    <a:pt x="122755" y="185298"/>
                    <a:pt x="122977" y="185742"/>
                  </a:cubicBezTo>
                  <a:cubicBezTo>
                    <a:pt x="123144" y="186242"/>
                    <a:pt x="123560" y="186491"/>
                    <a:pt x="123945" y="186491"/>
                  </a:cubicBezTo>
                  <a:cubicBezTo>
                    <a:pt x="124073" y="186491"/>
                    <a:pt x="124198" y="186463"/>
                    <a:pt x="124309" y="186408"/>
                  </a:cubicBezTo>
                  <a:cubicBezTo>
                    <a:pt x="124975" y="186186"/>
                    <a:pt x="125863" y="185964"/>
                    <a:pt x="126529" y="185520"/>
                  </a:cubicBezTo>
                  <a:lnTo>
                    <a:pt x="144065" y="175975"/>
                  </a:lnTo>
                  <a:cubicBezTo>
                    <a:pt x="145094" y="175421"/>
                    <a:pt x="145925" y="175149"/>
                    <a:pt x="146619" y="175149"/>
                  </a:cubicBezTo>
                  <a:cubicBezTo>
                    <a:pt x="147872" y="175149"/>
                    <a:pt x="148678" y="176036"/>
                    <a:pt x="149393" y="177751"/>
                  </a:cubicBezTo>
                  <a:cubicBezTo>
                    <a:pt x="149615" y="178417"/>
                    <a:pt x="149393" y="179305"/>
                    <a:pt x="148727" y="179749"/>
                  </a:cubicBezTo>
                  <a:cubicBezTo>
                    <a:pt x="138516" y="185298"/>
                    <a:pt x="129637" y="192845"/>
                    <a:pt x="119204" y="198173"/>
                  </a:cubicBezTo>
                  <a:cubicBezTo>
                    <a:pt x="116692" y="199332"/>
                    <a:pt x="115357" y="200113"/>
                    <a:pt x="114340" y="200113"/>
                  </a:cubicBezTo>
                  <a:cubicBezTo>
                    <a:pt x="113020" y="200113"/>
                    <a:pt x="112234" y="198798"/>
                    <a:pt x="110102" y="195287"/>
                  </a:cubicBezTo>
                  <a:cubicBezTo>
                    <a:pt x="89458" y="162212"/>
                    <a:pt x="68814" y="129137"/>
                    <a:pt x="48170" y="96284"/>
                  </a:cubicBezTo>
                  <a:cubicBezTo>
                    <a:pt x="34629" y="74530"/>
                    <a:pt x="20866" y="52775"/>
                    <a:pt x="7325" y="31021"/>
                  </a:cubicBezTo>
                  <a:cubicBezTo>
                    <a:pt x="6438" y="29911"/>
                    <a:pt x="5994" y="28802"/>
                    <a:pt x="5994" y="27470"/>
                  </a:cubicBezTo>
                  <a:lnTo>
                    <a:pt x="5994" y="27470"/>
                  </a:lnTo>
                  <a:cubicBezTo>
                    <a:pt x="7769" y="28802"/>
                    <a:pt x="9323" y="30577"/>
                    <a:pt x="9989" y="32797"/>
                  </a:cubicBezTo>
                  <a:cubicBezTo>
                    <a:pt x="10386" y="33591"/>
                    <a:pt x="11139" y="34386"/>
                    <a:pt x="11928" y="34386"/>
                  </a:cubicBezTo>
                  <a:cubicBezTo>
                    <a:pt x="12022" y="34386"/>
                    <a:pt x="12115" y="34374"/>
                    <a:pt x="12209" y="34351"/>
                  </a:cubicBezTo>
                  <a:cubicBezTo>
                    <a:pt x="13097" y="34129"/>
                    <a:pt x="13541" y="32797"/>
                    <a:pt x="13097" y="31465"/>
                  </a:cubicBezTo>
                  <a:cubicBezTo>
                    <a:pt x="12209" y="29689"/>
                    <a:pt x="11321" y="28358"/>
                    <a:pt x="10211" y="27026"/>
                  </a:cubicBezTo>
                  <a:cubicBezTo>
                    <a:pt x="9323" y="25694"/>
                    <a:pt x="9545" y="24806"/>
                    <a:pt x="10877" y="24140"/>
                  </a:cubicBezTo>
                  <a:cubicBezTo>
                    <a:pt x="13319" y="22364"/>
                    <a:pt x="15983" y="20810"/>
                    <a:pt x="18646" y="19256"/>
                  </a:cubicBezTo>
                  <a:lnTo>
                    <a:pt x="40845" y="5494"/>
                  </a:lnTo>
                  <a:cubicBezTo>
                    <a:pt x="41732" y="4828"/>
                    <a:pt x="42842" y="4384"/>
                    <a:pt x="43730" y="3940"/>
                  </a:cubicBezTo>
                  <a:cubicBezTo>
                    <a:pt x="43966" y="3782"/>
                    <a:pt x="44230" y="3709"/>
                    <a:pt x="44492" y="3709"/>
                  </a:cubicBezTo>
                  <a:close/>
                  <a:moveTo>
                    <a:pt x="44598" y="1"/>
                  </a:moveTo>
                  <a:cubicBezTo>
                    <a:pt x="43915" y="1"/>
                    <a:pt x="43233" y="125"/>
                    <a:pt x="42620" y="388"/>
                  </a:cubicBezTo>
                  <a:cubicBezTo>
                    <a:pt x="41510" y="1054"/>
                    <a:pt x="40401" y="1720"/>
                    <a:pt x="39291" y="2608"/>
                  </a:cubicBezTo>
                  <a:lnTo>
                    <a:pt x="7104" y="22142"/>
                  </a:lnTo>
                  <a:cubicBezTo>
                    <a:pt x="444" y="26360"/>
                    <a:pt x="0" y="25694"/>
                    <a:pt x="4662" y="33019"/>
                  </a:cubicBezTo>
                  <a:lnTo>
                    <a:pt x="51056" y="107161"/>
                  </a:lnTo>
                  <a:cubicBezTo>
                    <a:pt x="67482" y="133577"/>
                    <a:pt x="83909" y="159992"/>
                    <a:pt x="100335" y="186186"/>
                  </a:cubicBezTo>
                  <a:cubicBezTo>
                    <a:pt x="103443" y="191070"/>
                    <a:pt x="106551" y="196175"/>
                    <a:pt x="109436" y="201059"/>
                  </a:cubicBezTo>
                  <a:cubicBezTo>
                    <a:pt x="110102" y="202169"/>
                    <a:pt x="109658" y="203944"/>
                    <a:pt x="111434" y="204388"/>
                  </a:cubicBezTo>
                  <a:cubicBezTo>
                    <a:pt x="111767" y="204444"/>
                    <a:pt x="112100" y="204472"/>
                    <a:pt x="112433" y="204472"/>
                  </a:cubicBezTo>
                  <a:cubicBezTo>
                    <a:pt x="113432" y="204472"/>
                    <a:pt x="114431" y="204222"/>
                    <a:pt x="115430" y="203723"/>
                  </a:cubicBezTo>
                  <a:cubicBezTo>
                    <a:pt x="116318" y="203279"/>
                    <a:pt x="117428" y="202613"/>
                    <a:pt x="118538" y="202169"/>
                  </a:cubicBezTo>
                  <a:cubicBezTo>
                    <a:pt x="130081" y="196841"/>
                    <a:pt x="139848" y="188406"/>
                    <a:pt x="150947" y="182190"/>
                  </a:cubicBezTo>
                  <a:cubicBezTo>
                    <a:pt x="153610" y="180858"/>
                    <a:pt x="153832" y="178639"/>
                    <a:pt x="152279" y="175753"/>
                  </a:cubicBezTo>
                  <a:cubicBezTo>
                    <a:pt x="151835" y="174865"/>
                    <a:pt x="151391" y="174199"/>
                    <a:pt x="150725" y="173311"/>
                  </a:cubicBezTo>
                  <a:cubicBezTo>
                    <a:pt x="126307" y="132023"/>
                    <a:pt x="101667" y="90734"/>
                    <a:pt x="77027" y="49668"/>
                  </a:cubicBezTo>
                  <a:cubicBezTo>
                    <a:pt x="68148" y="34795"/>
                    <a:pt x="59491" y="19922"/>
                    <a:pt x="50612" y="5272"/>
                  </a:cubicBezTo>
                  <a:cubicBezTo>
                    <a:pt x="49946" y="3496"/>
                    <a:pt x="48836" y="2164"/>
                    <a:pt x="47504" y="832"/>
                  </a:cubicBezTo>
                  <a:cubicBezTo>
                    <a:pt x="46697" y="294"/>
                    <a:pt x="45647" y="1"/>
                    <a:pt x="4459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3199550" y="1287450"/>
              <a:ext cx="321900" cy="224000"/>
            </a:xfrm>
            <a:custGeom>
              <a:avLst/>
              <a:gdLst/>
              <a:ahLst/>
              <a:cxnLst/>
              <a:rect l="l" t="t" r="r" b="b"/>
              <a:pathLst>
                <a:path w="12876" h="8960" extrusionOk="0">
                  <a:moveTo>
                    <a:pt x="10782" y="0"/>
                  </a:moveTo>
                  <a:cubicBezTo>
                    <a:pt x="10537" y="0"/>
                    <a:pt x="10273" y="62"/>
                    <a:pt x="9989" y="203"/>
                  </a:cubicBezTo>
                  <a:cubicBezTo>
                    <a:pt x="6438" y="1757"/>
                    <a:pt x="3330" y="3977"/>
                    <a:pt x="444" y="6419"/>
                  </a:cubicBezTo>
                  <a:cubicBezTo>
                    <a:pt x="0" y="6863"/>
                    <a:pt x="0" y="7529"/>
                    <a:pt x="222" y="7973"/>
                  </a:cubicBezTo>
                  <a:cubicBezTo>
                    <a:pt x="370" y="8565"/>
                    <a:pt x="814" y="8959"/>
                    <a:pt x="1291" y="8959"/>
                  </a:cubicBezTo>
                  <a:cubicBezTo>
                    <a:pt x="1529" y="8959"/>
                    <a:pt x="1776" y="8861"/>
                    <a:pt x="1998" y="8639"/>
                  </a:cubicBezTo>
                  <a:cubicBezTo>
                    <a:pt x="5953" y="6881"/>
                    <a:pt x="9473" y="4253"/>
                    <a:pt x="12774" y="1401"/>
                  </a:cubicBezTo>
                  <a:lnTo>
                    <a:pt x="12774" y="1401"/>
                  </a:lnTo>
                  <a:cubicBezTo>
                    <a:pt x="12808" y="1446"/>
                    <a:pt x="12842" y="1491"/>
                    <a:pt x="12875" y="1535"/>
                  </a:cubicBezTo>
                  <a:lnTo>
                    <a:pt x="12875" y="1313"/>
                  </a:lnTo>
                  <a:cubicBezTo>
                    <a:pt x="12841" y="1343"/>
                    <a:pt x="12807" y="1372"/>
                    <a:pt x="12774" y="1401"/>
                  </a:cubicBezTo>
                  <a:lnTo>
                    <a:pt x="12774" y="1401"/>
                  </a:lnTo>
                  <a:cubicBezTo>
                    <a:pt x="12266" y="734"/>
                    <a:pt x="11632" y="0"/>
                    <a:pt x="1078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33"/>
          <p:cNvGrpSpPr/>
          <p:nvPr/>
        </p:nvGrpSpPr>
        <p:grpSpPr>
          <a:xfrm>
            <a:off x="-3" y="286494"/>
            <a:ext cx="9033265" cy="4898552"/>
            <a:chOff x="-3" y="286494"/>
            <a:chExt cx="9033265" cy="4898552"/>
          </a:xfrm>
        </p:grpSpPr>
        <p:grpSp>
          <p:nvGrpSpPr>
            <p:cNvPr id="995" name="Google Shape;995;p33"/>
            <p:cNvGrpSpPr/>
            <p:nvPr/>
          </p:nvGrpSpPr>
          <p:grpSpPr>
            <a:xfrm flipH="1">
              <a:off x="-3" y="514256"/>
              <a:ext cx="8750583" cy="4670789"/>
              <a:chOff x="510447" y="542881"/>
              <a:chExt cx="8750583" cy="4670789"/>
            </a:xfrm>
          </p:grpSpPr>
          <p:sp>
            <p:nvSpPr>
              <p:cNvPr id="996" name="Google Shape;996;p33"/>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5688197" y="5428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7131662" y="2820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3"/>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5139247" y="48097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33"/>
          <p:cNvSpPr txBox="1">
            <a:spLocks noGrp="1"/>
          </p:cNvSpPr>
          <p:nvPr>
            <p:ph type="subTitle" idx="1"/>
          </p:nvPr>
        </p:nvSpPr>
        <p:spPr>
          <a:xfrm>
            <a:off x="3021300" y="2079975"/>
            <a:ext cx="3101400" cy="33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5" name="Google Shape;1005;p33"/>
          <p:cNvSpPr txBox="1">
            <a:spLocks noGrp="1"/>
          </p:cNvSpPr>
          <p:nvPr>
            <p:ph type="subTitle" idx="2"/>
          </p:nvPr>
        </p:nvSpPr>
        <p:spPr>
          <a:xfrm>
            <a:off x="3021289" y="3825025"/>
            <a:ext cx="3101400" cy="33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6" name="Google Shape;1006;p33"/>
          <p:cNvSpPr txBox="1">
            <a:spLocks noGrp="1"/>
          </p:cNvSpPr>
          <p:nvPr>
            <p:ph type="title" hasCustomPrompt="1"/>
          </p:nvPr>
        </p:nvSpPr>
        <p:spPr>
          <a:xfrm>
            <a:off x="2001300" y="1063175"/>
            <a:ext cx="51414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6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1007" name="Google Shape;1007;p33"/>
          <p:cNvSpPr txBox="1">
            <a:spLocks noGrp="1"/>
          </p:cNvSpPr>
          <p:nvPr>
            <p:ph type="title" idx="3" hasCustomPrompt="1"/>
          </p:nvPr>
        </p:nvSpPr>
        <p:spPr>
          <a:xfrm>
            <a:off x="2001299" y="2812200"/>
            <a:ext cx="51414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6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27">
    <p:spTree>
      <p:nvGrpSpPr>
        <p:cNvPr id="1" name="Shape 1103"/>
        <p:cNvGrpSpPr/>
        <p:nvPr/>
      </p:nvGrpSpPr>
      <p:grpSpPr>
        <a:xfrm>
          <a:off x="0" y="0"/>
          <a:ext cx="0" cy="0"/>
          <a:chOff x="0" y="0"/>
          <a:chExt cx="0" cy="0"/>
        </a:xfrm>
      </p:grpSpPr>
      <p:grpSp>
        <p:nvGrpSpPr>
          <p:cNvPr id="1104" name="Google Shape;1104;p39"/>
          <p:cNvGrpSpPr/>
          <p:nvPr/>
        </p:nvGrpSpPr>
        <p:grpSpPr>
          <a:xfrm>
            <a:off x="318397" y="3887342"/>
            <a:ext cx="693824" cy="1071651"/>
            <a:chOff x="2144500" y="237375"/>
            <a:chExt cx="3245200" cy="5012400"/>
          </a:xfrm>
        </p:grpSpPr>
        <p:sp>
          <p:nvSpPr>
            <p:cNvPr id="1105" name="Google Shape;1105;p39"/>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39"/>
          <p:cNvGrpSpPr/>
          <p:nvPr/>
        </p:nvGrpSpPr>
        <p:grpSpPr>
          <a:xfrm>
            <a:off x="7069897" y="107067"/>
            <a:ext cx="1863266" cy="4768880"/>
            <a:chOff x="7069897" y="107067"/>
            <a:chExt cx="1863266" cy="4768880"/>
          </a:xfrm>
        </p:grpSpPr>
        <p:sp>
          <p:nvSpPr>
            <p:cNvPr id="1111" name="Google Shape;1111;p39"/>
            <p:cNvSpPr/>
            <p:nvPr/>
          </p:nvSpPr>
          <p:spPr>
            <a:xfrm>
              <a:off x="8099568" y="4163659"/>
              <a:ext cx="662427" cy="712288"/>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7069897" y="107067"/>
              <a:ext cx="606508" cy="727404"/>
            </a:xfrm>
            <a:custGeom>
              <a:avLst/>
              <a:gdLst/>
              <a:ahLst/>
              <a:cxnLst/>
              <a:rect l="l" t="t" r="r" b="b"/>
              <a:pathLst>
                <a:path w="32940" h="39506" extrusionOk="0">
                  <a:moveTo>
                    <a:pt x="11608" y="1"/>
                  </a:moveTo>
                  <a:cubicBezTo>
                    <a:pt x="9913" y="1"/>
                    <a:pt x="8212" y="476"/>
                    <a:pt x="6775" y="1482"/>
                  </a:cubicBezTo>
                  <a:cubicBezTo>
                    <a:pt x="2337" y="4518"/>
                    <a:pt x="1" y="10125"/>
                    <a:pt x="1402" y="15498"/>
                  </a:cubicBezTo>
                  <a:cubicBezTo>
                    <a:pt x="1402" y="17134"/>
                    <a:pt x="1869" y="18769"/>
                    <a:pt x="2337" y="20638"/>
                  </a:cubicBezTo>
                  <a:cubicBezTo>
                    <a:pt x="3038" y="23207"/>
                    <a:pt x="4439" y="25777"/>
                    <a:pt x="6074" y="27880"/>
                  </a:cubicBezTo>
                  <a:cubicBezTo>
                    <a:pt x="9345" y="31384"/>
                    <a:pt x="12849" y="34654"/>
                    <a:pt x="16821" y="37458"/>
                  </a:cubicBezTo>
                  <a:cubicBezTo>
                    <a:pt x="18623" y="38769"/>
                    <a:pt x="20771" y="39505"/>
                    <a:pt x="22941" y="39505"/>
                  </a:cubicBezTo>
                  <a:cubicBezTo>
                    <a:pt x="23864" y="39505"/>
                    <a:pt x="24791" y="39372"/>
                    <a:pt x="25698" y="39093"/>
                  </a:cubicBezTo>
                  <a:cubicBezTo>
                    <a:pt x="26632" y="38859"/>
                    <a:pt x="27800" y="38392"/>
                    <a:pt x="28501" y="37691"/>
                  </a:cubicBezTo>
                  <a:cubicBezTo>
                    <a:pt x="31538" y="34654"/>
                    <a:pt x="32940" y="30449"/>
                    <a:pt x="32239" y="26244"/>
                  </a:cubicBezTo>
                  <a:cubicBezTo>
                    <a:pt x="32473" y="23675"/>
                    <a:pt x="32005" y="21105"/>
                    <a:pt x="31071" y="18535"/>
                  </a:cubicBezTo>
                  <a:cubicBezTo>
                    <a:pt x="29436" y="8957"/>
                    <a:pt x="23128" y="3818"/>
                    <a:pt x="14718" y="547"/>
                  </a:cubicBezTo>
                  <a:cubicBezTo>
                    <a:pt x="13728" y="187"/>
                    <a:pt x="12669" y="1"/>
                    <a:pt x="1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7847353" y="115308"/>
              <a:ext cx="576403" cy="710925"/>
            </a:xfrm>
            <a:custGeom>
              <a:avLst/>
              <a:gdLst/>
              <a:ahLst/>
              <a:cxnLst/>
              <a:rect l="l" t="t" r="r" b="b"/>
              <a:pathLst>
                <a:path w="31305" h="38611" extrusionOk="0">
                  <a:moveTo>
                    <a:pt x="10882" y="1"/>
                  </a:moveTo>
                  <a:cubicBezTo>
                    <a:pt x="8460" y="1"/>
                    <a:pt x="5995" y="1084"/>
                    <a:pt x="4206" y="2674"/>
                  </a:cubicBezTo>
                  <a:cubicBezTo>
                    <a:pt x="1402" y="5711"/>
                    <a:pt x="1" y="9448"/>
                    <a:pt x="468" y="13420"/>
                  </a:cubicBezTo>
                  <a:cubicBezTo>
                    <a:pt x="468" y="15756"/>
                    <a:pt x="1870" y="17625"/>
                    <a:pt x="2103" y="19961"/>
                  </a:cubicBezTo>
                  <a:cubicBezTo>
                    <a:pt x="2337" y="22531"/>
                    <a:pt x="3271" y="24633"/>
                    <a:pt x="4907" y="26502"/>
                  </a:cubicBezTo>
                  <a:cubicBezTo>
                    <a:pt x="8177" y="30707"/>
                    <a:pt x="12382" y="34211"/>
                    <a:pt x="16821" y="37248"/>
                  </a:cubicBezTo>
                  <a:cubicBezTo>
                    <a:pt x="18371" y="38192"/>
                    <a:pt x="19883" y="38611"/>
                    <a:pt x="21305" y="38611"/>
                  </a:cubicBezTo>
                  <a:cubicBezTo>
                    <a:pt x="24811" y="38611"/>
                    <a:pt x="27774" y="36066"/>
                    <a:pt x="29436" y="32576"/>
                  </a:cubicBezTo>
                  <a:cubicBezTo>
                    <a:pt x="30837" y="30240"/>
                    <a:pt x="31305" y="27437"/>
                    <a:pt x="31305" y="24633"/>
                  </a:cubicBezTo>
                  <a:cubicBezTo>
                    <a:pt x="30370" y="19961"/>
                    <a:pt x="30370" y="14822"/>
                    <a:pt x="27100" y="10850"/>
                  </a:cubicBezTo>
                  <a:cubicBezTo>
                    <a:pt x="24296" y="7346"/>
                    <a:pt x="21026" y="4309"/>
                    <a:pt x="17288" y="1739"/>
                  </a:cubicBezTo>
                  <a:cubicBezTo>
                    <a:pt x="15886" y="805"/>
                    <a:pt x="14017" y="104"/>
                    <a:pt x="12149" y="104"/>
                  </a:cubicBezTo>
                  <a:cubicBezTo>
                    <a:pt x="11730" y="34"/>
                    <a:pt x="11307" y="1"/>
                    <a:pt x="10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8532359" y="821840"/>
              <a:ext cx="400803" cy="471563"/>
            </a:xfrm>
            <a:custGeom>
              <a:avLst/>
              <a:gdLst/>
              <a:ahLst/>
              <a:cxnLst/>
              <a:rect l="l" t="t" r="r" b="b"/>
              <a:pathLst>
                <a:path w="21768" h="25611" extrusionOk="0">
                  <a:moveTo>
                    <a:pt x="10537" y="1"/>
                  </a:moveTo>
                  <a:cubicBezTo>
                    <a:pt x="9802" y="1"/>
                    <a:pt x="9019" y="138"/>
                    <a:pt x="8177" y="454"/>
                  </a:cubicBezTo>
                  <a:cubicBezTo>
                    <a:pt x="7476" y="922"/>
                    <a:pt x="6541" y="688"/>
                    <a:pt x="5840" y="922"/>
                  </a:cubicBezTo>
                  <a:cubicBezTo>
                    <a:pt x="4906" y="922"/>
                    <a:pt x="4205" y="1155"/>
                    <a:pt x="3504" y="1856"/>
                  </a:cubicBezTo>
                  <a:cubicBezTo>
                    <a:pt x="1402" y="3725"/>
                    <a:pt x="234" y="6528"/>
                    <a:pt x="234" y="9565"/>
                  </a:cubicBezTo>
                  <a:cubicBezTo>
                    <a:pt x="0" y="12602"/>
                    <a:pt x="1402" y="15406"/>
                    <a:pt x="3972" y="17274"/>
                  </a:cubicBezTo>
                  <a:cubicBezTo>
                    <a:pt x="5373" y="18442"/>
                    <a:pt x="6775" y="19611"/>
                    <a:pt x="8177" y="21012"/>
                  </a:cubicBezTo>
                  <a:cubicBezTo>
                    <a:pt x="9578" y="22881"/>
                    <a:pt x="11447" y="24049"/>
                    <a:pt x="13550" y="24984"/>
                  </a:cubicBezTo>
                  <a:cubicBezTo>
                    <a:pt x="14364" y="25415"/>
                    <a:pt x="15198" y="25610"/>
                    <a:pt x="16001" y="25610"/>
                  </a:cubicBezTo>
                  <a:cubicBezTo>
                    <a:pt x="19115" y="25610"/>
                    <a:pt x="21768" y="22672"/>
                    <a:pt x="21025" y="19143"/>
                  </a:cubicBezTo>
                  <a:cubicBezTo>
                    <a:pt x="20792" y="16106"/>
                    <a:pt x="20324" y="13069"/>
                    <a:pt x="20091" y="10032"/>
                  </a:cubicBezTo>
                  <a:cubicBezTo>
                    <a:pt x="19857" y="7463"/>
                    <a:pt x="18923" y="4893"/>
                    <a:pt x="16820" y="3258"/>
                  </a:cubicBezTo>
                  <a:cubicBezTo>
                    <a:pt x="15011" y="1629"/>
                    <a:pt x="13061" y="1"/>
                    <a:pt x="10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ackground">
  <p:cSld name="CUSTOM_26">
    <p:spTree>
      <p:nvGrpSpPr>
        <p:cNvPr id="1" name="Shape 1056"/>
        <p:cNvGrpSpPr/>
        <p:nvPr/>
      </p:nvGrpSpPr>
      <p:grpSpPr>
        <a:xfrm>
          <a:off x="0" y="0"/>
          <a:ext cx="0" cy="0"/>
          <a:chOff x="0" y="0"/>
          <a:chExt cx="0" cy="0"/>
        </a:xfrm>
      </p:grpSpPr>
      <p:grpSp>
        <p:nvGrpSpPr>
          <p:cNvPr id="1057" name="Google Shape;1057;p38"/>
          <p:cNvGrpSpPr/>
          <p:nvPr/>
        </p:nvGrpSpPr>
        <p:grpSpPr>
          <a:xfrm rot="3226582" flipH="1">
            <a:off x="7601782" y="85576"/>
            <a:ext cx="1209549" cy="975063"/>
            <a:chOff x="750100" y="236175"/>
            <a:chExt cx="6175375" cy="4978200"/>
          </a:xfrm>
        </p:grpSpPr>
        <p:sp>
          <p:nvSpPr>
            <p:cNvPr id="1058" name="Google Shape;1058;p38"/>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8"/>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8"/>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8"/>
          <p:cNvGrpSpPr/>
          <p:nvPr/>
        </p:nvGrpSpPr>
        <p:grpSpPr>
          <a:xfrm flipH="1">
            <a:off x="306343" y="4120967"/>
            <a:ext cx="1048645" cy="975498"/>
            <a:chOff x="920750" y="240450"/>
            <a:chExt cx="5619750" cy="5227750"/>
          </a:xfrm>
        </p:grpSpPr>
        <p:sp>
          <p:nvSpPr>
            <p:cNvPr id="1065" name="Google Shape;1065;p38"/>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8"/>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8"/>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8"/>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8"/>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38"/>
          <p:cNvGrpSpPr/>
          <p:nvPr/>
        </p:nvGrpSpPr>
        <p:grpSpPr>
          <a:xfrm>
            <a:off x="171839" y="-82375"/>
            <a:ext cx="986454" cy="1311177"/>
            <a:chOff x="1806625" y="239525"/>
            <a:chExt cx="3845825" cy="5111800"/>
          </a:xfrm>
        </p:grpSpPr>
        <p:sp>
          <p:nvSpPr>
            <p:cNvPr id="1090" name="Google Shape;1090;p38"/>
            <p:cNvSpPr/>
            <p:nvPr/>
          </p:nvSpPr>
          <p:spPr>
            <a:xfrm>
              <a:off x="2056350" y="629625"/>
              <a:ext cx="3274225" cy="4436575"/>
            </a:xfrm>
            <a:custGeom>
              <a:avLst/>
              <a:gdLst/>
              <a:ahLst/>
              <a:cxnLst/>
              <a:rect l="l" t="t" r="r" b="b"/>
              <a:pathLst>
                <a:path w="130969" h="177463" extrusionOk="0">
                  <a:moveTo>
                    <a:pt x="0" y="14529"/>
                  </a:moveTo>
                  <a:lnTo>
                    <a:pt x="2664" y="18525"/>
                  </a:lnTo>
                  <a:cubicBezTo>
                    <a:pt x="2664" y="18396"/>
                    <a:pt x="2666" y="18267"/>
                    <a:pt x="2669" y="18139"/>
                  </a:cubicBezTo>
                  <a:lnTo>
                    <a:pt x="2669" y="18139"/>
                  </a:lnTo>
                  <a:cubicBezTo>
                    <a:pt x="1783" y="16934"/>
                    <a:pt x="893" y="15730"/>
                    <a:pt x="0" y="14529"/>
                  </a:cubicBezTo>
                  <a:close/>
                  <a:moveTo>
                    <a:pt x="23940" y="0"/>
                  </a:moveTo>
                  <a:cubicBezTo>
                    <a:pt x="13562" y="0"/>
                    <a:pt x="2926" y="7701"/>
                    <a:pt x="2669" y="18139"/>
                  </a:cubicBezTo>
                  <a:lnTo>
                    <a:pt x="2669" y="18139"/>
                  </a:lnTo>
                  <a:cubicBezTo>
                    <a:pt x="33065" y="59483"/>
                    <a:pt x="59473" y="103336"/>
                    <a:pt x="81689" y="149494"/>
                  </a:cubicBezTo>
                  <a:cubicBezTo>
                    <a:pt x="84797" y="156819"/>
                    <a:pt x="89014" y="163479"/>
                    <a:pt x="94120" y="169472"/>
                  </a:cubicBezTo>
                  <a:cubicBezTo>
                    <a:pt x="98727" y="174079"/>
                    <a:pt x="104864" y="177463"/>
                    <a:pt x="111261" y="177463"/>
                  </a:cubicBezTo>
                  <a:cubicBezTo>
                    <a:pt x="112569" y="177463"/>
                    <a:pt x="113889" y="177321"/>
                    <a:pt x="115208" y="177019"/>
                  </a:cubicBezTo>
                  <a:cubicBezTo>
                    <a:pt x="124753" y="174800"/>
                    <a:pt x="130747" y="164589"/>
                    <a:pt x="130969" y="154821"/>
                  </a:cubicBezTo>
                  <a:cubicBezTo>
                    <a:pt x="130969" y="145054"/>
                    <a:pt x="126529" y="135731"/>
                    <a:pt x="121423" y="127518"/>
                  </a:cubicBezTo>
                  <a:cubicBezTo>
                    <a:pt x="104775" y="100214"/>
                    <a:pt x="80357" y="78016"/>
                    <a:pt x="66594" y="49158"/>
                  </a:cubicBezTo>
                  <a:cubicBezTo>
                    <a:pt x="61711" y="39169"/>
                    <a:pt x="58159" y="28514"/>
                    <a:pt x="52166" y="18969"/>
                  </a:cubicBezTo>
                  <a:cubicBezTo>
                    <a:pt x="46394" y="9646"/>
                    <a:pt x="37071" y="1433"/>
                    <a:pt x="25972" y="101"/>
                  </a:cubicBezTo>
                  <a:cubicBezTo>
                    <a:pt x="25298" y="33"/>
                    <a:pt x="24619" y="0"/>
                    <a:pt x="23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1806625" y="239525"/>
              <a:ext cx="3845825" cy="5111800"/>
            </a:xfrm>
            <a:custGeom>
              <a:avLst/>
              <a:gdLst/>
              <a:ahLst/>
              <a:cxnLst/>
              <a:rect l="l" t="t" r="r" b="b"/>
              <a:pathLst>
                <a:path w="153833" h="204472" extrusionOk="0">
                  <a:moveTo>
                    <a:pt x="44492" y="3709"/>
                  </a:moveTo>
                  <a:cubicBezTo>
                    <a:pt x="44970" y="3709"/>
                    <a:pt x="45441" y="3954"/>
                    <a:pt x="45728" y="4384"/>
                  </a:cubicBezTo>
                  <a:cubicBezTo>
                    <a:pt x="46394" y="5272"/>
                    <a:pt x="47060" y="6159"/>
                    <a:pt x="47726" y="7269"/>
                  </a:cubicBezTo>
                  <a:cubicBezTo>
                    <a:pt x="48614" y="9045"/>
                    <a:pt x="48614" y="9489"/>
                    <a:pt x="47060" y="10377"/>
                  </a:cubicBezTo>
                  <a:cubicBezTo>
                    <a:pt x="43286" y="12597"/>
                    <a:pt x="39735" y="14595"/>
                    <a:pt x="35961" y="16815"/>
                  </a:cubicBezTo>
                  <a:cubicBezTo>
                    <a:pt x="32853" y="18812"/>
                    <a:pt x="29745" y="20588"/>
                    <a:pt x="26638" y="22586"/>
                  </a:cubicBezTo>
                  <a:cubicBezTo>
                    <a:pt x="25972" y="23030"/>
                    <a:pt x="25306" y="23474"/>
                    <a:pt x="25084" y="24140"/>
                  </a:cubicBezTo>
                  <a:cubicBezTo>
                    <a:pt x="24862" y="24584"/>
                    <a:pt x="24862" y="25250"/>
                    <a:pt x="25306" y="25694"/>
                  </a:cubicBezTo>
                  <a:cubicBezTo>
                    <a:pt x="25528" y="25916"/>
                    <a:pt x="25972" y="26138"/>
                    <a:pt x="26194" y="26138"/>
                  </a:cubicBezTo>
                  <a:cubicBezTo>
                    <a:pt x="27748" y="25694"/>
                    <a:pt x="29080" y="25028"/>
                    <a:pt x="30411" y="24140"/>
                  </a:cubicBezTo>
                  <a:cubicBezTo>
                    <a:pt x="36405" y="20588"/>
                    <a:pt x="42398" y="17037"/>
                    <a:pt x="48392" y="13485"/>
                  </a:cubicBezTo>
                  <a:cubicBezTo>
                    <a:pt x="48758" y="13118"/>
                    <a:pt x="49260" y="12953"/>
                    <a:pt x="49784" y="12953"/>
                  </a:cubicBezTo>
                  <a:cubicBezTo>
                    <a:pt x="50213" y="12953"/>
                    <a:pt x="50656" y="13063"/>
                    <a:pt x="51056" y="13263"/>
                  </a:cubicBezTo>
                  <a:cubicBezTo>
                    <a:pt x="52609" y="14151"/>
                    <a:pt x="52831" y="16149"/>
                    <a:pt x="51500" y="17037"/>
                  </a:cubicBezTo>
                  <a:cubicBezTo>
                    <a:pt x="50168" y="18146"/>
                    <a:pt x="48392" y="19256"/>
                    <a:pt x="47282" y="19922"/>
                  </a:cubicBezTo>
                  <a:cubicBezTo>
                    <a:pt x="46172" y="20810"/>
                    <a:pt x="45062" y="21476"/>
                    <a:pt x="43952" y="22364"/>
                  </a:cubicBezTo>
                  <a:cubicBezTo>
                    <a:pt x="42176" y="23696"/>
                    <a:pt x="41288" y="24584"/>
                    <a:pt x="42620" y="25472"/>
                  </a:cubicBezTo>
                  <a:cubicBezTo>
                    <a:pt x="43001" y="25853"/>
                    <a:pt x="43356" y="25998"/>
                    <a:pt x="43703" y="25998"/>
                  </a:cubicBezTo>
                  <a:cubicBezTo>
                    <a:pt x="44366" y="25998"/>
                    <a:pt x="44999" y="25465"/>
                    <a:pt x="45728" y="25028"/>
                  </a:cubicBezTo>
                  <a:cubicBezTo>
                    <a:pt x="47504" y="23918"/>
                    <a:pt x="49502" y="22586"/>
                    <a:pt x="51500" y="21254"/>
                  </a:cubicBezTo>
                  <a:cubicBezTo>
                    <a:pt x="52165" y="20588"/>
                    <a:pt x="53053" y="20144"/>
                    <a:pt x="53941" y="19700"/>
                  </a:cubicBezTo>
                  <a:cubicBezTo>
                    <a:pt x="54052" y="19645"/>
                    <a:pt x="54177" y="19617"/>
                    <a:pt x="54306" y="19617"/>
                  </a:cubicBezTo>
                  <a:cubicBezTo>
                    <a:pt x="54691" y="19617"/>
                    <a:pt x="55107" y="19867"/>
                    <a:pt x="55273" y="20366"/>
                  </a:cubicBezTo>
                  <a:cubicBezTo>
                    <a:pt x="55717" y="20810"/>
                    <a:pt x="55495" y="21476"/>
                    <a:pt x="55051" y="21920"/>
                  </a:cubicBezTo>
                  <a:cubicBezTo>
                    <a:pt x="52831" y="23474"/>
                    <a:pt x="50612" y="25028"/>
                    <a:pt x="48392" y="26582"/>
                  </a:cubicBezTo>
                  <a:cubicBezTo>
                    <a:pt x="45506" y="28580"/>
                    <a:pt x="44618" y="30133"/>
                    <a:pt x="45728" y="30799"/>
                  </a:cubicBezTo>
                  <a:cubicBezTo>
                    <a:pt x="46159" y="31069"/>
                    <a:pt x="46564" y="31181"/>
                    <a:pt x="46949" y="31181"/>
                  </a:cubicBezTo>
                  <a:cubicBezTo>
                    <a:pt x="48150" y="31181"/>
                    <a:pt x="49159" y="30086"/>
                    <a:pt x="50168" y="29245"/>
                  </a:cubicBezTo>
                  <a:lnTo>
                    <a:pt x="57049" y="25028"/>
                  </a:lnTo>
                  <a:cubicBezTo>
                    <a:pt x="57285" y="24871"/>
                    <a:pt x="57493" y="24797"/>
                    <a:pt x="57673" y="24797"/>
                  </a:cubicBezTo>
                  <a:cubicBezTo>
                    <a:pt x="58002" y="24797"/>
                    <a:pt x="58238" y="25042"/>
                    <a:pt x="58381" y="25472"/>
                  </a:cubicBezTo>
                  <a:cubicBezTo>
                    <a:pt x="58825" y="26138"/>
                    <a:pt x="59269" y="27026"/>
                    <a:pt x="58381" y="27470"/>
                  </a:cubicBezTo>
                  <a:cubicBezTo>
                    <a:pt x="57049" y="28580"/>
                    <a:pt x="55495" y="29245"/>
                    <a:pt x="54163" y="30355"/>
                  </a:cubicBezTo>
                  <a:cubicBezTo>
                    <a:pt x="51944" y="31465"/>
                    <a:pt x="49724" y="32797"/>
                    <a:pt x="47726" y="34129"/>
                  </a:cubicBezTo>
                  <a:cubicBezTo>
                    <a:pt x="47060" y="34573"/>
                    <a:pt x="46838" y="35683"/>
                    <a:pt x="47504" y="36127"/>
                  </a:cubicBezTo>
                  <a:cubicBezTo>
                    <a:pt x="47948" y="36571"/>
                    <a:pt x="48392" y="36793"/>
                    <a:pt x="49058" y="36793"/>
                  </a:cubicBezTo>
                  <a:cubicBezTo>
                    <a:pt x="50168" y="36127"/>
                    <a:pt x="51500" y="35683"/>
                    <a:pt x="52609" y="35017"/>
                  </a:cubicBezTo>
                  <a:cubicBezTo>
                    <a:pt x="55051" y="33685"/>
                    <a:pt x="57271" y="32353"/>
                    <a:pt x="59713" y="31021"/>
                  </a:cubicBezTo>
                  <a:cubicBezTo>
                    <a:pt x="60009" y="30873"/>
                    <a:pt x="60329" y="30799"/>
                    <a:pt x="60642" y="30799"/>
                  </a:cubicBezTo>
                  <a:cubicBezTo>
                    <a:pt x="61267" y="30799"/>
                    <a:pt x="61859" y="31095"/>
                    <a:pt x="62155" y="31687"/>
                  </a:cubicBezTo>
                  <a:cubicBezTo>
                    <a:pt x="62599" y="32353"/>
                    <a:pt x="63043" y="33241"/>
                    <a:pt x="62377" y="33685"/>
                  </a:cubicBezTo>
                  <a:cubicBezTo>
                    <a:pt x="61267" y="34795"/>
                    <a:pt x="59935" y="35683"/>
                    <a:pt x="58603" y="36571"/>
                  </a:cubicBezTo>
                  <a:cubicBezTo>
                    <a:pt x="53275" y="39901"/>
                    <a:pt x="47726" y="43008"/>
                    <a:pt x="42176" y="46338"/>
                  </a:cubicBezTo>
                  <a:cubicBezTo>
                    <a:pt x="41066" y="47226"/>
                    <a:pt x="39957" y="47892"/>
                    <a:pt x="39069" y="48780"/>
                  </a:cubicBezTo>
                  <a:cubicBezTo>
                    <a:pt x="38625" y="49224"/>
                    <a:pt x="38625" y="49890"/>
                    <a:pt x="39069" y="50334"/>
                  </a:cubicBezTo>
                  <a:cubicBezTo>
                    <a:pt x="39250" y="50696"/>
                    <a:pt x="39579" y="51059"/>
                    <a:pt x="40056" y="51059"/>
                  </a:cubicBezTo>
                  <a:cubicBezTo>
                    <a:pt x="40164" y="51059"/>
                    <a:pt x="40278" y="51040"/>
                    <a:pt x="40401" y="51000"/>
                  </a:cubicBezTo>
                  <a:cubicBezTo>
                    <a:pt x="41510" y="50556"/>
                    <a:pt x="42620" y="50112"/>
                    <a:pt x="43508" y="49668"/>
                  </a:cubicBezTo>
                  <a:cubicBezTo>
                    <a:pt x="48836" y="46560"/>
                    <a:pt x="54163" y="43230"/>
                    <a:pt x="59269" y="40123"/>
                  </a:cubicBezTo>
                  <a:cubicBezTo>
                    <a:pt x="60601" y="39235"/>
                    <a:pt x="61933" y="38347"/>
                    <a:pt x="63265" y="37681"/>
                  </a:cubicBezTo>
                  <a:cubicBezTo>
                    <a:pt x="63672" y="37355"/>
                    <a:pt x="64109" y="37208"/>
                    <a:pt x="64532" y="37208"/>
                  </a:cubicBezTo>
                  <a:cubicBezTo>
                    <a:pt x="65262" y="37208"/>
                    <a:pt x="65951" y="37644"/>
                    <a:pt x="66372" y="38347"/>
                  </a:cubicBezTo>
                  <a:cubicBezTo>
                    <a:pt x="67482" y="39679"/>
                    <a:pt x="68370" y="41454"/>
                    <a:pt x="68592" y="43452"/>
                  </a:cubicBezTo>
                  <a:lnTo>
                    <a:pt x="68592" y="43008"/>
                  </a:lnTo>
                  <a:cubicBezTo>
                    <a:pt x="69924" y="45006"/>
                    <a:pt x="70146" y="45672"/>
                    <a:pt x="69036" y="46338"/>
                  </a:cubicBezTo>
                  <a:cubicBezTo>
                    <a:pt x="66372" y="48114"/>
                    <a:pt x="63708" y="49668"/>
                    <a:pt x="61267" y="51444"/>
                  </a:cubicBezTo>
                  <a:cubicBezTo>
                    <a:pt x="59269" y="52775"/>
                    <a:pt x="58603" y="54329"/>
                    <a:pt x="59491" y="54995"/>
                  </a:cubicBezTo>
                  <a:cubicBezTo>
                    <a:pt x="59858" y="55301"/>
                    <a:pt x="60208" y="55422"/>
                    <a:pt x="60546" y="55422"/>
                  </a:cubicBezTo>
                  <a:cubicBezTo>
                    <a:pt x="61435" y="55422"/>
                    <a:pt x="62239" y="54590"/>
                    <a:pt x="63043" y="54107"/>
                  </a:cubicBezTo>
                  <a:cubicBezTo>
                    <a:pt x="65262" y="52775"/>
                    <a:pt x="67704" y="51222"/>
                    <a:pt x="69924" y="49890"/>
                  </a:cubicBezTo>
                  <a:cubicBezTo>
                    <a:pt x="70590" y="49668"/>
                    <a:pt x="71256" y="49446"/>
                    <a:pt x="72144" y="49224"/>
                  </a:cubicBezTo>
                  <a:cubicBezTo>
                    <a:pt x="72144" y="49224"/>
                    <a:pt x="72144" y="49224"/>
                    <a:pt x="72588" y="49668"/>
                  </a:cubicBezTo>
                  <a:cubicBezTo>
                    <a:pt x="72810" y="49890"/>
                    <a:pt x="72810" y="50556"/>
                    <a:pt x="72810" y="50556"/>
                  </a:cubicBezTo>
                  <a:cubicBezTo>
                    <a:pt x="72144" y="51444"/>
                    <a:pt x="71478" y="52110"/>
                    <a:pt x="70812" y="52553"/>
                  </a:cubicBezTo>
                  <a:cubicBezTo>
                    <a:pt x="68592" y="54107"/>
                    <a:pt x="66150" y="55439"/>
                    <a:pt x="63930" y="56993"/>
                  </a:cubicBezTo>
                  <a:cubicBezTo>
                    <a:pt x="63265" y="57437"/>
                    <a:pt x="62821" y="57881"/>
                    <a:pt x="62155" y="58547"/>
                  </a:cubicBezTo>
                  <a:cubicBezTo>
                    <a:pt x="61711" y="58991"/>
                    <a:pt x="61711" y="60101"/>
                    <a:pt x="62377" y="60545"/>
                  </a:cubicBezTo>
                  <a:cubicBezTo>
                    <a:pt x="62691" y="60702"/>
                    <a:pt x="63115" y="60859"/>
                    <a:pt x="63494" y="60859"/>
                  </a:cubicBezTo>
                  <a:cubicBezTo>
                    <a:pt x="63651" y="60859"/>
                    <a:pt x="63800" y="60832"/>
                    <a:pt x="63930" y="60767"/>
                  </a:cubicBezTo>
                  <a:cubicBezTo>
                    <a:pt x="66372" y="59213"/>
                    <a:pt x="68814" y="57659"/>
                    <a:pt x="71256" y="56105"/>
                  </a:cubicBezTo>
                  <a:cubicBezTo>
                    <a:pt x="72810" y="55439"/>
                    <a:pt x="73920" y="54773"/>
                    <a:pt x="75473" y="53885"/>
                  </a:cubicBezTo>
                  <a:cubicBezTo>
                    <a:pt x="75917" y="54773"/>
                    <a:pt x="76583" y="55217"/>
                    <a:pt x="76805" y="55883"/>
                  </a:cubicBezTo>
                  <a:cubicBezTo>
                    <a:pt x="77693" y="56771"/>
                    <a:pt x="77249" y="58325"/>
                    <a:pt x="76139" y="58769"/>
                  </a:cubicBezTo>
                  <a:cubicBezTo>
                    <a:pt x="70590" y="61655"/>
                    <a:pt x="65262" y="64540"/>
                    <a:pt x="59935" y="67648"/>
                  </a:cubicBezTo>
                  <a:cubicBezTo>
                    <a:pt x="58381" y="68092"/>
                    <a:pt x="57049" y="69202"/>
                    <a:pt x="56161" y="70312"/>
                  </a:cubicBezTo>
                  <a:cubicBezTo>
                    <a:pt x="55717" y="70756"/>
                    <a:pt x="55717" y="71422"/>
                    <a:pt x="56161" y="71866"/>
                  </a:cubicBezTo>
                  <a:cubicBezTo>
                    <a:pt x="56324" y="72191"/>
                    <a:pt x="56724" y="72397"/>
                    <a:pt x="57188" y="72397"/>
                  </a:cubicBezTo>
                  <a:cubicBezTo>
                    <a:pt x="57358" y="72397"/>
                    <a:pt x="57537" y="72369"/>
                    <a:pt x="57715" y="72310"/>
                  </a:cubicBezTo>
                  <a:cubicBezTo>
                    <a:pt x="58603" y="71866"/>
                    <a:pt x="59713" y="71422"/>
                    <a:pt x="60823" y="70978"/>
                  </a:cubicBezTo>
                  <a:cubicBezTo>
                    <a:pt x="65928" y="68092"/>
                    <a:pt x="71256" y="65206"/>
                    <a:pt x="76583" y="62321"/>
                  </a:cubicBezTo>
                  <a:cubicBezTo>
                    <a:pt x="77483" y="61821"/>
                    <a:pt x="78293" y="61591"/>
                    <a:pt x="78952" y="61591"/>
                  </a:cubicBezTo>
                  <a:cubicBezTo>
                    <a:pt x="79756" y="61591"/>
                    <a:pt x="80335" y="61933"/>
                    <a:pt x="80579" y="62543"/>
                  </a:cubicBezTo>
                  <a:cubicBezTo>
                    <a:pt x="81245" y="64318"/>
                    <a:pt x="79469" y="64762"/>
                    <a:pt x="78359" y="65428"/>
                  </a:cubicBezTo>
                  <a:cubicBezTo>
                    <a:pt x="76805" y="66538"/>
                    <a:pt x="75029" y="67426"/>
                    <a:pt x="73476" y="68536"/>
                  </a:cubicBezTo>
                  <a:cubicBezTo>
                    <a:pt x="72588" y="68980"/>
                    <a:pt x="71922" y="69646"/>
                    <a:pt x="71256" y="70312"/>
                  </a:cubicBezTo>
                  <a:cubicBezTo>
                    <a:pt x="70812" y="70756"/>
                    <a:pt x="70146" y="71644"/>
                    <a:pt x="71034" y="72310"/>
                  </a:cubicBezTo>
                  <a:cubicBezTo>
                    <a:pt x="71278" y="72676"/>
                    <a:pt x="71657" y="72841"/>
                    <a:pt x="72060" y="72841"/>
                  </a:cubicBezTo>
                  <a:cubicBezTo>
                    <a:pt x="72388" y="72841"/>
                    <a:pt x="72732" y="72731"/>
                    <a:pt x="73032" y="72532"/>
                  </a:cubicBezTo>
                  <a:cubicBezTo>
                    <a:pt x="74807" y="71866"/>
                    <a:pt x="76361" y="70756"/>
                    <a:pt x="78137" y="69868"/>
                  </a:cubicBezTo>
                  <a:cubicBezTo>
                    <a:pt x="78803" y="69202"/>
                    <a:pt x="79913" y="68758"/>
                    <a:pt x="80579" y="68314"/>
                  </a:cubicBezTo>
                  <a:cubicBezTo>
                    <a:pt x="81185" y="68011"/>
                    <a:pt x="81688" y="67293"/>
                    <a:pt x="82229" y="67293"/>
                  </a:cubicBezTo>
                  <a:cubicBezTo>
                    <a:pt x="82480" y="67293"/>
                    <a:pt x="82739" y="67448"/>
                    <a:pt x="83021" y="67870"/>
                  </a:cubicBezTo>
                  <a:cubicBezTo>
                    <a:pt x="83909" y="69202"/>
                    <a:pt x="82355" y="69646"/>
                    <a:pt x="81467" y="70312"/>
                  </a:cubicBezTo>
                  <a:lnTo>
                    <a:pt x="75029" y="74308"/>
                  </a:lnTo>
                  <a:cubicBezTo>
                    <a:pt x="74364" y="74752"/>
                    <a:pt x="73920" y="75196"/>
                    <a:pt x="73254" y="75861"/>
                  </a:cubicBezTo>
                  <a:cubicBezTo>
                    <a:pt x="73032" y="76305"/>
                    <a:pt x="72810" y="76749"/>
                    <a:pt x="73032" y="77415"/>
                  </a:cubicBezTo>
                  <a:cubicBezTo>
                    <a:pt x="73192" y="77895"/>
                    <a:pt x="73698" y="78260"/>
                    <a:pt x="74217" y="78260"/>
                  </a:cubicBezTo>
                  <a:cubicBezTo>
                    <a:pt x="74418" y="78260"/>
                    <a:pt x="74622" y="78205"/>
                    <a:pt x="74807" y="78081"/>
                  </a:cubicBezTo>
                  <a:cubicBezTo>
                    <a:pt x="76361" y="77415"/>
                    <a:pt x="77915" y="76527"/>
                    <a:pt x="79469" y="75640"/>
                  </a:cubicBezTo>
                  <a:cubicBezTo>
                    <a:pt x="81467" y="74308"/>
                    <a:pt x="83243" y="73198"/>
                    <a:pt x="85463" y="72088"/>
                  </a:cubicBezTo>
                  <a:cubicBezTo>
                    <a:pt x="85685" y="72088"/>
                    <a:pt x="86572" y="72532"/>
                    <a:pt x="86794" y="72976"/>
                  </a:cubicBezTo>
                  <a:cubicBezTo>
                    <a:pt x="87016" y="73420"/>
                    <a:pt x="86794" y="74308"/>
                    <a:pt x="86572" y="74530"/>
                  </a:cubicBezTo>
                  <a:cubicBezTo>
                    <a:pt x="84797" y="75640"/>
                    <a:pt x="82799" y="76527"/>
                    <a:pt x="81467" y="77415"/>
                  </a:cubicBezTo>
                  <a:cubicBezTo>
                    <a:pt x="80135" y="78303"/>
                    <a:pt x="78359" y="78747"/>
                    <a:pt x="77249" y="80301"/>
                  </a:cubicBezTo>
                  <a:cubicBezTo>
                    <a:pt x="76805" y="80745"/>
                    <a:pt x="76805" y="81411"/>
                    <a:pt x="77249" y="81855"/>
                  </a:cubicBezTo>
                  <a:cubicBezTo>
                    <a:pt x="77416" y="82354"/>
                    <a:pt x="77832" y="82604"/>
                    <a:pt x="78311" y="82604"/>
                  </a:cubicBezTo>
                  <a:cubicBezTo>
                    <a:pt x="78470" y="82604"/>
                    <a:pt x="78637" y="82576"/>
                    <a:pt x="78803" y="82521"/>
                  </a:cubicBezTo>
                  <a:cubicBezTo>
                    <a:pt x="80135" y="81855"/>
                    <a:pt x="81467" y="81189"/>
                    <a:pt x="82799" y="80523"/>
                  </a:cubicBezTo>
                  <a:cubicBezTo>
                    <a:pt x="84797" y="79413"/>
                    <a:pt x="86572" y="78525"/>
                    <a:pt x="88570" y="77637"/>
                  </a:cubicBezTo>
                  <a:cubicBezTo>
                    <a:pt x="88736" y="77554"/>
                    <a:pt x="88895" y="77518"/>
                    <a:pt x="89044" y="77518"/>
                  </a:cubicBezTo>
                  <a:cubicBezTo>
                    <a:pt x="89692" y="77518"/>
                    <a:pt x="90166" y="78206"/>
                    <a:pt x="90346" y="78747"/>
                  </a:cubicBezTo>
                  <a:cubicBezTo>
                    <a:pt x="90568" y="79413"/>
                    <a:pt x="90346" y="79857"/>
                    <a:pt x="89902" y="80301"/>
                  </a:cubicBezTo>
                  <a:cubicBezTo>
                    <a:pt x="86794" y="82299"/>
                    <a:pt x="83465" y="84075"/>
                    <a:pt x="80579" y="85851"/>
                  </a:cubicBezTo>
                  <a:cubicBezTo>
                    <a:pt x="77471" y="87626"/>
                    <a:pt x="74586" y="89402"/>
                    <a:pt x="71478" y="91178"/>
                  </a:cubicBezTo>
                  <a:cubicBezTo>
                    <a:pt x="70812" y="91622"/>
                    <a:pt x="70590" y="92510"/>
                    <a:pt x="71034" y="93176"/>
                  </a:cubicBezTo>
                  <a:cubicBezTo>
                    <a:pt x="71330" y="93768"/>
                    <a:pt x="71823" y="94064"/>
                    <a:pt x="72316" y="94064"/>
                  </a:cubicBezTo>
                  <a:cubicBezTo>
                    <a:pt x="72563" y="94064"/>
                    <a:pt x="72810" y="93990"/>
                    <a:pt x="73032" y="93842"/>
                  </a:cubicBezTo>
                  <a:cubicBezTo>
                    <a:pt x="74142" y="93176"/>
                    <a:pt x="75473" y="92732"/>
                    <a:pt x="76583" y="91844"/>
                  </a:cubicBezTo>
                  <a:cubicBezTo>
                    <a:pt x="81245" y="89180"/>
                    <a:pt x="85906" y="86739"/>
                    <a:pt x="90568" y="83853"/>
                  </a:cubicBezTo>
                  <a:cubicBezTo>
                    <a:pt x="90958" y="83593"/>
                    <a:pt x="91424" y="83485"/>
                    <a:pt x="91878" y="83485"/>
                  </a:cubicBezTo>
                  <a:cubicBezTo>
                    <a:pt x="92198" y="83485"/>
                    <a:pt x="92512" y="83539"/>
                    <a:pt x="92788" y="83631"/>
                  </a:cubicBezTo>
                  <a:cubicBezTo>
                    <a:pt x="94342" y="84075"/>
                    <a:pt x="94786" y="86073"/>
                    <a:pt x="93676" y="87404"/>
                  </a:cubicBezTo>
                  <a:cubicBezTo>
                    <a:pt x="91900" y="88736"/>
                    <a:pt x="89902" y="90068"/>
                    <a:pt x="88126" y="91622"/>
                  </a:cubicBezTo>
                  <a:cubicBezTo>
                    <a:pt x="87460" y="92066"/>
                    <a:pt x="86794" y="92510"/>
                    <a:pt x="86350" y="93176"/>
                  </a:cubicBezTo>
                  <a:cubicBezTo>
                    <a:pt x="86128" y="93620"/>
                    <a:pt x="85906" y="94286"/>
                    <a:pt x="86128" y="94730"/>
                  </a:cubicBezTo>
                  <a:cubicBezTo>
                    <a:pt x="86298" y="95408"/>
                    <a:pt x="86856" y="95698"/>
                    <a:pt x="87407" y="95698"/>
                  </a:cubicBezTo>
                  <a:cubicBezTo>
                    <a:pt x="87578" y="95698"/>
                    <a:pt x="87747" y="95670"/>
                    <a:pt x="87904" y="95618"/>
                  </a:cubicBezTo>
                  <a:cubicBezTo>
                    <a:pt x="89236" y="94952"/>
                    <a:pt x="90346" y="94286"/>
                    <a:pt x="91456" y="93398"/>
                  </a:cubicBezTo>
                  <a:cubicBezTo>
                    <a:pt x="92566" y="92510"/>
                    <a:pt x="93898" y="91400"/>
                    <a:pt x="95230" y="90734"/>
                  </a:cubicBezTo>
                  <a:cubicBezTo>
                    <a:pt x="95467" y="90378"/>
                    <a:pt x="95832" y="90149"/>
                    <a:pt x="96222" y="90149"/>
                  </a:cubicBezTo>
                  <a:cubicBezTo>
                    <a:pt x="96560" y="90149"/>
                    <a:pt x="96918" y="90321"/>
                    <a:pt x="97227" y="90734"/>
                  </a:cubicBezTo>
                  <a:cubicBezTo>
                    <a:pt x="97671" y="91400"/>
                    <a:pt x="97227" y="92066"/>
                    <a:pt x="96562" y="92510"/>
                  </a:cubicBezTo>
                  <a:cubicBezTo>
                    <a:pt x="94342" y="93842"/>
                    <a:pt x="92122" y="94952"/>
                    <a:pt x="90124" y="96284"/>
                  </a:cubicBezTo>
                  <a:cubicBezTo>
                    <a:pt x="89458" y="96728"/>
                    <a:pt x="88792" y="97172"/>
                    <a:pt x="88348" y="97838"/>
                  </a:cubicBezTo>
                  <a:cubicBezTo>
                    <a:pt x="87904" y="98282"/>
                    <a:pt x="87904" y="98947"/>
                    <a:pt x="88348" y="99391"/>
                  </a:cubicBezTo>
                  <a:cubicBezTo>
                    <a:pt x="88511" y="99716"/>
                    <a:pt x="88911" y="99923"/>
                    <a:pt x="89375" y="99923"/>
                  </a:cubicBezTo>
                  <a:cubicBezTo>
                    <a:pt x="89545" y="99923"/>
                    <a:pt x="89724" y="99895"/>
                    <a:pt x="89902" y="99835"/>
                  </a:cubicBezTo>
                  <a:cubicBezTo>
                    <a:pt x="91012" y="99391"/>
                    <a:pt x="92344" y="98726"/>
                    <a:pt x="93454" y="98060"/>
                  </a:cubicBezTo>
                  <a:cubicBezTo>
                    <a:pt x="95230" y="97172"/>
                    <a:pt x="96784" y="96062"/>
                    <a:pt x="98559" y="95396"/>
                  </a:cubicBezTo>
                  <a:cubicBezTo>
                    <a:pt x="98689" y="95331"/>
                    <a:pt x="98800" y="95304"/>
                    <a:pt x="98903" y="95304"/>
                  </a:cubicBezTo>
                  <a:cubicBezTo>
                    <a:pt x="99152" y="95304"/>
                    <a:pt x="99355" y="95461"/>
                    <a:pt x="99669" y="95618"/>
                  </a:cubicBezTo>
                  <a:cubicBezTo>
                    <a:pt x="100113" y="95840"/>
                    <a:pt x="100113" y="96728"/>
                    <a:pt x="99669" y="96950"/>
                  </a:cubicBezTo>
                  <a:cubicBezTo>
                    <a:pt x="97449" y="98504"/>
                    <a:pt x="95230" y="99835"/>
                    <a:pt x="93232" y="101167"/>
                  </a:cubicBezTo>
                  <a:cubicBezTo>
                    <a:pt x="91456" y="102499"/>
                    <a:pt x="90568" y="104053"/>
                    <a:pt x="91456" y="104719"/>
                  </a:cubicBezTo>
                  <a:cubicBezTo>
                    <a:pt x="91932" y="105059"/>
                    <a:pt x="92345" y="105191"/>
                    <a:pt x="92722" y="105191"/>
                  </a:cubicBezTo>
                  <a:cubicBezTo>
                    <a:pt x="93575" y="105191"/>
                    <a:pt x="94238" y="104515"/>
                    <a:pt x="95008" y="104053"/>
                  </a:cubicBezTo>
                  <a:cubicBezTo>
                    <a:pt x="97227" y="102721"/>
                    <a:pt x="99447" y="101389"/>
                    <a:pt x="101667" y="100057"/>
                  </a:cubicBezTo>
                  <a:cubicBezTo>
                    <a:pt x="101853" y="99933"/>
                    <a:pt x="102056" y="99879"/>
                    <a:pt x="102258" y="99879"/>
                  </a:cubicBezTo>
                  <a:cubicBezTo>
                    <a:pt x="102777" y="99879"/>
                    <a:pt x="103283" y="100243"/>
                    <a:pt x="103443" y="100723"/>
                  </a:cubicBezTo>
                  <a:cubicBezTo>
                    <a:pt x="104109" y="101611"/>
                    <a:pt x="104997" y="102721"/>
                    <a:pt x="103887" y="103831"/>
                  </a:cubicBezTo>
                  <a:cubicBezTo>
                    <a:pt x="102999" y="104497"/>
                    <a:pt x="102333" y="104941"/>
                    <a:pt x="101445" y="105385"/>
                  </a:cubicBezTo>
                  <a:lnTo>
                    <a:pt x="86350" y="114264"/>
                  </a:lnTo>
                  <a:cubicBezTo>
                    <a:pt x="85463" y="114708"/>
                    <a:pt x="84575" y="115374"/>
                    <a:pt x="83687" y="116262"/>
                  </a:cubicBezTo>
                  <a:cubicBezTo>
                    <a:pt x="83465" y="116484"/>
                    <a:pt x="83465" y="117372"/>
                    <a:pt x="83687" y="117816"/>
                  </a:cubicBezTo>
                  <a:cubicBezTo>
                    <a:pt x="83868" y="118178"/>
                    <a:pt x="84197" y="118541"/>
                    <a:pt x="84674" y="118541"/>
                  </a:cubicBezTo>
                  <a:cubicBezTo>
                    <a:pt x="84782" y="118541"/>
                    <a:pt x="84896" y="118523"/>
                    <a:pt x="85019" y="118482"/>
                  </a:cubicBezTo>
                  <a:cubicBezTo>
                    <a:pt x="86350" y="118038"/>
                    <a:pt x="87460" y="117372"/>
                    <a:pt x="88570" y="116706"/>
                  </a:cubicBezTo>
                  <a:cubicBezTo>
                    <a:pt x="93454" y="114264"/>
                    <a:pt x="98115" y="111378"/>
                    <a:pt x="102777" y="108715"/>
                  </a:cubicBezTo>
                  <a:cubicBezTo>
                    <a:pt x="103665" y="108049"/>
                    <a:pt x="104775" y="107605"/>
                    <a:pt x="105663" y="107161"/>
                  </a:cubicBezTo>
                  <a:cubicBezTo>
                    <a:pt x="105907" y="107079"/>
                    <a:pt x="106122" y="107043"/>
                    <a:pt x="106312" y="107043"/>
                  </a:cubicBezTo>
                  <a:cubicBezTo>
                    <a:pt x="107158" y="107043"/>
                    <a:pt x="107520" y="107768"/>
                    <a:pt x="107883" y="108493"/>
                  </a:cubicBezTo>
                  <a:cubicBezTo>
                    <a:pt x="108326" y="109159"/>
                    <a:pt x="108105" y="110047"/>
                    <a:pt x="107217" y="110269"/>
                  </a:cubicBezTo>
                  <a:cubicBezTo>
                    <a:pt x="104997" y="111600"/>
                    <a:pt x="102777" y="112710"/>
                    <a:pt x="100557" y="114042"/>
                  </a:cubicBezTo>
                  <a:cubicBezTo>
                    <a:pt x="100113" y="114264"/>
                    <a:pt x="100113" y="114930"/>
                    <a:pt x="100335" y="115596"/>
                  </a:cubicBezTo>
                  <a:cubicBezTo>
                    <a:pt x="100557" y="116040"/>
                    <a:pt x="101223" y="116262"/>
                    <a:pt x="101667" y="116484"/>
                  </a:cubicBezTo>
                  <a:cubicBezTo>
                    <a:pt x="103665" y="116040"/>
                    <a:pt x="105441" y="115374"/>
                    <a:pt x="106995" y="114264"/>
                  </a:cubicBezTo>
                  <a:cubicBezTo>
                    <a:pt x="107984" y="113868"/>
                    <a:pt x="108798" y="113119"/>
                    <a:pt x="109907" y="113119"/>
                  </a:cubicBezTo>
                  <a:cubicBezTo>
                    <a:pt x="110041" y="113119"/>
                    <a:pt x="110180" y="113130"/>
                    <a:pt x="110324" y="113154"/>
                  </a:cubicBezTo>
                  <a:cubicBezTo>
                    <a:pt x="110324" y="113154"/>
                    <a:pt x="110546" y="113376"/>
                    <a:pt x="110768" y="113598"/>
                  </a:cubicBezTo>
                  <a:cubicBezTo>
                    <a:pt x="110768" y="113598"/>
                    <a:pt x="110768" y="113820"/>
                    <a:pt x="110768" y="114042"/>
                  </a:cubicBezTo>
                  <a:cubicBezTo>
                    <a:pt x="110324" y="114708"/>
                    <a:pt x="109880" y="115152"/>
                    <a:pt x="109214" y="115818"/>
                  </a:cubicBezTo>
                  <a:cubicBezTo>
                    <a:pt x="107439" y="116928"/>
                    <a:pt x="105663" y="118038"/>
                    <a:pt x="103887" y="119148"/>
                  </a:cubicBezTo>
                  <a:cubicBezTo>
                    <a:pt x="102999" y="119814"/>
                    <a:pt x="102555" y="120480"/>
                    <a:pt x="102777" y="121590"/>
                  </a:cubicBezTo>
                  <a:cubicBezTo>
                    <a:pt x="102902" y="122088"/>
                    <a:pt x="103236" y="122377"/>
                    <a:pt x="103820" y="122377"/>
                  </a:cubicBezTo>
                  <a:cubicBezTo>
                    <a:pt x="104276" y="122377"/>
                    <a:pt x="104884" y="122201"/>
                    <a:pt x="105663" y="121812"/>
                  </a:cubicBezTo>
                  <a:cubicBezTo>
                    <a:pt x="107439" y="120924"/>
                    <a:pt x="108992" y="119814"/>
                    <a:pt x="110546" y="118926"/>
                  </a:cubicBezTo>
                  <a:cubicBezTo>
                    <a:pt x="111212" y="118482"/>
                    <a:pt x="112100" y="118038"/>
                    <a:pt x="112766" y="117816"/>
                  </a:cubicBezTo>
                  <a:cubicBezTo>
                    <a:pt x="112848" y="117775"/>
                    <a:pt x="112929" y="117757"/>
                    <a:pt x="113011" y="117757"/>
                  </a:cubicBezTo>
                  <a:cubicBezTo>
                    <a:pt x="113373" y="117757"/>
                    <a:pt x="113735" y="118119"/>
                    <a:pt x="114098" y="118482"/>
                  </a:cubicBezTo>
                  <a:cubicBezTo>
                    <a:pt x="114542" y="118926"/>
                    <a:pt x="114542" y="119592"/>
                    <a:pt x="114098" y="120258"/>
                  </a:cubicBezTo>
                  <a:cubicBezTo>
                    <a:pt x="113210" y="120924"/>
                    <a:pt x="112322" y="121590"/>
                    <a:pt x="111434" y="122256"/>
                  </a:cubicBezTo>
                  <a:cubicBezTo>
                    <a:pt x="109880" y="123587"/>
                    <a:pt x="108105" y="124919"/>
                    <a:pt x="106551" y="126251"/>
                  </a:cubicBezTo>
                  <a:cubicBezTo>
                    <a:pt x="105885" y="126695"/>
                    <a:pt x="105885" y="127805"/>
                    <a:pt x="106329" y="128249"/>
                  </a:cubicBezTo>
                  <a:cubicBezTo>
                    <a:pt x="106615" y="128679"/>
                    <a:pt x="107087" y="128924"/>
                    <a:pt x="107565" y="128924"/>
                  </a:cubicBezTo>
                  <a:cubicBezTo>
                    <a:pt x="107827" y="128924"/>
                    <a:pt x="108091" y="128850"/>
                    <a:pt x="108326" y="128693"/>
                  </a:cubicBezTo>
                  <a:cubicBezTo>
                    <a:pt x="110102" y="127361"/>
                    <a:pt x="112100" y="126029"/>
                    <a:pt x="113876" y="124697"/>
                  </a:cubicBezTo>
                  <a:cubicBezTo>
                    <a:pt x="114542" y="124253"/>
                    <a:pt x="115208" y="123809"/>
                    <a:pt x="115874" y="123809"/>
                  </a:cubicBezTo>
                  <a:cubicBezTo>
                    <a:pt x="116540" y="123809"/>
                    <a:pt x="116984" y="124031"/>
                    <a:pt x="117428" y="124475"/>
                  </a:cubicBezTo>
                  <a:cubicBezTo>
                    <a:pt x="117650" y="124919"/>
                    <a:pt x="117650" y="125585"/>
                    <a:pt x="117428" y="126029"/>
                  </a:cubicBezTo>
                  <a:cubicBezTo>
                    <a:pt x="116984" y="127361"/>
                    <a:pt x="115874" y="127805"/>
                    <a:pt x="114986" y="128249"/>
                  </a:cubicBezTo>
                  <a:cubicBezTo>
                    <a:pt x="109214" y="131801"/>
                    <a:pt x="103221" y="135130"/>
                    <a:pt x="97449" y="138460"/>
                  </a:cubicBezTo>
                  <a:cubicBezTo>
                    <a:pt x="95896" y="139126"/>
                    <a:pt x="94342" y="140236"/>
                    <a:pt x="93454" y="141568"/>
                  </a:cubicBezTo>
                  <a:cubicBezTo>
                    <a:pt x="93010" y="142012"/>
                    <a:pt x="93010" y="142900"/>
                    <a:pt x="93454" y="143122"/>
                  </a:cubicBezTo>
                  <a:cubicBezTo>
                    <a:pt x="93676" y="143344"/>
                    <a:pt x="94120" y="143566"/>
                    <a:pt x="94342" y="143566"/>
                  </a:cubicBezTo>
                  <a:cubicBezTo>
                    <a:pt x="95230" y="143344"/>
                    <a:pt x="96118" y="143122"/>
                    <a:pt x="97006" y="142678"/>
                  </a:cubicBezTo>
                  <a:lnTo>
                    <a:pt x="114542" y="132467"/>
                  </a:lnTo>
                  <a:cubicBezTo>
                    <a:pt x="115652" y="131801"/>
                    <a:pt x="116984" y="130913"/>
                    <a:pt x="118094" y="130469"/>
                  </a:cubicBezTo>
                  <a:cubicBezTo>
                    <a:pt x="118826" y="130062"/>
                    <a:pt x="119410" y="129864"/>
                    <a:pt x="119910" y="129864"/>
                  </a:cubicBezTo>
                  <a:cubicBezTo>
                    <a:pt x="120773" y="129864"/>
                    <a:pt x="121386" y="130454"/>
                    <a:pt x="122089" y="131579"/>
                  </a:cubicBezTo>
                  <a:cubicBezTo>
                    <a:pt x="123199" y="133355"/>
                    <a:pt x="122977" y="134020"/>
                    <a:pt x="120979" y="135352"/>
                  </a:cubicBezTo>
                  <a:cubicBezTo>
                    <a:pt x="118982" y="136462"/>
                    <a:pt x="116762" y="137128"/>
                    <a:pt x="115208" y="139126"/>
                  </a:cubicBezTo>
                  <a:cubicBezTo>
                    <a:pt x="115208" y="139348"/>
                    <a:pt x="114986" y="140014"/>
                    <a:pt x="115208" y="140236"/>
                  </a:cubicBezTo>
                  <a:cubicBezTo>
                    <a:pt x="115430" y="140680"/>
                    <a:pt x="115874" y="140902"/>
                    <a:pt x="116540" y="140902"/>
                  </a:cubicBezTo>
                  <a:cubicBezTo>
                    <a:pt x="117872" y="140902"/>
                    <a:pt x="118982" y="140236"/>
                    <a:pt x="120091" y="139570"/>
                  </a:cubicBezTo>
                  <a:cubicBezTo>
                    <a:pt x="121423" y="138682"/>
                    <a:pt x="122977" y="138238"/>
                    <a:pt x="124309" y="137794"/>
                  </a:cubicBezTo>
                  <a:cubicBezTo>
                    <a:pt x="124504" y="137697"/>
                    <a:pt x="124688" y="137653"/>
                    <a:pt x="124859" y="137653"/>
                  </a:cubicBezTo>
                  <a:cubicBezTo>
                    <a:pt x="125468" y="137653"/>
                    <a:pt x="125912" y="138211"/>
                    <a:pt x="126085" y="138904"/>
                  </a:cubicBezTo>
                  <a:cubicBezTo>
                    <a:pt x="126751" y="139570"/>
                    <a:pt x="126529" y="140458"/>
                    <a:pt x="125863" y="140902"/>
                  </a:cubicBezTo>
                  <a:cubicBezTo>
                    <a:pt x="124309" y="141790"/>
                    <a:pt x="122755" y="142456"/>
                    <a:pt x="121201" y="143344"/>
                  </a:cubicBezTo>
                  <a:cubicBezTo>
                    <a:pt x="120313" y="143788"/>
                    <a:pt x="119647" y="144454"/>
                    <a:pt x="119204" y="145342"/>
                  </a:cubicBezTo>
                  <a:cubicBezTo>
                    <a:pt x="119204" y="145785"/>
                    <a:pt x="119204" y="146007"/>
                    <a:pt x="119426" y="146451"/>
                  </a:cubicBezTo>
                  <a:cubicBezTo>
                    <a:pt x="119647" y="146673"/>
                    <a:pt x="120091" y="146895"/>
                    <a:pt x="120313" y="146895"/>
                  </a:cubicBezTo>
                  <a:cubicBezTo>
                    <a:pt x="121201" y="146895"/>
                    <a:pt x="121867" y="146673"/>
                    <a:pt x="122533" y="146229"/>
                  </a:cubicBezTo>
                  <a:cubicBezTo>
                    <a:pt x="123865" y="145563"/>
                    <a:pt x="125197" y="144898"/>
                    <a:pt x="126751" y="144232"/>
                  </a:cubicBezTo>
                  <a:cubicBezTo>
                    <a:pt x="127181" y="143945"/>
                    <a:pt x="127703" y="143474"/>
                    <a:pt x="128139" y="143474"/>
                  </a:cubicBezTo>
                  <a:cubicBezTo>
                    <a:pt x="128378" y="143474"/>
                    <a:pt x="128591" y="143616"/>
                    <a:pt x="128749" y="144010"/>
                  </a:cubicBezTo>
                  <a:cubicBezTo>
                    <a:pt x="129415" y="145120"/>
                    <a:pt x="128083" y="145563"/>
                    <a:pt x="127417" y="146007"/>
                  </a:cubicBezTo>
                  <a:cubicBezTo>
                    <a:pt x="125641" y="146895"/>
                    <a:pt x="124087" y="147783"/>
                    <a:pt x="122311" y="148893"/>
                  </a:cubicBezTo>
                  <a:cubicBezTo>
                    <a:pt x="121645" y="149337"/>
                    <a:pt x="121201" y="149781"/>
                    <a:pt x="120757" y="150447"/>
                  </a:cubicBezTo>
                  <a:cubicBezTo>
                    <a:pt x="120757" y="150891"/>
                    <a:pt x="120757" y="151113"/>
                    <a:pt x="120757" y="151557"/>
                  </a:cubicBezTo>
                  <a:cubicBezTo>
                    <a:pt x="120979" y="151779"/>
                    <a:pt x="121423" y="152001"/>
                    <a:pt x="121645" y="152001"/>
                  </a:cubicBezTo>
                  <a:cubicBezTo>
                    <a:pt x="122755" y="152001"/>
                    <a:pt x="123643" y="151557"/>
                    <a:pt x="124531" y="151113"/>
                  </a:cubicBezTo>
                  <a:cubicBezTo>
                    <a:pt x="126307" y="150225"/>
                    <a:pt x="128305" y="149337"/>
                    <a:pt x="130081" y="148227"/>
                  </a:cubicBezTo>
                  <a:cubicBezTo>
                    <a:pt x="130303" y="148079"/>
                    <a:pt x="130549" y="148005"/>
                    <a:pt x="130796" y="148005"/>
                  </a:cubicBezTo>
                  <a:cubicBezTo>
                    <a:pt x="131289" y="148005"/>
                    <a:pt x="131782" y="148301"/>
                    <a:pt x="132078" y="148893"/>
                  </a:cubicBezTo>
                  <a:cubicBezTo>
                    <a:pt x="132078" y="149337"/>
                    <a:pt x="131856" y="150003"/>
                    <a:pt x="131412" y="150447"/>
                  </a:cubicBezTo>
                  <a:cubicBezTo>
                    <a:pt x="128749" y="152223"/>
                    <a:pt x="125863" y="153999"/>
                    <a:pt x="123199" y="155775"/>
                  </a:cubicBezTo>
                  <a:cubicBezTo>
                    <a:pt x="119426" y="157994"/>
                    <a:pt x="115430" y="159992"/>
                    <a:pt x="111656" y="162212"/>
                  </a:cubicBezTo>
                  <a:cubicBezTo>
                    <a:pt x="110768" y="162434"/>
                    <a:pt x="110102" y="162878"/>
                    <a:pt x="109658" y="163544"/>
                  </a:cubicBezTo>
                  <a:cubicBezTo>
                    <a:pt x="108770" y="163988"/>
                    <a:pt x="108326" y="165098"/>
                    <a:pt x="108770" y="165764"/>
                  </a:cubicBezTo>
                  <a:cubicBezTo>
                    <a:pt x="109016" y="166255"/>
                    <a:pt x="109397" y="166406"/>
                    <a:pt x="109801" y="166406"/>
                  </a:cubicBezTo>
                  <a:cubicBezTo>
                    <a:pt x="110128" y="166406"/>
                    <a:pt x="110470" y="166307"/>
                    <a:pt x="110768" y="166208"/>
                  </a:cubicBezTo>
                  <a:cubicBezTo>
                    <a:pt x="112100" y="165542"/>
                    <a:pt x="113210" y="165098"/>
                    <a:pt x="114542" y="164432"/>
                  </a:cubicBezTo>
                  <a:lnTo>
                    <a:pt x="133188" y="153999"/>
                  </a:lnTo>
                  <a:cubicBezTo>
                    <a:pt x="133632" y="153777"/>
                    <a:pt x="134076" y="153555"/>
                    <a:pt x="134298" y="153555"/>
                  </a:cubicBezTo>
                  <a:cubicBezTo>
                    <a:pt x="133632" y="155331"/>
                    <a:pt x="131856" y="155997"/>
                    <a:pt x="130525" y="157107"/>
                  </a:cubicBezTo>
                  <a:cubicBezTo>
                    <a:pt x="129415" y="157772"/>
                    <a:pt x="128527" y="158882"/>
                    <a:pt x="128083" y="159992"/>
                  </a:cubicBezTo>
                  <a:cubicBezTo>
                    <a:pt x="127861" y="160436"/>
                    <a:pt x="128083" y="160658"/>
                    <a:pt x="128083" y="161102"/>
                  </a:cubicBezTo>
                  <a:cubicBezTo>
                    <a:pt x="128527" y="161324"/>
                    <a:pt x="128749" y="161546"/>
                    <a:pt x="129193" y="161546"/>
                  </a:cubicBezTo>
                  <a:cubicBezTo>
                    <a:pt x="130303" y="161324"/>
                    <a:pt x="131412" y="160880"/>
                    <a:pt x="132300" y="160214"/>
                  </a:cubicBezTo>
                  <a:cubicBezTo>
                    <a:pt x="133410" y="159104"/>
                    <a:pt x="134742" y="158216"/>
                    <a:pt x="136074" y="157550"/>
                  </a:cubicBezTo>
                  <a:cubicBezTo>
                    <a:pt x="136231" y="157393"/>
                    <a:pt x="136416" y="157319"/>
                    <a:pt x="136600" y="157319"/>
                  </a:cubicBezTo>
                  <a:cubicBezTo>
                    <a:pt x="136934" y="157319"/>
                    <a:pt x="137263" y="157564"/>
                    <a:pt x="137406" y="157994"/>
                  </a:cubicBezTo>
                  <a:cubicBezTo>
                    <a:pt x="137850" y="158438"/>
                    <a:pt x="137850" y="159104"/>
                    <a:pt x="137406" y="159548"/>
                  </a:cubicBezTo>
                  <a:cubicBezTo>
                    <a:pt x="136962" y="159770"/>
                    <a:pt x="136518" y="160214"/>
                    <a:pt x="136074" y="160658"/>
                  </a:cubicBezTo>
                  <a:cubicBezTo>
                    <a:pt x="134964" y="161324"/>
                    <a:pt x="133410" y="162212"/>
                    <a:pt x="132522" y="162656"/>
                  </a:cubicBezTo>
                  <a:cubicBezTo>
                    <a:pt x="131634" y="163100"/>
                    <a:pt x="130968" y="163988"/>
                    <a:pt x="131634" y="164876"/>
                  </a:cubicBezTo>
                  <a:cubicBezTo>
                    <a:pt x="132111" y="165471"/>
                    <a:pt x="132587" y="165684"/>
                    <a:pt x="133064" y="165684"/>
                  </a:cubicBezTo>
                  <a:cubicBezTo>
                    <a:pt x="133475" y="165684"/>
                    <a:pt x="133887" y="165526"/>
                    <a:pt x="134298" y="165320"/>
                  </a:cubicBezTo>
                  <a:cubicBezTo>
                    <a:pt x="136074" y="164432"/>
                    <a:pt x="137628" y="163544"/>
                    <a:pt x="139404" y="162878"/>
                  </a:cubicBezTo>
                  <a:cubicBezTo>
                    <a:pt x="139522" y="162839"/>
                    <a:pt x="139633" y="162820"/>
                    <a:pt x="139737" y="162820"/>
                  </a:cubicBezTo>
                  <a:cubicBezTo>
                    <a:pt x="140220" y="162820"/>
                    <a:pt x="140553" y="163218"/>
                    <a:pt x="140736" y="163766"/>
                  </a:cubicBezTo>
                  <a:cubicBezTo>
                    <a:pt x="140958" y="163988"/>
                    <a:pt x="140736" y="164432"/>
                    <a:pt x="140514" y="164654"/>
                  </a:cubicBezTo>
                  <a:cubicBezTo>
                    <a:pt x="140070" y="165320"/>
                    <a:pt x="139404" y="165764"/>
                    <a:pt x="138738" y="166208"/>
                  </a:cubicBezTo>
                  <a:cubicBezTo>
                    <a:pt x="137406" y="166874"/>
                    <a:pt x="136074" y="167540"/>
                    <a:pt x="134742" y="168428"/>
                  </a:cubicBezTo>
                  <a:cubicBezTo>
                    <a:pt x="134076" y="168871"/>
                    <a:pt x="133632" y="169537"/>
                    <a:pt x="133188" y="170203"/>
                  </a:cubicBezTo>
                  <a:cubicBezTo>
                    <a:pt x="132966" y="170425"/>
                    <a:pt x="132966" y="170869"/>
                    <a:pt x="133188" y="171091"/>
                  </a:cubicBezTo>
                  <a:cubicBezTo>
                    <a:pt x="133410" y="171535"/>
                    <a:pt x="133854" y="171757"/>
                    <a:pt x="134076" y="171757"/>
                  </a:cubicBezTo>
                  <a:cubicBezTo>
                    <a:pt x="135186" y="171757"/>
                    <a:pt x="136074" y="171535"/>
                    <a:pt x="136962" y="170869"/>
                  </a:cubicBezTo>
                  <a:cubicBezTo>
                    <a:pt x="138516" y="169981"/>
                    <a:pt x="140292" y="169093"/>
                    <a:pt x="142067" y="168206"/>
                  </a:cubicBezTo>
                  <a:cubicBezTo>
                    <a:pt x="142311" y="168108"/>
                    <a:pt x="142533" y="168064"/>
                    <a:pt x="142738" y="168064"/>
                  </a:cubicBezTo>
                  <a:cubicBezTo>
                    <a:pt x="143469" y="168064"/>
                    <a:pt x="143989" y="168622"/>
                    <a:pt x="144509" y="169315"/>
                  </a:cubicBezTo>
                  <a:cubicBezTo>
                    <a:pt x="144953" y="170203"/>
                    <a:pt x="144731" y="171313"/>
                    <a:pt x="144065" y="171979"/>
                  </a:cubicBezTo>
                  <a:cubicBezTo>
                    <a:pt x="142955" y="172645"/>
                    <a:pt x="141846" y="173533"/>
                    <a:pt x="140514" y="174199"/>
                  </a:cubicBezTo>
                  <a:cubicBezTo>
                    <a:pt x="135852" y="176641"/>
                    <a:pt x="131190" y="179083"/>
                    <a:pt x="126751" y="181524"/>
                  </a:cubicBezTo>
                  <a:cubicBezTo>
                    <a:pt x="125419" y="182412"/>
                    <a:pt x="123865" y="182856"/>
                    <a:pt x="122977" y="184188"/>
                  </a:cubicBezTo>
                  <a:cubicBezTo>
                    <a:pt x="122755" y="184632"/>
                    <a:pt x="122755" y="185298"/>
                    <a:pt x="122977" y="185742"/>
                  </a:cubicBezTo>
                  <a:cubicBezTo>
                    <a:pt x="123144" y="186242"/>
                    <a:pt x="123560" y="186491"/>
                    <a:pt x="123945" y="186491"/>
                  </a:cubicBezTo>
                  <a:cubicBezTo>
                    <a:pt x="124073" y="186491"/>
                    <a:pt x="124198" y="186463"/>
                    <a:pt x="124309" y="186408"/>
                  </a:cubicBezTo>
                  <a:cubicBezTo>
                    <a:pt x="124975" y="186186"/>
                    <a:pt x="125863" y="185964"/>
                    <a:pt x="126529" y="185520"/>
                  </a:cubicBezTo>
                  <a:lnTo>
                    <a:pt x="144065" y="175975"/>
                  </a:lnTo>
                  <a:cubicBezTo>
                    <a:pt x="145094" y="175421"/>
                    <a:pt x="145925" y="175149"/>
                    <a:pt x="146619" y="175149"/>
                  </a:cubicBezTo>
                  <a:cubicBezTo>
                    <a:pt x="147872" y="175149"/>
                    <a:pt x="148678" y="176036"/>
                    <a:pt x="149393" y="177751"/>
                  </a:cubicBezTo>
                  <a:cubicBezTo>
                    <a:pt x="149615" y="178417"/>
                    <a:pt x="149393" y="179305"/>
                    <a:pt x="148727" y="179749"/>
                  </a:cubicBezTo>
                  <a:cubicBezTo>
                    <a:pt x="138516" y="185298"/>
                    <a:pt x="129637" y="192845"/>
                    <a:pt x="119204" y="198173"/>
                  </a:cubicBezTo>
                  <a:cubicBezTo>
                    <a:pt x="116692" y="199332"/>
                    <a:pt x="115357" y="200113"/>
                    <a:pt x="114340" y="200113"/>
                  </a:cubicBezTo>
                  <a:cubicBezTo>
                    <a:pt x="113020" y="200113"/>
                    <a:pt x="112234" y="198798"/>
                    <a:pt x="110102" y="195287"/>
                  </a:cubicBezTo>
                  <a:cubicBezTo>
                    <a:pt x="89458" y="162212"/>
                    <a:pt x="68814" y="129137"/>
                    <a:pt x="48170" y="96284"/>
                  </a:cubicBezTo>
                  <a:cubicBezTo>
                    <a:pt x="34629" y="74530"/>
                    <a:pt x="20866" y="52775"/>
                    <a:pt x="7325" y="31021"/>
                  </a:cubicBezTo>
                  <a:cubicBezTo>
                    <a:pt x="6438" y="29911"/>
                    <a:pt x="5994" y="28802"/>
                    <a:pt x="5994" y="27470"/>
                  </a:cubicBezTo>
                  <a:lnTo>
                    <a:pt x="5994" y="27470"/>
                  </a:lnTo>
                  <a:cubicBezTo>
                    <a:pt x="7769" y="28802"/>
                    <a:pt x="9323" y="30577"/>
                    <a:pt x="9989" y="32797"/>
                  </a:cubicBezTo>
                  <a:cubicBezTo>
                    <a:pt x="10386" y="33591"/>
                    <a:pt x="11139" y="34386"/>
                    <a:pt x="11928" y="34386"/>
                  </a:cubicBezTo>
                  <a:cubicBezTo>
                    <a:pt x="12022" y="34386"/>
                    <a:pt x="12115" y="34374"/>
                    <a:pt x="12209" y="34351"/>
                  </a:cubicBezTo>
                  <a:cubicBezTo>
                    <a:pt x="13097" y="34129"/>
                    <a:pt x="13541" y="32797"/>
                    <a:pt x="13097" y="31465"/>
                  </a:cubicBezTo>
                  <a:cubicBezTo>
                    <a:pt x="12209" y="29689"/>
                    <a:pt x="11321" y="28358"/>
                    <a:pt x="10211" y="27026"/>
                  </a:cubicBezTo>
                  <a:cubicBezTo>
                    <a:pt x="9323" y="25694"/>
                    <a:pt x="9545" y="24806"/>
                    <a:pt x="10877" y="24140"/>
                  </a:cubicBezTo>
                  <a:cubicBezTo>
                    <a:pt x="13319" y="22364"/>
                    <a:pt x="15983" y="20810"/>
                    <a:pt x="18646" y="19256"/>
                  </a:cubicBezTo>
                  <a:lnTo>
                    <a:pt x="40845" y="5494"/>
                  </a:lnTo>
                  <a:cubicBezTo>
                    <a:pt x="41732" y="4828"/>
                    <a:pt x="42842" y="4384"/>
                    <a:pt x="43730" y="3940"/>
                  </a:cubicBezTo>
                  <a:cubicBezTo>
                    <a:pt x="43966" y="3782"/>
                    <a:pt x="44230" y="3709"/>
                    <a:pt x="44492" y="3709"/>
                  </a:cubicBezTo>
                  <a:close/>
                  <a:moveTo>
                    <a:pt x="44598" y="1"/>
                  </a:moveTo>
                  <a:cubicBezTo>
                    <a:pt x="43915" y="1"/>
                    <a:pt x="43233" y="125"/>
                    <a:pt x="42620" y="388"/>
                  </a:cubicBezTo>
                  <a:cubicBezTo>
                    <a:pt x="41510" y="1054"/>
                    <a:pt x="40401" y="1720"/>
                    <a:pt x="39291" y="2608"/>
                  </a:cubicBezTo>
                  <a:lnTo>
                    <a:pt x="7104" y="22142"/>
                  </a:lnTo>
                  <a:cubicBezTo>
                    <a:pt x="444" y="26360"/>
                    <a:pt x="0" y="25694"/>
                    <a:pt x="4662" y="33019"/>
                  </a:cubicBezTo>
                  <a:lnTo>
                    <a:pt x="51056" y="107161"/>
                  </a:lnTo>
                  <a:cubicBezTo>
                    <a:pt x="67482" y="133577"/>
                    <a:pt x="83909" y="159992"/>
                    <a:pt x="100335" y="186186"/>
                  </a:cubicBezTo>
                  <a:cubicBezTo>
                    <a:pt x="103443" y="191070"/>
                    <a:pt x="106551" y="196175"/>
                    <a:pt x="109436" y="201059"/>
                  </a:cubicBezTo>
                  <a:cubicBezTo>
                    <a:pt x="110102" y="202169"/>
                    <a:pt x="109658" y="203944"/>
                    <a:pt x="111434" y="204388"/>
                  </a:cubicBezTo>
                  <a:cubicBezTo>
                    <a:pt x="111767" y="204444"/>
                    <a:pt x="112100" y="204472"/>
                    <a:pt x="112433" y="204472"/>
                  </a:cubicBezTo>
                  <a:cubicBezTo>
                    <a:pt x="113432" y="204472"/>
                    <a:pt x="114431" y="204222"/>
                    <a:pt x="115430" y="203723"/>
                  </a:cubicBezTo>
                  <a:cubicBezTo>
                    <a:pt x="116318" y="203279"/>
                    <a:pt x="117428" y="202613"/>
                    <a:pt x="118538" y="202169"/>
                  </a:cubicBezTo>
                  <a:cubicBezTo>
                    <a:pt x="130081" y="196841"/>
                    <a:pt x="139848" y="188406"/>
                    <a:pt x="150947" y="182190"/>
                  </a:cubicBezTo>
                  <a:cubicBezTo>
                    <a:pt x="153610" y="180858"/>
                    <a:pt x="153832" y="178639"/>
                    <a:pt x="152279" y="175753"/>
                  </a:cubicBezTo>
                  <a:cubicBezTo>
                    <a:pt x="151835" y="174865"/>
                    <a:pt x="151391" y="174199"/>
                    <a:pt x="150725" y="173311"/>
                  </a:cubicBezTo>
                  <a:cubicBezTo>
                    <a:pt x="126307" y="132023"/>
                    <a:pt x="101667" y="90734"/>
                    <a:pt x="77027" y="49668"/>
                  </a:cubicBezTo>
                  <a:cubicBezTo>
                    <a:pt x="68148" y="34795"/>
                    <a:pt x="59491" y="19922"/>
                    <a:pt x="50612" y="5272"/>
                  </a:cubicBezTo>
                  <a:cubicBezTo>
                    <a:pt x="49946" y="3496"/>
                    <a:pt x="48836" y="2164"/>
                    <a:pt x="47504" y="832"/>
                  </a:cubicBezTo>
                  <a:cubicBezTo>
                    <a:pt x="46697" y="294"/>
                    <a:pt x="45647" y="1"/>
                    <a:pt x="4459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3199550" y="1287450"/>
              <a:ext cx="321900" cy="224000"/>
            </a:xfrm>
            <a:custGeom>
              <a:avLst/>
              <a:gdLst/>
              <a:ahLst/>
              <a:cxnLst/>
              <a:rect l="l" t="t" r="r" b="b"/>
              <a:pathLst>
                <a:path w="12876" h="8960" extrusionOk="0">
                  <a:moveTo>
                    <a:pt x="10782" y="0"/>
                  </a:moveTo>
                  <a:cubicBezTo>
                    <a:pt x="10537" y="0"/>
                    <a:pt x="10273" y="62"/>
                    <a:pt x="9989" y="203"/>
                  </a:cubicBezTo>
                  <a:cubicBezTo>
                    <a:pt x="6438" y="1757"/>
                    <a:pt x="3330" y="3977"/>
                    <a:pt x="444" y="6419"/>
                  </a:cubicBezTo>
                  <a:cubicBezTo>
                    <a:pt x="0" y="6863"/>
                    <a:pt x="0" y="7529"/>
                    <a:pt x="222" y="7973"/>
                  </a:cubicBezTo>
                  <a:cubicBezTo>
                    <a:pt x="370" y="8565"/>
                    <a:pt x="814" y="8959"/>
                    <a:pt x="1291" y="8959"/>
                  </a:cubicBezTo>
                  <a:cubicBezTo>
                    <a:pt x="1529" y="8959"/>
                    <a:pt x="1776" y="8861"/>
                    <a:pt x="1998" y="8639"/>
                  </a:cubicBezTo>
                  <a:cubicBezTo>
                    <a:pt x="5953" y="6881"/>
                    <a:pt x="9473" y="4253"/>
                    <a:pt x="12774" y="1401"/>
                  </a:cubicBezTo>
                  <a:lnTo>
                    <a:pt x="12774" y="1401"/>
                  </a:lnTo>
                  <a:cubicBezTo>
                    <a:pt x="12808" y="1446"/>
                    <a:pt x="12842" y="1491"/>
                    <a:pt x="12875" y="1535"/>
                  </a:cubicBezTo>
                  <a:lnTo>
                    <a:pt x="12875" y="1313"/>
                  </a:lnTo>
                  <a:cubicBezTo>
                    <a:pt x="12841" y="1343"/>
                    <a:pt x="12807" y="1372"/>
                    <a:pt x="12774" y="1401"/>
                  </a:cubicBezTo>
                  <a:lnTo>
                    <a:pt x="12774" y="1401"/>
                  </a:lnTo>
                  <a:cubicBezTo>
                    <a:pt x="12266" y="734"/>
                    <a:pt x="11632" y="0"/>
                    <a:pt x="1078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38"/>
          <p:cNvGrpSpPr/>
          <p:nvPr/>
        </p:nvGrpSpPr>
        <p:grpSpPr>
          <a:xfrm flipH="1">
            <a:off x="7670" y="286494"/>
            <a:ext cx="9033265" cy="4898552"/>
            <a:chOff x="-3" y="286494"/>
            <a:chExt cx="9033265" cy="4898552"/>
          </a:xfrm>
        </p:grpSpPr>
        <p:grpSp>
          <p:nvGrpSpPr>
            <p:cNvPr id="1094" name="Google Shape;1094;p38"/>
            <p:cNvGrpSpPr/>
            <p:nvPr/>
          </p:nvGrpSpPr>
          <p:grpSpPr>
            <a:xfrm flipH="1">
              <a:off x="-3" y="514256"/>
              <a:ext cx="8750583" cy="4670789"/>
              <a:chOff x="510447" y="542881"/>
              <a:chExt cx="8750583" cy="4670789"/>
            </a:xfrm>
          </p:grpSpPr>
          <p:sp>
            <p:nvSpPr>
              <p:cNvPr id="1095" name="Google Shape;1095;p38"/>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5688197" y="5428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7131662" y="2820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38"/>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5139247" y="48097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10.xml"/><Relationship Id="rId3" Type="http://schemas.openxmlformats.org/officeDocument/2006/relationships/slideLayout" Target="../slideLayouts/slideLayout30.xml"/><Relationship Id="rId7" Type="http://schemas.openxmlformats.org/officeDocument/2006/relationships/slideLayout" Target="../slideLayouts/slideLayout70.xml"/><Relationship Id="rId12" Type="http://schemas.openxmlformats.org/officeDocument/2006/relationships/slideLayout" Target="../slideLayouts/slideLayout12.xml"/><Relationship Id="rId2" Type="http://schemas.openxmlformats.org/officeDocument/2006/relationships/slideLayout" Target="../slideLayouts/slideLayout20.xml"/><Relationship Id="rId1" Type="http://schemas.openxmlformats.org/officeDocument/2006/relationships/slideLayout" Target="../slideLayouts/slideLayout13.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5" Type="http://schemas.microsoft.com/office/2007/relationships/hdphoto" Target="../media/hdphoto1.wdp"/><Relationship Id="rId10" Type="http://schemas.openxmlformats.org/officeDocument/2006/relationships/slideLayout" Target="../slideLayouts/slideLayout100.xml"/><Relationship Id="rId4" Type="http://schemas.openxmlformats.org/officeDocument/2006/relationships/slideLayout" Target="../slideLayouts/slideLayout40.xml"/><Relationship Id="rId9" Type="http://schemas.openxmlformats.org/officeDocument/2006/relationships/slideLayout" Target="../slideLayouts/slideLayout9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3">
            <a:alphaModFix/>
            <a:extLst>
              <a:ext uri="{BEBA8EAE-BF5A-486C-A8C5-ECC9F3942E4B}">
                <a14:imgProps xmlns:a14="http://schemas.microsoft.com/office/drawing/2010/main">
                  <a14:imgLayer r:embed="rId14">
                    <a14:imgEffect>
                      <a14:colorTemperature colorTemp="5900"/>
                    </a14:imgEffect>
                    <a14:imgEffect>
                      <a14:saturation sat="33000"/>
                    </a14:imgEffect>
                  </a14:imgLayer>
                </a14:imgProps>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9975"/>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Barlow Medium"/>
              <a:buChar char="●"/>
              <a:defRPr sz="1800">
                <a:solidFill>
                  <a:schemeClr val="accent6"/>
                </a:solidFill>
                <a:latin typeface="Barlow Medium"/>
                <a:ea typeface="Barlow Medium"/>
                <a:cs typeface="Barlow Medium"/>
                <a:sym typeface="Barlow Medium"/>
              </a:defRPr>
            </a:lvl1pPr>
            <a:lvl2pPr marL="914400" lvl="1"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2pPr>
            <a:lvl3pPr marL="1371600" lvl="2"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3pPr>
            <a:lvl4pPr marL="1828800" lvl="3"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4pPr>
            <a:lvl5pPr marL="2286000" lvl="4"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5pPr>
            <a:lvl6pPr marL="2743200" lvl="5"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6pPr>
            <a:lvl7pPr marL="3200400" lvl="6"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7pPr>
            <a:lvl8pPr marL="3657600" lvl="7"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8pPr>
            <a:lvl9pPr marL="4114800" lvl="8"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74" r:id="rId6"/>
    <p:sldLayoutId id="2147483679" r:id="rId7"/>
    <p:sldLayoutId id="2147483684" r:id="rId8"/>
    <p:sldLayoutId id="2147483685"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4">
            <a:alphaModFix/>
            <a:extLst>
              <a:ext uri="{BEBA8EAE-BF5A-486C-A8C5-ECC9F3942E4B}">
                <a14:imgProps xmlns:a14="http://schemas.microsoft.com/office/drawing/2010/main">
                  <a14:imgLayer r:embed="rId15">
                    <a14:imgEffect>
                      <a14:colorTemperature colorTemp="5900"/>
                    </a14:imgEffect>
                    <a14:imgEffect>
                      <a14:saturation sat="33000"/>
                    </a14:imgEffect>
                  </a14:imgLayer>
                </a14:imgProps>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9975"/>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Barlow Medium"/>
              <a:buChar char="●"/>
              <a:defRPr sz="1800">
                <a:solidFill>
                  <a:schemeClr val="accent6"/>
                </a:solidFill>
                <a:latin typeface="Barlow Medium"/>
                <a:ea typeface="Barlow Medium"/>
                <a:cs typeface="Barlow Medium"/>
                <a:sym typeface="Barlow Medium"/>
              </a:defRPr>
            </a:lvl1pPr>
            <a:lvl2pPr marL="914400" lvl="1"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2pPr>
            <a:lvl3pPr marL="1371600" lvl="2"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3pPr>
            <a:lvl4pPr marL="1828800" lvl="3"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4pPr>
            <a:lvl5pPr marL="2286000" lvl="4"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5pPr>
            <a:lvl6pPr marL="2743200" lvl="5"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6pPr>
            <a:lvl7pPr marL="3200400" lvl="6"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7pPr>
            <a:lvl8pPr marL="3657600" lvl="7"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8pPr>
            <a:lvl9pPr marL="4114800" lvl="8"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9" r:id="rId6"/>
    <p:sldLayoutId id="2147483674" r:id="rId7"/>
    <p:sldLayoutId id="2147483679" r:id="rId8"/>
    <p:sldLayoutId id="2147483684" r:id="rId9"/>
    <p:sldLayoutId id="2147483685" r:id="rId10"/>
    <p:sldLayoutId id="2147483688" r:id="rId11"/>
    <p:sldLayoutId id="214748368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18.xml"/><Relationship Id="rId10" Type="http://schemas.openxmlformats.org/officeDocument/2006/relationships/image" Target="../media/image28.png"/><Relationship Id="rId4" Type="http://schemas.openxmlformats.org/officeDocument/2006/relationships/image" Target="../media/image4.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gif"/><Relationship Id="rId5" Type="http://schemas.openxmlformats.org/officeDocument/2006/relationships/image" Target="../media/image29.png"/><Relationship Id="rId10" Type="http://schemas.openxmlformats.org/officeDocument/2006/relationships/image" Target="../media/image4.png"/><Relationship Id="rId4" Type="http://schemas.openxmlformats.org/officeDocument/2006/relationships/image" Target="../media/image5.jfif"/><Relationship Id="rId9" Type="http://schemas.openxmlformats.org/officeDocument/2006/relationships/slide" Target="slide180.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slide" Target="slide1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4.png"/><Relationship Id="rId4" Type="http://schemas.openxmlformats.org/officeDocument/2006/relationships/image" Target="../media/image5.jfif"/></Relationships>
</file>

<file path=ppt/slides/_rels/slide16.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png"/><Relationship Id="rId10" Type="http://schemas.openxmlformats.org/officeDocument/2006/relationships/image" Target="../media/image35.png"/><Relationship Id="rId4" Type="http://schemas.openxmlformats.org/officeDocument/2006/relationships/image" Target="../media/image5.jfif"/><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10.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20.xm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9.png"/><Relationship Id="rId2" Type="http://schemas.openxmlformats.org/officeDocument/2006/relationships/notesSlide" Target="../notesSlides/notesSlide4.xml"/><Relationship Id="rId16" Type="http://schemas.openxmlformats.org/officeDocument/2006/relationships/slide" Target="slide21.xml"/><Relationship Id="rId1" Type="http://schemas.openxmlformats.org/officeDocument/2006/relationships/slideLayout" Target="../slideLayouts/slideLayout6.xml"/><Relationship Id="rId6" Type="http://schemas.openxmlformats.org/officeDocument/2006/relationships/slide" Target="slide18.xml"/><Relationship Id="rId11" Type="http://schemas.openxmlformats.org/officeDocument/2006/relationships/image" Target="../media/image70.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slide" Target="slide19.xml"/><Relationship Id="rId4" Type="http://schemas.openxmlformats.org/officeDocument/2006/relationships/image" Target="../media/image5.jfif"/><Relationship Id="rId9" Type="http://schemas.openxmlformats.org/officeDocument/2006/relationships/image" Target="../media/image7.pn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jf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slide" Target="slide18.xml"/><Relationship Id="rId4" Type="http://schemas.openxmlformats.org/officeDocument/2006/relationships/image" Target="../media/image4.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png"/><Relationship Id="rId3" Type="http://schemas.openxmlformats.org/officeDocument/2006/relationships/image" Target="../media/image13.svg"/><Relationship Id="rId7" Type="http://schemas.openxmlformats.org/officeDocument/2006/relationships/image" Target="../media/image17.png"/><Relationship Id="rId12" Type="http://schemas.openxmlformats.org/officeDocument/2006/relationships/slide" Target="slide18.xml"/><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11" Type="http://schemas.openxmlformats.org/officeDocument/2006/relationships/image" Target="../media/image4.png"/><Relationship Id="rId5" Type="http://schemas.openxmlformats.org/officeDocument/2006/relationships/image" Target="../media/image15.sv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slide" Target="slide18.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5.jfif"/></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slide" Target="slide18.xml"/><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fif"/><Relationship Id="rId7"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slide" Target="slide18.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grpSp>
        <p:nvGrpSpPr>
          <p:cNvPr id="1127" name="Google Shape;1127;p42"/>
          <p:cNvGrpSpPr/>
          <p:nvPr/>
        </p:nvGrpSpPr>
        <p:grpSpPr>
          <a:xfrm rot="1273946">
            <a:off x="1736396" y="430723"/>
            <a:ext cx="424444" cy="1525882"/>
            <a:chOff x="3070900" y="237500"/>
            <a:chExt cx="1436575" cy="5164500"/>
          </a:xfrm>
        </p:grpSpPr>
        <p:sp>
          <p:nvSpPr>
            <p:cNvPr id="1128" name="Google Shape;1128;p42"/>
            <p:cNvSpPr/>
            <p:nvPr/>
          </p:nvSpPr>
          <p:spPr>
            <a:xfrm>
              <a:off x="3489675" y="1738475"/>
              <a:ext cx="562975" cy="3394525"/>
            </a:xfrm>
            <a:custGeom>
              <a:avLst/>
              <a:gdLst/>
              <a:ahLst/>
              <a:cxnLst/>
              <a:rect l="l" t="t" r="r" b="b"/>
              <a:pathLst>
                <a:path w="22519" h="135781" extrusionOk="0">
                  <a:moveTo>
                    <a:pt x="10427" y="0"/>
                  </a:moveTo>
                  <a:cubicBezTo>
                    <a:pt x="0" y="0"/>
                    <a:pt x="1997" y="12646"/>
                    <a:pt x="2551" y="19524"/>
                  </a:cubicBezTo>
                  <a:cubicBezTo>
                    <a:pt x="4548" y="44151"/>
                    <a:pt x="6545" y="68778"/>
                    <a:pt x="8542" y="93515"/>
                  </a:cubicBezTo>
                  <a:lnTo>
                    <a:pt x="11981" y="135780"/>
                  </a:lnTo>
                  <a:cubicBezTo>
                    <a:pt x="16529" y="130678"/>
                    <a:pt x="17083" y="123245"/>
                    <a:pt x="17416" y="116367"/>
                  </a:cubicBezTo>
                  <a:lnTo>
                    <a:pt x="22075" y="21854"/>
                  </a:lnTo>
                  <a:cubicBezTo>
                    <a:pt x="22519" y="13756"/>
                    <a:pt x="21853" y="0"/>
                    <a:pt x="10427" y="0"/>
                  </a:cubicBezTo>
                  <a:close/>
                </a:path>
              </a:pathLst>
            </a:custGeom>
            <a:solidFill>
              <a:srgbClr val="FFD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3162425" y="319650"/>
              <a:ext cx="1281275" cy="1388875"/>
            </a:xfrm>
            <a:custGeom>
              <a:avLst/>
              <a:gdLst/>
              <a:ahLst/>
              <a:cxnLst/>
              <a:rect l="l" t="t" r="r" b="b"/>
              <a:pathLst>
                <a:path w="51251" h="55555" extrusionOk="0">
                  <a:moveTo>
                    <a:pt x="25397" y="1"/>
                  </a:moveTo>
                  <a:cubicBezTo>
                    <a:pt x="20531" y="1"/>
                    <a:pt x="15655" y="1454"/>
                    <a:pt x="11426" y="4393"/>
                  </a:cubicBezTo>
                  <a:cubicBezTo>
                    <a:pt x="3772" y="9940"/>
                    <a:pt x="0" y="20146"/>
                    <a:pt x="1331" y="29575"/>
                  </a:cubicBezTo>
                  <a:cubicBezTo>
                    <a:pt x="2441" y="38117"/>
                    <a:pt x="7100" y="44772"/>
                    <a:pt x="13090" y="50652"/>
                  </a:cubicBezTo>
                  <a:cubicBezTo>
                    <a:pt x="15752" y="53314"/>
                    <a:pt x="16751" y="54423"/>
                    <a:pt x="20522" y="55200"/>
                  </a:cubicBezTo>
                  <a:cubicBezTo>
                    <a:pt x="21208" y="55325"/>
                    <a:pt x="25506" y="55555"/>
                    <a:pt x="29157" y="55555"/>
                  </a:cubicBezTo>
                  <a:cubicBezTo>
                    <a:pt x="32000" y="55555"/>
                    <a:pt x="34451" y="55415"/>
                    <a:pt x="34500" y="54978"/>
                  </a:cubicBezTo>
                  <a:cubicBezTo>
                    <a:pt x="35165" y="47213"/>
                    <a:pt x="42487" y="41777"/>
                    <a:pt x="46258" y="34900"/>
                  </a:cubicBezTo>
                  <a:cubicBezTo>
                    <a:pt x="51250" y="25027"/>
                    <a:pt x="49142" y="13157"/>
                    <a:pt x="41155" y="5724"/>
                  </a:cubicBezTo>
                  <a:cubicBezTo>
                    <a:pt x="36585" y="1926"/>
                    <a:pt x="30998" y="1"/>
                    <a:pt x="25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3070900" y="237500"/>
              <a:ext cx="1436575" cy="5164500"/>
            </a:xfrm>
            <a:custGeom>
              <a:avLst/>
              <a:gdLst/>
              <a:ahLst/>
              <a:cxnLst/>
              <a:rect l="l" t="t" r="r" b="b"/>
              <a:pathLst>
                <a:path w="57463" h="206580" extrusionOk="0">
                  <a:moveTo>
                    <a:pt x="29290" y="1756"/>
                  </a:moveTo>
                  <a:cubicBezTo>
                    <a:pt x="30622" y="1756"/>
                    <a:pt x="31980" y="1859"/>
                    <a:pt x="33280" y="2022"/>
                  </a:cubicBezTo>
                  <a:cubicBezTo>
                    <a:pt x="38715" y="2909"/>
                    <a:pt x="43596" y="5572"/>
                    <a:pt x="47257" y="9565"/>
                  </a:cubicBezTo>
                  <a:cubicBezTo>
                    <a:pt x="55466" y="18440"/>
                    <a:pt x="57130" y="31419"/>
                    <a:pt x="51583" y="42068"/>
                  </a:cubicBezTo>
                  <a:cubicBezTo>
                    <a:pt x="50918" y="43399"/>
                    <a:pt x="49919" y="44730"/>
                    <a:pt x="48921" y="45840"/>
                  </a:cubicBezTo>
                  <a:cubicBezTo>
                    <a:pt x="45149" y="50721"/>
                    <a:pt x="39381" y="53716"/>
                    <a:pt x="33280" y="53827"/>
                  </a:cubicBezTo>
                  <a:cubicBezTo>
                    <a:pt x="31671" y="53938"/>
                    <a:pt x="30063" y="53993"/>
                    <a:pt x="28468" y="53993"/>
                  </a:cubicBezTo>
                  <a:cubicBezTo>
                    <a:pt x="26873" y="53993"/>
                    <a:pt x="25293" y="53938"/>
                    <a:pt x="23740" y="53827"/>
                  </a:cubicBezTo>
                  <a:cubicBezTo>
                    <a:pt x="19413" y="53716"/>
                    <a:pt x="15309" y="52163"/>
                    <a:pt x="12203" y="49279"/>
                  </a:cubicBezTo>
                  <a:cubicBezTo>
                    <a:pt x="11870" y="49168"/>
                    <a:pt x="11648" y="49057"/>
                    <a:pt x="11537" y="48835"/>
                  </a:cubicBezTo>
                  <a:cubicBezTo>
                    <a:pt x="11204" y="48613"/>
                    <a:pt x="10983" y="48280"/>
                    <a:pt x="11204" y="47948"/>
                  </a:cubicBezTo>
                  <a:cubicBezTo>
                    <a:pt x="11305" y="47797"/>
                    <a:pt x="11450" y="47737"/>
                    <a:pt x="11600" y="47737"/>
                  </a:cubicBezTo>
                  <a:cubicBezTo>
                    <a:pt x="11782" y="47737"/>
                    <a:pt x="11970" y="47826"/>
                    <a:pt x="12092" y="47948"/>
                  </a:cubicBezTo>
                  <a:cubicBezTo>
                    <a:pt x="12425" y="48169"/>
                    <a:pt x="12647" y="48502"/>
                    <a:pt x="12868" y="48724"/>
                  </a:cubicBezTo>
                  <a:cubicBezTo>
                    <a:pt x="17422" y="51728"/>
                    <a:pt x="22822" y="53377"/>
                    <a:pt x="28255" y="53377"/>
                  </a:cubicBezTo>
                  <a:cubicBezTo>
                    <a:pt x="29043" y="53377"/>
                    <a:pt x="29831" y="53342"/>
                    <a:pt x="30617" y="53272"/>
                  </a:cubicBezTo>
                  <a:cubicBezTo>
                    <a:pt x="33723" y="53161"/>
                    <a:pt x="36719" y="52496"/>
                    <a:pt x="39603" y="51386"/>
                  </a:cubicBezTo>
                  <a:cubicBezTo>
                    <a:pt x="42043" y="50388"/>
                    <a:pt x="44151" y="48946"/>
                    <a:pt x="46037" y="47171"/>
                  </a:cubicBezTo>
                  <a:cubicBezTo>
                    <a:pt x="46480" y="46616"/>
                    <a:pt x="47035" y="46173"/>
                    <a:pt x="47479" y="45729"/>
                  </a:cubicBezTo>
                  <a:cubicBezTo>
                    <a:pt x="47590" y="45507"/>
                    <a:pt x="47701" y="45174"/>
                    <a:pt x="47701" y="44952"/>
                  </a:cubicBezTo>
                  <a:cubicBezTo>
                    <a:pt x="47701" y="44620"/>
                    <a:pt x="47590" y="44398"/>
                    <a:pt x="47368" y="44176"/>
                  </a:cubicBezTo>
                  <a:cubicBezTo>
                    <a:pt x="47257" y="44120"/>
                    <a:pt x="47118" y="44093"/>
                    <a:pt x="46980" y="44093"/>
                  </a:cubicBezTo>
                  <a:cubicBezTo>
                    <a:pt x="46841" y="44093"/>
                    <a:pt x="46702" y="44120"/>
                    <a:pt x="46591" y="44176"/>
                  </a:cubicBezTo>
                  <a:cubicBezTo>
                    <a:pt x="46148" y="44509"/>
                    <a:pt x="45704" y="44841"/>
                    <a:pt x="45371" y="45285"/>
                  </a:cubicBezTo>
                  <a:cubicBezTo>
                    <a:pt x="43263" y="47615"/>
                    <a:pt x="40601" y="49390"/>
                    <a:pt x="37606" y="50277"/>
                  </a:cubicBezTo>
                  <a:cubicBezTo>
                    <a:pt x="34792" y="51180"/>
                    <a:pt x="31851" y="51625"/>
                    <a:pt x="28905" y="51625"/>
                  </a:cubicBezTo>
                  <a:cubicBezTo>
                    <a:pt x="25695" y="51625"/>
                    <a:pt x="22479" y="51096"/>
                    <a:pt x="19413" y="50055"/>
                  </a:cubicBezTo>
                  <a:cubicBezTo>
                    <a:pt x="16751" y="49279"/>
                    <a:pt x="14311" y="47726"/>
                    <a:pt x="12425" y="45729"/>
                  </a:cubicBezTo>
                  <a:cubicBezTo>
                    <a:pt x="11870" y="45063"/>
                    <a:pt x="11315" y="44287"/>
                    <a:pt x="10428" y="44065"/>
                  </a:cubicBezTo>
                  <a:cubicBezTo>
                    <a:pt x="10339" y="44035"/>
                    <a:pt x="10258" y="44021"/>
                    <a:pt x="10182" y="44021"/>
                  </a:cubicBezTo>
                  <a:cubicBezTo>
                    <a:pt x="9976" y="44021"/>
                    <a:pt x="9814" y="44124"/>
                    <a:pt x="9651" y="44287"/>
                  </a:cubicBezTo>
                  <a:cubicBezTo>
                    <a:pt x="9541" y="44509"/>
                    <a:pt x="9541" y="44730"/>
                    <a:pt x="9541" y="44841"/>
                  </a:cubicBezTo>
                  <a:cubicBezTo>
                    <a:pt x="9984" y="45507"/>
                    <a:pt x="10428" y="46062"/>
                    <a:pt x="10872" y="46727"/>
                  </a:cubicBezTo>
                  <a:cubicBezTo>
                    <a:pt x="10983" y="47060"/>
                    <a:pt x="10872" y="47393"/>
                    <a:pt x="10650" y="47504"/>
                  </a:cubicBezTo>
                  <a:cubicBezTo>
                    <a:pt x="10539" y="47559"/>
                    <a:pt x="10428" y="47587"/>
                    <a:pt x="10331" y="47587"/>
                  </a:cubicBezTo>
                  <a:cubicBezTo>
                    <a:pt x="10234" y="47587"/>
                    <a:pt x="10151" y="47559"/>
                    <a:pt x="10095" y="47504"/>
                  </a:cubicBezTo>
                  <a:cubicBezTo>
                    <a:pt x="9651" y="47171"/>
                    <a:pt x="9208" y="46727"/>
                    <a:pt x="8764" y="46394"/>
                  </a:cubicBezTo>
                  <a:cubicBezTo>
                    <a:pt x="5880" y="43067"/>
                    <a:pt x="3883" y="39073"/>
                    <a:pt x="3107" y="34858"/>
                  </a:cubicBezTo>
                  <a:cubicBezTo>
                    <a:pt x="1221" y="26205"/>
                    <a:pt x="3550" y="17108"/>
                    <a:pt x="9319" y="10453"/>
                  </a:cubicBezTo>
                  <a:cubicBezTo>
                    <a:pt x="13679" y="4893"/>
                    <a:pt x="20397" y="1797"/>
                    <a:pt x="27471" y="1797"/>
                  </a:cubicBezTo>
                  <a:cubicBezTo>
                    <a:pt x="27595" y="1797"/>
                    <a:pt x="27720" y="1798"/>
                    <a:pt x="27844" y="1800"/>
                  </a:cubicBezTo>
                  <a:cubicBezTo>
                    <a:pt x="28320" y="1770"/>
                    <a:pt x="28803" y="1756"/>
                    <a:pt x="29290" y="1756"/>
                  </a:cubicBezTo>
                  <a:close/>
                  <a:moveTo>
                    <a:pt x="39294" y="54545"/>
                  </a:moveTo>
                  <a:cubicBezTo>
                    <a:pt x="39670" y="54545"/>
                    <a:pt x="40026" y="54925"/>
                    <a:pt x="39936" y="55380"/>
                  </a:cubicBezTo>
                  <a:cubicBezTo>
                    <a:pt x="39825" y="55935"/>
                    <a:pt x="39603" y="56489"/>
                    <a:pt x="39492" y="57044"/>
                  </a:cubicBezTo>
                  <a:cubicBezTo>
                    <a:pt x="39159" y="57931"/>
                    <a:pt x="38382" y="58486"/>
                    <a:pt x="37495" y="58486"/>
                  </a:cubicBezTo>
                  <a:lnTo>
                    <a:pt x="33391" y="58486"/>
                  </a:lnTo>
                  <a:cubicBezTo>
                    <a:pt x="32247" y="58282"/>
                    <a:pt x="31014" y="58213"/>
                    <a:pt x="29729" y="58213"/>
                  </a:cubicBezTo>
                  <a:cubicBezTo>
                    <a:pt x="27523" y="58213"/>
                    <a:pt x="25165" y="58416"/>
                    <a:pt x="22852" y="58486"/>
                  </a:cubicBezTo>
                  <a:lnTo>
                    <a:pt x="20523" y="58486"/>
                  </a:lnTo>
                  <a:cubicBezTo>
                    <a:pt x="18637" y="58375"/>
                    <a:pt x="17971" y="57931"/>
                    <a:pt x="17638" y="55935"/>
                  </a:cubicBezTo>
                  <a:cubicBezTo>
                    <a:pt x="17470" y="55008"/>
                    <a:pt x="17685" y="54593"/>
                    <a:pt x="18236" y="54593"/>
                  </a:cubicBezTo>
                  <a:cubicBezTo>
                    <a:pt x="18411" y="54593"/>
                    <a:pt x="18619" y="54634"/>
                    <a:pt x="18859" y="54714"/>
                  </a:cubicBezTo>
                  <a:cubicBezTo>
                    <a:pt x="20902" y="55343"/>
                    <a:pt x="23057" y="55638"/>
                    <a:pt x="25205" y="55638"/>
                  </a:cubicBezTo>
                  <a:cubicBezTo>
                    <a:pt x="26088" y="55638"/>
                    <a:pt x="26971" y="55588"/>
                    <a:pt x="27844" y="55491"/>
                  </a:cubicBezTo>
                  <a:lnTo>
                    <a:pt x="28732" y="55491"/>
                  </a:lnTo>
                  <a:cubicBezTo>
                    <a:pt x="29735" y="55620"/>
                    <a:pt x="30748" y="55684"/>
                    <a:pt x="31762" y="55684"/>
                  </a:cubicBezTo>
                  <a:cubicBezTo>
                    <a:pt x="34223" y="55684"/>
                    <a:pt x="36691" y="55310"/>
                    <a:pt x="39048" y="54603"/>
                  </a:cubicBezTo>
                  <a:cubicBezTo>
                    <a:pt x="39128" y="54563"/>
                    <a:pt x="39212" y="54545"/>
                    <a:pt x="39294" y="54545"/>
                  </a:cubicBezTo>
                  <a:close/>
                  <a:moveTo>
                    <a:pt x="28747" y="59813"/>
                  </a:moveTo>
                  <a:cubicBezTo>
                    <a:pt x="29748" y="59813"/>
                    <a:pt x="30744" y="59850"/>
                    <a:pt x="31727" y="59928"/>
                  </a:cubicBezTo>
                  <a:cubicBezTo>
                    <a:pt x="33612" y="59928"/>
                    <a:pt x="35387" y="60039"/>
                    <a:pt x="37273" y="60150"/>
                  </a:cubicBezTo>
                  <a:cubicBezTo>
                    <a:pt x="37717" y="60150"/>
                    <a:pt x="38161" y="60594"/>
                    <a:pt x="38050" y="61148"/>
                  </a:cubicBezTo>
                  <a:cubicBezTo>
                    <a:pt x="37939" y="63589"/>
                    <a:pt x="37828" y="65918"/>
                    <a:pt x="37606" y="68359"/>
                  </a:cubicBezTo>
                  <a:cubicBezTo>
                    <a:pt x="37273" y="75569"/>
                    <a:pt x="36719" y="82780"/>
                    <a:pt x="36275" y="89991"/>
                  </a:cubicBezTo>
                  <a:cubicBezTo>
                    <a:pt x="36053" y="93319"/>
                    <a:pt x="35831" y="96536"/>
                    <a:pt x="35609" y="99864"/>
                  </a:cubicBezTo>
                  <a:cubicBezTo>
                    <a:pt x="35387" y="104301"/>
                    <a:pt x="35166" y="108849"/>
                    <a:pt x="34833" y="113397"/>
                  </a:cubicBezTo>
                  <a:cubicBezTo>
                    <a:pt x="34389" y="120941"/>
                    <a:pt x="33834" y="128595"/>
                    <a:pt x="33391" y="136249"/>
                  </a:cubicBezTo>
                  <a:cubicBezTo>
                    <a:pt x="33169" y="139355"/>
                    <a:pt x="32947" y="142572"/>
                    <a:pt x="32725" y="145678"/>
                  </a:cubicBezTo>
                  <a:cubicBezTo>
                    <a:pt x="32503" y="150448"/>
                    <a:pt x="32281" y="155218"/>
                    <a:pt x="31949" y="159878"/>
                  </a:cubicBezTo>
                  <a:cubicBezTo>
                    <a:pt x="31505" y="167310"/>
                    <a:pt x="30950" y="174632"/>
                    <a:pt x="30506" y="182064"/>
                  </a:cubicBezTo>
                  <a:cubicBezTo>
                    <a:pt x="30174" y="186501"/>
                    <a:pt x="29952" y="190938"/>
                    <a:pt x="29619" y="195376"/>
                  </a:cubicBezTo>
                  <a:cubicBezTo>
                    <a:pt x="29508" y="197927"/>
                    <a:pt x="29286" y="200590"/>
                    <a:pt x="29064" y="203141"/>
                  </a:cubicBezTo>
                  <a:cubicBezTo>
                    <a:pt x="29064" y="203363"/>
                    <a:pt x="28953" y="203474"/>
                    <a:pt x="28842" y="203696"/>
                  </a:cubicBezTo>
                  <a:cubicBezTo>
                    <a:pt x="28510" y="203696"/>
                    <a:pt x="28177" y="203363"/>
                    <a:pt x="28177" y="203030"/>
                  </a:cubicBezTo>
                  <a:cubicBezTo>
                    <a:pt x="28066" y="202475"/>
                    <a:pt x="27955" y="201921"/>
                    <a:pt x="27955" y="201366"/>
                  </a:cubicBezTo>
                  <a:cubicBezTo>
                    <a:pt x="27622" y="196929"/>
                    <a:pt x="27400" y="192492"/>
                    <a:pt x="27178" y="188054"/>
                  </a:cubicBezTo>
                  <a:cubicBezTo>
                    <a:pt x="26624" y="180511"/>
                    <a:pt x="26180" y="172968"/>
                    <a:pt x="25625" y="165535"/>
                  </a:cubicBezTo>
                  <a:cubicBezTo>
                    <a:pt x="25404" y="162207"/>
                    <a:pt x="25182" y="158768"/>
                    <a:pt x="25071" y="155440"/>
                  </a:cubicBezTo>
                  <a:cubicBezTo>
                    <a:pt x="24738" y="150781"/>
                    <a:pt x="24516" y="146122"/>
                    <a:pt x="24294" y="141574"/>
                  </a:cubicBezTo>
                  <a:cubicBezTo>
                    <a:pt x="23740" y="134252"/>
                    <a:pt x="23296" y="126931"/>
                    <a:pt x="22741" y="119609"/>
                  </a:cubicBezTo>
                  <a:cubicBezTo>
                    <a:pt x="22519" y="116281"/>
                    <a:pt x="22298" y="112843"/>
                    <a:pt x="22076" y="109515"/>
                  </a:cubicBezTo>
                  <a:cubicBezTo>
                    <a:pt x="21854" y="104855"/>
                    <a:pt x="21632" y="100196"/>
                    <a:pt x="21299" y="95648"/>
                  </a:cubicBezTo>
                  <a:cubicBezTo>
                    <a:pt x="20855" y="88216"/>
                    <a:pt x="20301" y="80894"/>
                    <a:pt x="19857" y="73462"/>
                  </a:cubicBezTo>
                  <a:cubicBezTo>
                    <a:pt x="19635" y="69690"/>
                    <a:pt x="19413" y="65918"/>
                    <a:pt x="19191" y="62147"/>
                  </a:cubicBezTo>
                  <a:cubicBezTo>
                    <a:pt x="19081" y="61592"/>
                    <a:pt x="19081" y="61037"/>
                    <a:pt x="19413" y="60483"/>
                  </a:cubicBezTo>
                  <a:cubicBezTo>
                    <a:pt x="19413" y="60372"/>
                    <a:pt x="19524" y="60372"/>
                    <a:pt x="19524" y="60372"/>
                  </a:cubicBezTo>
                  <a:cubicBezTo>
                    <a:pt x="19746" y="60372"/>
                    <a:pt x="19968" y="60372"/>
                    <a:pt x="20079" y="60483"/>
                  </a:cubicBezTo>
                  <a:cubicBezTo>
                    <a:pt x="20190" y="60816"/>
                    <a:pt x="20301" y="61037"/>
                    <a:pt x="20301" y="61370"/>
                  </a:cubicBezTo>
                  <a:cubicBezTo>
                    <a:pt x="20523" y="62812"/>
                    <a:pt x="20634" y="64365"/>
                    <a:pt x="20745" y="65918"/>
                  </a:cubicBezTo>
                  <a:cubicBezTo>
                    <a:pt x="20966" y="70134"/>
                    <a:pt x="21188" y="74238"/>
                    <a:pt x="21521" y="78454"/>
                  </a:cubicBezTo>
                  <a:cubicBezTo>
                    <a:pt x="21632" y="81227"/>
                    <a:pt x="21854" y="84000"/>
                    <a:pt x="22076" y="86774"/>
                  </a:cubicBezTo>
                  <a:cubicBezTo>
                    <a:pt x="22187" y="87106"/>
                    <a:pt x="22298" y="87439"/>
                    <a:pt x="22519" y="87772"/>
                  </a:cubicBezTo>
                  <a:cubicBezTo>
                    <a:pt x="22630" y="87883"/>
                    <a:pt x="22741" y="87994"/>
                    <a:pt x="22963" y="87994"/>
                  </a:cubicBezTo>
                  <a:cubicBezTo>
                    <a:pt x="23185" y="87994"/>
                    <a:pt x="23296" y="87883"/>
                    <a:pt x="23407" y="87661"/>
                  </a:cubicBezTo>
                  <a:cubicBezTo>
                    <a:pt x="23629" y="87328"/>
                    <a:pt x="23740" y="86995"/>
                    <a:pt x="23740" y="86663"/>
                  </a:cubicBezTo>
                  <a:cubicBezTo>
                    <a:pt x="23629" y="84777"/>
                    <a:pt x="23407" y="83002"/>
                    <a:pt x="23296" y="81116"/>
                  </a:cubicBezTo>
                  <a:cubicBezTo>
                    <a:pt x="23074" y="76790"/>
                    <a:pt x="22741" y="72463"/>
                    <a:pt x="22519" y="68137"/>
                  </a:cubicBezTo>
                  <a:cubicBezTo>
                    <a:pt x="22408" y="65918"/>
                    <a:pt x="22187" y="63700"/>
                    <a:pt x="22076" y="61481"/>
                  </a:cubicBezTo>
                  <a:cubicBezTo>
                    <a:pt x="21965" y="60372"/>
                    <a:pt x="22187" y="60261"/>
                    <a:pt x="23296" y="60150"/>
                  </a:cubicBezTo>
                  <a:cubicBezTo>
                    <a:pt x="25087" y="59935"/>
                    <a:pt x="26924" y="59813"/>
                    <a:pt x="28747" y="59813"/>
                  </a:cubicBezTo>
                  <a:close/>
                  <a:moveTo>
                    <a:pt x="29929" y="1"/>
                  </a:moveTo>
                  <a:cubicBezTo>
                    <a:pt x="29568" y="1"/>
                    <a:pt x="29206" y="9"/>
                    <a:pt x="28842" y="25"/>
                  </a:cubicBezTo>
                  <a:cubicBezTo>
                    <a:pt x="28493" y="11"/>
                    <a:pt x="28145" y="4"/>
                    <a:pt x="27797" y="4"/>
                  </a:cubicBezTo>
                  <a:cubicBezTo>
                    <a:pt x="20080" y="4"/>
                    <a:pt x="12759" y="3515"/>
                    <a:pt x="7877" y="9565"/>
                  </a:cubicBezTo>
                  <a:cubicBezTo>
                    <a:pt x="2552" y="15777"/>
                    <a:pt x="0" y="23875"/>
                    <a:pt x="888" y="31973"/>
                  </a:cubicBezTo>
                  <a:cubicBezTo>
                    <a:pt x="1443" y="38518"/>
                    <a:pt x="4438" y="44730"/>
                    <a:pt x="9208" y="49279"/>
                  </a:cubicBezTo>
                  <a:cubicBezTo>
                    <a:pt x="10761" y="50721"/>
                    <a:pt x="12425" y="51941"/>
                    <a:pt x="14311" y="52939"/>
                  </a:cubicBezTo>
                  <a:cubicBezTo>
                    <a:pt x="15087" y="53272"/>
                    <a:pt x="15531" y="53938"/>
                    <a:pt x="15642" y="54714"/>
                  </a:cubicBezTo>
                  <a:cubicBezTo>
                    <a:pt x="15753" y="56267"/>
                    <a:pt x="16196" y="57709"/>
                    <a:pt x="17084" y="59041"/>
                  </a:cubicBezTo>
                  <a:cubicBezTo>
                    <a:pt x="17417" y="59484"/>
                    <a:pt x="17528" y="60039"/>
                    <a:pt x="17528" y="60705"/>
                  </a:cubicBezTo>
                  <a:cubicBezTo>
                    <a:pt x="17971" y="67028"/>
                    <a:pt x="18304" y="73351"/>
                    <a:pt x="18748" y="79785"/>
                  </a:cubicBezTo>
                  <a:cubicBezTo>
                    <a:pt x="19191" y="87550"/>
                    <a:pt x="19746" y="95315"/>
                    <a:pt x="20190" y="103081"/>
                  </a:cubicBezTo>
                  <a:lnTo>
                    <a:pt x="21632" y="124823"/>
                  </a:lnTo>
                  <a:lnTo>
                    <a:pt x="23185" y="150448"/>
                  </a:lnTo>
                  <a:cubicBezTo>
                    <a:pt x="23629" y="157104"/>
                    <a:pt x="24072" y="163760"/>
                    <a:pt x="24516" y="170416"/>
                  </a:cubicBezTo>
                  <a:cubicBezTo>
                    <a:pt x="24960" y="178625"/>
                    <a:pt x="25515" y="186945"/>
                    <a:pt x="25958" y="195265"/>
                  </a:cubicBezTo>
                  <a:lnTo>
                    <a:pt x="26513" y="203363"/>
                  </a:lnTo>
                  <a:cubicBezTo>
                    <a:pt x="26513" y="204139"/>
                    <a:pt x="26735" y="205027"/>
                    <a:pt x="26957" y="205803"/>
                  </a:cubicBezTo>
                  <a:cubicBezTo>
                    <a:pt x="27178" y="206247"/>
                    <a:pt x="27511" y="206469"/>
                    <a:pt x="27844" y="206580"/>
                  </a:cubicBezTo>
                  <a:lnTo>
                    <a:pt x="29286" y="206580"/>
                  </a:lnTo>
                  <a:cubicBezTo>
                    <a:pt x="29841" y="206580"/>
                    <a:pt x="30395" y="206136"/>
                    <a:pt x="30506" y="205581"/>
                  </a:cubicBezTo>
                  <a:cubicBezTo>
                    <a:pt x="30617" y="205027"/>
                    <a:pt x="30728" y="204361"/>
                    <a:pt x="30839" y="203807"/>
                  </a:cubicBezTo>
                  <a:cubicBezTo>
                    <a:pt x="30950" y="201144"/>
                    <a:pt x="31172" y="198482"/>
                    <a:pt x="31283" y="195709"/>
                  </a:cubicBezTo>
                  <a:cubicBezTo>
                    <a:pt x="31838" y="188498"/>
                    <a:pt x="32281" y="181287"/>
                    <a:pt x="32725" y="174077"/>
                  </a:cubicBezTo>
                  <a:cubicBezTo>
                    <a:pt x="33391" y="163095"/>
                    <a:pt x="34167" y="152112"/>
                    <a:pt x="34833" y="141130"/>
                  </a:cubicBezTo>
                  <a:cubicBezTo>
                    <a:pt x="35498" y="130813"/>
                    <a:pt x="36053" y="120386"/>
                    <a:pt x="36719" y="109958"/>
                  </a:cubicBezTo>
                  <a:cubicBezTo>
                    <a:pt x="37495" y="98089"/>
                    <a:pt x="38272" y="86330"/>
                    <a:pt x="38937" y="74460"/>
                  </a:cubicBezTo>
                  <a:cubicBezTo>
                    <a:pt x="39270" y="70023"/>
                    <a:pt x="39603" y="65586"/>
                    <a:pt x="39936" y="61148"/>
                  </a:cubicBezTo>
                  <a:cubicBezTo>
                    <a:pt x="39825" y="60372"/>
                    <a:pt x="39936" y="59595"/>
                    <a:pt x="40379" y="58930"/>
                  </a:cubicBezTo>
                  <a:cubicBezTo>
                    <a:pt x="41156" y="57820"/>
                    <a:pt x="41710" y="56378"/>
                    <a:pt x="41710" y="54936"/>
                  </a:cubicBezTo>
                  <a:cubicBezTo>
                    <a:pt x="41821" y="53938"/>
                    <a:pt x="42376" y="53161"/>
                    <a:pt x="43263" y="52718"/>
                  </a:cubicBezTo>
                  <a:cubicBezTo>
                    <a:pt x="47923" y="50166"/>
                    <a:pt x="51694" y="46173"/>
                    <a:pt x="53913" y="41292"/>
                  </a:cubicBezTo>
                  <a:cubicBezTo>
                    <a:pt x="56797" y="35079"/>
                    <a:pt x="57463" y="28091"/>
                    <a:pt x="55688" y="21546"/>
                  </a:cubicBezTo>
                  <a:cubicBezTo>
                    <a:pt x="52564" y="8943"/>
                    <a:pt x="42014" y="1"/>
                    <a:pt x="2992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4291125" y="689125"/>
              <a:ext cx="97100" cy="519675"/>
            </a:xfrm>
            <a:custGeom>
              <a:avLst/>
              <a:gdLst/>
              <a:ahLst/>
              <a:cxnLst/>
              <a:rect l="l" t="t" r="r" b="b"/>
              <a:pathLst>
                <a:path w="3884" h="20787" extrusionOk="0">
                  <a:moveTo>
                    <a:pt x="930" y="0"/>
                  </a:moveTo>
                  <a:cubicBezTo>
                    <a:pt x="840" y="0"/>
                    <a:pt x="750" y="14"/>
                    <a:pt x="667" y="42"/>
                  </a:cubicBezTo>
                  <a:cubicBezTo>
                    <a:pt x="223" y="264"/>
                    <a:pt x="1" y="707"/>
                    <a:pt x="223" y="1040"/>
                  </a:cubicBezTo>
                  <a:cubicBezTo>
                    <a:pt x="334" y="1928"/>
                    <a:pt x="556" y="2704"/>
                    <a:pt x="777" y="3481"/>
                  </a:cubicBezTo>
                  <a:cubicBezTo>
                    <a:pt x="1665" y="6254"/>
                    <a:pt x="1998" y="9027"/>
                    <a:pt x="1887" y="11912"/>
                  </a:cubicBezTo>
                  <a:cubicBezTo>
                    <a:pt x="1998" y="14241"/>
                    <a:pt x="1443" y="16571"/>
                    <a:pt x="556" y="18789"/>
                  </a:cubicBezTo>
                  <a:cubicBezTo>
                    <a:pt x="334" y="19233"/>
                    <a:pt x="223" y="19677"/>
                    <a:pt x="112" y="20121"/>
                  </a:cubicBezTo>
                  <a:cubicBezTo>
                    <a:pt x="1" y="20453"/>
                    <a:pt x="223" y="20675"/>
                    <a:pt x="556" y="20786"/>
                  </a:cubicBezTo>
                  <a:cubicBezTo>
                    <a:pt x="777" y="20786"/>
                    <a:pt x="999" y="20786"/>
                    <a:pt x="1221" y="20675"/>
                  </a:cubicBezTo>
                  <a:cubicBezTo>
                    <a:pt x="1332" y="20564"/>
                    <a:pt x="1443" y="20453"/>
                    <a:pt x="1554" y="20231"/>
                  </a:cubicBezTo>
                  <a:cubicBezTo>
                    <a:pt x="2441" y="18457"/>
                    <a:pt x="3107" y="16571"/>
                    <a:pt x="3440" y="14574"/>
                  </a:cubicBezTo>
                  <a:cubicBezTo>
                    <a:pt x="3884" y="10137"/>
                    <a:pt x="3440" y="5699"/>
                    <a:pt x="1998" y="1484"/>
                  </a:cubicBezTo>
                  <a:cubicBezTo>
                    <a:pt x="1998" y="1151"/>
                    <a:pt x="1776" y="707"/>
                    <a:pt x="1554" y="375"/>
                  </a:cubicBezTo>
                  <a:cubicBezTo>
                    <a:pt x="1471" y="125"/>
                    <a:pt x="1200" y="0"/>
                    <a:pt x="930"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3190150" y="690150"/>
              <a:ext cx="97100" cy="519675"/>
            </a:xfrm>
            <a:custGeom>
              <a:avLst/>
              <a:gdLst/>
              <a:ahLst/>
              <a:cxnLst/>
              <a:rect l="l" t="t" r="r" b="b"/>
              <a:pathLst>
                <a:path w="3884" h="20787" extrusionOk="0">
                  <a:moveTo>
                    <a:pt x="3107" y="1"/>
                  </a:moveTo>
                  <a:cubicBezTo>
                    <a:pt x="2885" y="1"/>
                    <a:pt x="2552" y="1"/>
                    <a:pt x="2330" y="112"/>
                  </a:cubicBezTo>
                  <a:cubicBezTo>
                    <a:pt x="2108" y="334"/>
                    <a:pt x="1886" y="556"/>
                    <a:pt x="1886" y="888"/>
                  </a:cubicBezTo>
                  <a:cubicBezTo>
                    <a:pt x="777" y="3994"/>
                    <a:pt x="222" y="7322"/>
                    <a:pt x="1" y="10761"/>
                  </a:cubicBezTo>
                  <a:cubicBezTo>
                    <a:pt x="1" y="12425"/>
                    <a:pt x="111" y="14200"/>
                    <a:pt x="555" y="15864"/>
                  </a:cubicBezTo>
                  <a:cubicBezTo>
                    <a:pt x="888" y="17417"/>
                    <a:pt x="1554" y="18970"/>
                    <a:pt x="2330" y="20412"/>
                  </a:cubicBezTo>
                  <a:cubicBezTo>
                    <a:pt x="2496" y="20662"/>
                    <a:pt x="2788" y="20787"/>
                    <a:pt x="3063" y="20787"/>
                  </a:cubicBezTo>
                  <a:cubicBezTo>
                    <a:pt x="3155" y="20787"/>
                    <a:pt x="3245" y="20773"/>
                    <a:pt x="3328" y="20745"/>
                  </a:cubicBezTo>
                  <a:cubicBezTo>
                    <a:pt x="3772" y="20634"/>
                    <a:pt x="3883" y="20190"/>
                    <a:pt x="3772" y="19747"/>
                  </a:cubicBezTo>
                  <a:cubicBezTo>
                    <a:pt x="3661" y="19414"/>
                    <a:pt x="3550" y="19081"/>
                    <a:pt x="3328" y="18748"/>
                  </a:cubicBezTo>
                  <a:cubicBezTo>
                    <a:pt x="1664" y="14866"/>
                    <a:pt x="1221" y="10650"/>
                    <a:pt x="2219" y="6657"/>
                  </a:cubicBezTo>
                  <a:cubicBezTo>
                    <a:pt x="2552" y="5104"/>
                    <a:pt x="2885" y="3662"/>
                    <a:pt x="3217" y="2109"/>
                  </a:cubicBezTo>
                  <a:cubicBezTo>
                    <a:pt x="3328" y="1554"/>
                    <a:pt x="3439" y="999"/>
                    <a:pt x="3439" y="445"/>
                  </a:cubicBezTo>
                  <a:cubicBezTo>
                    <a:pt x="3439" y="223"/>
                    <a:pt x="3328" y="112"/>
                    <a:pt x="310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3368000" y="1272275"/>
              <a:ext cx="124450" cy="139225"/>
            </a:xfrm>
            <a:custGeom>
              <a:avLst/>
              <a:gdLst/>
              <a:ahLst/>
              <a:cxnLst/>
              <a:rect l="l" t="t" r="r" b="b"/>
              <a:pathLst>
                <a:path w="4978" h="5569" extrusionOk="0">
                  <a:moveTo>
                    <a:pt x="806" y="1"/>
                  </a:moveTo>
                  <a:cubicBezTo>
                    <a:pt x="471" y="1"/>
                    <a:pt x="1" y="706"/>
                    <a:pt x="208" y="1121"/>
                  </a:cubicBezTo>
                  <a:cubicBezTo>
                    <a:pt x="984" y="2896"/>
                    <a:pt x="2427" y="4338"/>
                    <a:pt x="4091" y="5447"/>
                  </a:cubicBezTo>
                  <a:cubicBezTo>
                    <a:pt x="4175" y="5532"/>
                    <a:pt x="4276" y="5568"/>
                    <a:pt x="4381" y="5568"/>
                  </a:cubicBezTo>
                  <a:cubicBezTo>
                    <a:pt x="4550" y="5568"/>
                    <a:pt x="4730" y="5473"/>
                    <a:pt x="4867" y="5336"/>
                  </a:cubicBezTo>
                  <a:cubicBezTo>
                    <a:pt x="4978" y="5003"/>
                    <a:pt x="4978" y="4782"/>
                    <a:pt x="4978" y="4560"/>
                  </a:cubicBezTo>
                  <a:cubicBezTo>
                    <a:pt x="4978" y="4338"/>
                    <a:pt x="4867" y="4116"/>
                    <a:pt x="4756" y="4005"/>
                  </a:cubicBezTo>
                  <a:cubicBezTo>
                    <a:pt x="3647" y="2785"/>
                    <a:pt x="2537" y="1454"/>
                    <a:pt x="1317" y="233"/>
                  </a:cubicBezTo>
                  <a:cubicBezTo>
                    <a:pt x="1206" y="122"/>
                    <a:pt x="984" y="122"/>
                    <a:pt x="874" y="12"/>
                  </a:cubicBezTo>
                  <a:cubicBezTo>
                    <a:pt x="852" y="4"/>
                    <a:pt x="829" y="1"/>
                    <a:pt x="806"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2"/>
            <p:cNvSpPr/>
            <p:nvPr/>
          </p:nvSpPr>
          <p:spPr>
            <a:xfrm>
              <a:off x="3653275" y="2892150"/>
              <a:ext cx="86000" cy="721075"/>
            </a:xfrm>
            <a:custGeom>
              <a:avLst/>
              <a:gdLst/>
              <a:ahLst/>
              <a:cxnLst/>
              <a:rect l="l" t="t" r="r" b="b"/>
              <a:pathLst>
                <a:path w="3440" h="28843" extrusionOk="0">
                  <a:moveTo>
                    <a:pt x="888" y="1"/>
                  </a:moveTo>
                  <a:cubicBezTo>
                    <a:pt x="667" y="112"/>
                    <a:pt x="445" y="223"/>
                    <a:pt x="223" y="444"/>
                  </a:cubicBezTo>
                  <a:cubicBezTo>
                    <a:pt x="1" y="1443"/>
                    <a:pt x="1" y="2330"/>
                    <a:pt x="223" y="3218"/>
                  </a:cubicBezTo>
                  <a:cubicBezTo>
                    <a:pt x="556" y="7433"/>
                    <a:pt x="888" y="11759"/>
                    <a:pt x="1110" y="15864"/>
                  </a:cubicBezTo>
                  <a:cubicBezTo>
                    <a:pt x="1443" y="19636"/>
                    <a:pt x="1554" y="23407"/>
                    <a:pt x="1887" y="27179"/>
                  </a:cubicBezTo>
                  <a:cubicBezTo>
                    <a:pt x="1887" y="27512"/>
                    <a:pt x="1887" y="27845"/>
                    <a:pt x="1998" y="28288"/>
                  </a:cubicBezTo>
                  <a:cubicBezTo>
                    <a:pt x="2109" y="28621"/>
                    <a:pt x="2663" y="28843"/>
                    <a:pt x="2885" y="28843"/>
                  </a:cubicBezTo>
                  <a:cubicBezTo>
                    <a:pt x="3107" y="28732"/>
                    <a:pt x="3440" y="28399"/>
                    <a:pt x="3440" y="28288"/>
                  </a:cubicBezTo>
                  <a:lnTo>
                    <a:pt x="3440" y="25626"/>
                  </a:lnTo>
                  <a:lnTo>
                    <a:pt x="3329" y="25737"/>
                  </a:lnTo>
                  <a:cubicBezTo>
                    <a:pt x="2996" y="18970"/>
                    <a:pt x="2552" y="12314"/>
                    <a:pt x="2109" y="5547"/>
                  </a:cubicBezTo>
                  <a:cubicBezTo>
                    <a:pt x="1998" y="4105"/>
                    <a:pt x="1887" y="2663"/>
                    <a:pt x="1776" y="1221"/>
                  </a:cubicBezTo>
                  <a:cubicBezTo>
                    <a:pt x="1776" y="999"/>
                    <a:pt x="1665" y="666"/>
                    <a:pt x="1554" y="444"/>
                  </a:cubicBezTo>
                  <a:cubicBezTo>
                    <a:pt x="1443" y="223"/>
                    <a:pt x="1221" y="112"/>
                    <a:pt x="88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2"/>
            <p:cNvSpPr/>
            <p:nvPr/>
          </p:nvSpPr>
          <p:spPr>
            <a:xfrm>
              <a:off x="3636650" y="2592100"/>
              <a:ext cx="44400" cy="92625"/>
            </a:xfrm>
            <a:custGeom>
              <a:avLst/>
              <a:gdLst/>
              <a:ahLst/>
              <a:cxnLst/>
              <a:rect l="l" t="t" r="r" b="b"/>
              <a:pathLst>
                <a:path w="1776" h="3705" extrusionOk="0">
                  <a:moveTo>
                    <a:pt x="910" y="0"/>
                  </a:moveTo>
                  <a:cubicBezTo>
                    <a:pt x="866" y="0"/>
                    <a:pt x="821" y="7"/>
                    <a:pt x="777" y="22"/>
                  </a:cubicBezTo>
                  <a:cubicBezTo>
                    <a:pt x="444" y="22"/>
                    <a:pt x="222" y="244"/>
                    <a:pt x="222" y="577"/>
                  </a:cubicBezTo>
                  <a:cubicBezTo>
                    <a:pt x="0" y="1353"/>
                    <a:pt x="0" y="2241"/>
                    <a:pt x="222" y="3128"/>
                  </a:cubicBezTo>
                  <a:cubicBezTo>
                    <a:pt x="222" y="3416"/>
                    <a:pt x="555" y="3705"/>
                    <a:pt x="860" y="3705"/>
                  </a:cubicBezTo>
                  <a:cubicBezTo>
                    <a:pt x="908" y="3705"/>
                    <a:pt x="954" y="3698"/>
                    <a:pt x="999" y="3683"/>
                  </a:cubicBezTo>
                  <a:cubicBezTo>
                    <a:pt x="1332" y="3572"/>
                    <a:pt x="1553" y="3350"/>
                    <a:pt x="1664" y="3128"/>
                  </a:cubicBezTo>
                  <a:cubicBezTo>
                    <a:pt x="1664" y="2795"/>
                    <a:pt x="1775" y="2463"/>
                    <a:pt x="1775" y="2130"/>
                  </a:cubicBezTo>
                  <a:cubicBezTo>
                    <a:pt x="1664" y="1686"/>
                    <a:pt x="1664" y="1131"/>
                    <a:pt x="1553" y="577"/>
                  </a:cubicBezTo>
                  <a:cubicBezTo>
                    <a:pt x="1457" y="288"/>
                    <a:pt x="1195" y="0"/>
                    <a:pt x="910"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42"/>
          <p:cNvGrpSpPr/>
          <p:nvPr/>
        </p:nvGrpSpPr>
        <p:grpSpPr>
          <a:xfrm rot="2221467" flipH="1">
            <a:off x="1645738" y="3994294"/>
            <a:ext cx="500059" cy="1171183"/>
            <a:chOff x="2672050" y="238125"/>
            <a:chExt cx="2175675" cy="5095625"/>
          </a:xfrm>
        </p:grpSpPr>
        <p:sp>
          <p:nvSpPr>
            <p:cNvPr id="1152" name="Google Shape;1152;p42"/>
            <p:cNvSpPr/>
            <p:nvPr/>
          </p:nvSpPr>
          <p:spPr>
            <a:xfrm>
              <a:off x="2679200" y="459975"/>
              <a:ext cx="2039700" cy="4662650"/>
            </a:xfrm>
            <a:custGeom>
              <a:avLst/>
              <a:gdLst/>
              <a:ahLst/>
              <a:cxnLst/>
              <a:rect l="l" t="t" r="r" b="b"/>
              <a:pathLst>
                <a:path w="81588" h="186506" fill="none" extrusionOk="0">
                  <a:moveTo>
                    <a:pt x="17463" y="144"/>
                  </a:moveTo>
                  <a:cubicBezTo>
                    <a:pt x="7444" y="0"/>
                    <a:pt x="1" y="11165"/>
                    <a:pt x="1862" y="20898"/>
                  </a:cubicBezTo>
                  <a:cubicBezTo>
                    <a:pt x="3722" y="30631"/>
                    <a:pt x="12740" y="37931"/>
                    <a:pt x="22330" y="40365"/>
                  </a:cubicBezTo>
                  <a:cubicBezTo>
                    <a:pt x="33781" y="43227"/>
                    <a:pt x="47092" y="40794"/>
                    <a:pt x="56539" y="47808"/>
                  </a:cubicBezTo>
                  <a:cubicBezTo>
                    <a:pt x="64412" y="53819"/>
                    <a:pt x="66988" y="65127"/>
                    <a:pt x="64412" y="74860"/>
                  </a:cubicBezTo>
                  <a:cubicBezTo>
                    <a:pt x="61978" y="84450"/>
                    <a:pt x="55537" y="92609"/>
                    <a:pt x="48380" y="99479"/>
                  </a:cubicBezTo>
                  <a:cubicBezTo>
                    <a:pt x="41224" y="106207"/>
                    <a:pt x="33065" y="112218"/>
                    <a:pt x="26338" y="119518"/>
                  </a:cubicBezTo>
                  <a:cubicBezTo>
                    <a:pt x="19897" y="126246"/>
                    <a:pt x="14601" y="136408"/>
                    <a:pt x="19324" y="144281"/>
                  </a:cubicBezTo>
                  <a:cubicBezTo>
                    <a:pt x="23618" y="151581"/>
                    <a:pt x="33638" y="152583"/>
                    <a:pt x="41939" y="153298"/>
                  </a:cubicBezTo>
                  <a:cubicBezTo>
                    <a:pt x="51529" y="154014"/>
                    <a:pt x="61406" y="155732"/>
                    <a:pt x="69135" y="161457"/>
                  </a:cubicBezTo>
                  <a:cubicBezTo>
                    <a:pt x="76864" y="167039"/>
                    <a:pt x="81588" y="177488"/>
                    <a:pt x="78009" y="186506"/>
                  </a:cubicBezTo>
                </a:path>
              </a:pathLst>
            </a:custGeom>
            <a:noFill/>
            <a:ln w="178925" cap="flat" cmpd="sng">
              <a:solidFill>
                <a:srgbClr val="FFD678"/>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p:nvPr/>
          </p:nvSpPr>
          <p:spPr>
            <a:xfrm>
              <a:off x="3019150" y="388400"/>
              <a:ext cx="1413475" cy="4820100"/>
            </a:xfrm>
            <a:custGeom>
              <a:avLst/>
              <a:gdLst/>
              <a:ahLst/>
              <a:cxnLst/>
              <a:rect l="l" t="t" r="r" b="b"/>
              <a:pathLst>
                <a:path w="56539" h="192804" fill="none" extrusionOk="0">
                  <a:moveTo>
                    <a:pt x="25908" y="1"/>
                  </a:moveTo>
                  <a:cubicBezTo>
                    <a:pt x="34210" y="9448"/>
                    <a:pt x="34639" y="23475"/>
                    <a:pt x="27339" y="33637"/>
                  </a:cubicBezTo>
                  <a:cubicBezTo>
                    <a:pt x="21185" y="41653"/>
                    <a:pt x="10736" y="45947"/>
                    <a:pt x="5583" y="54678"/>
                  </a:cubicBezTo>
                  <a:cubicBezTo>
                    <a:pt x="1" y="64841"/>
                    <a:pt x="2720" y="77437"/>
                    <a:pt x="12167" y="84307"/>
                  </a:cubicBezTo>
                  <a:cubicBezTo>
                    <a:pt x="22616" y="91464"/>
                    <a:pt x="37931" y="88745"/>
                    <a:pt x="47521" y="97046"/>
                  </a:cubicBezTo>
                  <a:cubicBezTo>
                    <a:pt x="56396" y="104633"/>
                    <a:pt x="56539" y="118517"/>
                    <a:pt x="52245" y="129395"/>
                  </a:cubicBezTo>
                  <a:cubicBezTo>
                    <a:pt x="47951" y="140130"/>
                    <a:pt x="40222" y="149291"/>
                    <a:pt x="34926" y="159596"/>
                  </a:cubicBezTo>
                  <a:cubicBezTo>
                    <a:pt x="29630" y="169902"/>
                    <a:pt x="26910" y="182784"/>
                    <a:pt x="32922" y="192804"/>
                  </a:cubicBezTo>
                </a:path>
              </a:pathLst>
            </a:custGeom>
            <a:noFill/>
            <a:ln w="178925" cap="flat" cmpd="sng">
              <a:solidFill>
                <a:srgbClr val="FFD678"/>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2"/>
            <p:cNvSpPr/>
            <p:nvPr/>
          </p:nvSpPr>
          <p:spPr>
            <a:xfrm>
              <a:off x="2672050" y="238125"/>
              <a:ext cx="2175675" cy="5095625"/>
            </a:xfrm>
            <a:custGeom>
              <a:avLst/>
              <a:gdLst/>
              <a:ahLst/>
              <a:cxnLst/>
              <a:rect l="l" t="t" r="r" b="b"/>
              <a:pathLst>
                <a:path w="87027" h="203825" extrusionOk="0">
                  <a:moveTo>
                    <a:pt x="37877" y="13864"/>
                  </a:moveTo>
                  <a:cubicBezTo>
                    <a:pt x="38677" y="13864"/>
                    <a:pt x="39472" y="14320"/>
                    <a:pt x="39792" y="15172"/>
                  </a:cubicBezTo>
                  <a:cubicBezTo>
                    <a:pt x="40222" y="15888"/>
                    <a:pt x="40651" y="16747"/>
                    <a:pt x="40937" y="17606"/>
                  </a:cubicBezTo>
                  <a:cubicBezTo>
                    <a:pt x="41939" y="20325"/>
                    <a:pt x="41796" y="20611"/>
                    <a:pt x="39076" y="21327"/>
                  </a:cubicBezTo>
                  <a:cubicBezTo>
                    <a:pt x="32492" y="23331"/>
                    <a:pt x="25765" y="24619"/>
                    <a:pt x="19038" y="26051"/>
                  </a:cubicBezTo>
                  <a:cubicBezTo>
                    <a:pt x="17320" y="26480"/>
                    <a:pt x="15459" y="26909"/>
                    <a:pt x="13742" y="27482"/>
                  </a:cubicBezTo>
                  <a:cubicBezTo>
                    <a:pt x="13029" y="27686"/>
                    <a:pt x="12243" y="28252"/>
                    <a:pt x="11591" y="28252"/>
                  </a:cubicBezTo>
                  <a:cubicBezTo>
                    <a:pt x="11327" y="28252"/>
                    <a:pt x="11085" y="28159"/>
                    <a:pt x="10879" y="27911"/>
                  </a:cubicBezTo>
                  <a:cubicBezTo>
                    <a:pt x="10163" y="27053"/>
                    <a:pt x="10879" y="25764"/>
                    <a:pt x="11022" y="24762"/>
                  </a:cubicBezTo>
                  <a:cubicBezTo>
                    <a:pt x="11165" y="22759"/>
                    <a:pt x="12740" y="21041"/>
                    <a:pt x="14744" y="20755"/>
                  </a:cubicBezTo>
                  <a:cubicBezTo>
                    <a:pt x="17463" y="20039"/>
                    <a:pt x="20183" y="19037"/>
                    <a:pt x="23045" y="18178"/>
                  </a:cubicBezTo>
                  <a:lnTo>
                    <a:pt x="36929" y="14027"/>
                  </a:lnTo>
                  <a:lnTo>
                    <a:pt x="37073" y="14027"/>
                  </a:lnTo>
                  <a:cubicBezTo>
                    <a:pt x="37328" y="13918"/>
                    <a:pt x="37603" y="13864"/>
                    <a:pt x="37877" y="13864"/>
                  </a:cubicBezTo>
                  <a:close/>
                  <a:moveTo>
                    <a:pt x="40039" y="24032"/>
                  </a:moveTo>
                  <a:cubicBezTo>
                    <a:pt x="42300" y="24032"/>
                    <a:pt x="42778" y="24960"/>
                    <a:pt x="42512" y="27625"/>
                  </a:cubicBezTo>
                  <a:cubicBezTo>
                    <a:pt x="42512" y="28341"/>
                    <a:pt x="42082" y="28770"/>
                    <a:pt x="41510" y="29056"/>
                  </a:cubicBezTo>
                  <a:cubicBezTo>
                    <a:pt x="40365" y="29343"/>
                    <a:pt x="39220" y="29772"/>
                    <a:pt x="38074" y="30202"/>
                  </a:cubicBezTo>
                  <a:cubicBezTo>
                    <a:pt x="30775" y="32635"/>
                    <a:pt x="23188" y="34639"/>
                    <a:pt x="15602" y="36213"/>
                  </a:cubicBezTo>
                  <a:cubicBezTo>
                    <a:pt x="15159" y="36302"/>
                    <a:pt x="14747" y="36346"/>
                    <a:pt x="14365" y="36346"/>
                  </a:cubicBezTo>
                  <a:cubicBezTo>
                    <a:pt x="12280" y="36346"/>
                    <a:pt x="11099" y="35032"/>
                    <a:pt x="10736" y="32492"/>
                  </a:cubicBezTo>
                  <a:cubicBezTo>
                    <a:pt x="10879" y="32062"/>
                    <a:pt x="11022" y="31633"/>
                    <a:pt x="11308" y="31347"/>
                  </a:cubicBezTo>
                  <a:cubicBezTo>
                    <a:pt x="12740" y="30488"/>
                    <a:pt x="14314" y="29772"/>
                    <a:pt x="15889" y="29486"/>
                  </a:cubicBezTo>
                  <a:cubicBezTo>
                    <a:pt x="19896" y="28770"/>
                    <a:pt x="23761" y="27911"/>
                    <a:pt x="27626" y="27196"/>
                  </a:cubicBezTo>
                  <a:lnTo>
                    <a:pt x="27626" y="26909"/>
                  </a:lnTo>
                  <a:lnTo>
                    <a:pt x="36357" y="24619"/>
                  </a:lnTo>
                  <a:cubicBezTo>
                    <a:pt x="37359" y="24333"/>
                    <a:pt x="38361" y="24047"/>
                    <a:pt x="39506" y="24047"/>
                  </a:cubicBezTo>
                  <a:cubicBezTo>
                    <a:pt x="39694" y="24037"/>
                    <a:pt x="39871" y="24032"/>
                    <a:pt x="40039" y="24032"/>
                  </a:cubicBezTo>
                  <a:close/>
                  <a:moveTo>
                    <a:pt x="41223" y="31919"/>
                  </a:moveTo>
                  <a:cubicBezTo>
                    <a:pt x="42225" y="32635"/>
                    <a:pt x="41796" y="33494"/>
                    <a:pt x="41653" y="34066"/>
                  </a:cubicBezTo>
                  <a:cubicBezTo>
                    <a:pt x="40651" y="38217"/>
                    <a:pt x="38647" y="42082"/>
                    <a:pt x="35927" y="45374"/>
                  </a:cubicBezTo>
                  <a:cubicBezTo>
                    <a:pt x="35355" y="46090"/>
                    <a:pt x="34353" y="46376"/>
                    <a:pt x="33494" y="46376"/>
                  </a:cubicBezTo>
                  <a:cubicBezTo>
                    <a:pt x="29916" y="46090"/>
                    <a:pt x="19610" y="41939"/>
                    <a:pt x="15745" y="38933"/>
                  </a:cubicBezTo>
                  <a:cubicBezTo>
                    <a:pt x="24334" y="37072"/>
                    <a:pt x="32922" y="34782"/>
                    <a:pt x="41223" y="31919"/>
                  </a:cubicBezTo>
                  <a:close/>
                  <a:moveTo>
                    <a:pt x="35641" y="54535"/>
                  </a:moveTo>
                  <a:cubicBezTo>
                    <a:pt x="39363" y="54821"/>
                    <a:pt x="43084" y="55680"/>
                    <a:pt x="46663" y="57254"/>
                  </a:cubicBezTo>
                  <a:cubicBezTo>
                    <a:pt x="46806" y="57397"/>
                    <a:pt x="46949" y="57540"/>
                    <a:pt x="47092" y="57970"/>
                  </a:cubicBezTo>
                  <a:cubicBezTo>
                    <a:pt x="47092" y="58113"/>
                    <a:pt x="46806" y="58399"/>
                    <a:pt x="46663" y="58685"/>
                  </a:cubicBezTo>
                  <a:cubicBezTo>
                    <a:pt x="46519" y="58685"/>
                    <a:pt x="46376" y="58829"/>
                    <a:pt x="46233" y="58829"/>
                  </a:cubicBezTo>
                  <a:lnTo>
                    <a:pt x="24620" y="64125"/>
                  </a:lnTo>
                  <a:cubicBezTo>
                    <a:pt x="24477" y="64125"/>
                    <a:pt x="24334" y="64125"/>
                    <a:pt x="23761" y="63838"/>
                  </a:cubicBezTo>
                  <a:cubicBezTo>
                    <a:pt x="26624" y="60403"/>
                    <a:pt x="30059" y="57397"/>
                    <a:pt x="33924" y="55107"/>
                  </a:cubicBezTo>
                  <a:cubicBezTo>
                    <a:pt x="34353" y="54678"/>
                    <a:pt x="34926" y="54535"/>
                    <a:pt x="35641" y="54535"/>
                  </a:cubicBezTo>
                  <a:close/>
                  <a:moveTo>
                    <a:pt x="33324" y="49304"/>
                  </a:moveTo>
                  <a:cubicBezTo>
                    <a:pt x="34059" y="49304"/>
                    <a:pt x="34660" y="49723"/>
                    <a:pt x="35355" y="49954"/>
                  </a:cubicBezTo>
                  <a:cubicBezTo>
                    <a:pt x="35861" y="49853"/>
                    <a:pt x="36439" y="49752"/>
                    <a:pt x="36987" y="49752"/>
                  </a:cubicBezTo>
                  <a:cubicBezTo>
                    <a:pt x="37214" y="49752"/>
                    <a:pt x="37435" y="49769"/>
                    <a:pt x="37645" y="49811"/>
                  </a:cubicBezTo>
                  <a:cubicBezTo>
                    <a:pt x="49096" y="51099"/>
                    <a:pt x="59402" y="57684"/>
                    <a:pt x="65556" y="67417"/>
                  </a:cubicBezTo>
                  <a:cubicBezTo>
                    <a:pt x="65700" y="67703"/>
                    <a:pt x="65700" y="67989"/>
                    <a:pt x="65700" y="68562"/>
                  </a:cubicBezTo>
                  <a:cubicBezTo>
                    <a:pt x="64841" y="68419"/>
                    <a:pt x="64411" y="67560"/>
                    <a:pt x="63982" y="66987"/>
                  </a:cubicBezTo>
                  <a:cubicBezTo>
                    <a:pt x="57970" y="59115"/>
                    <a:pt x="49239" y="53962"/>
                    <a:pt x="39363" y="52388"/>
                  </a:cubicBezTo>
                  <a:cubicBezTo>
                    <a:pt x="38074" y="52244"/>
                    <a:pt x="36786" y="51815"/>
                    <a:pt x="35498" y="51386"/>
                  </a:cubicBezTo>
                  <a:cubicBezTo>
                    <a:pt x="35302" y="51410"/>
                    <a:pt x="35109" y="51422"/>
                    <a:pt x="34921" y="51422"/>
                  </a:cubicBezTo>
                  <a:cubicBezTo>
                    <a:pt x="34013" y="51422"/>
                    <a:pt x="33204" y="51144"/>
                    <a:pt x="32492" y="50670"/>
                  </a:cubicBezTo>
                  <a:cubicBezTo>
                    <a:pt x="32206" y="50527"/>
                    <a:pt x="32206" y="50240"/>
                    <a:pt x="32206" y="49954"/>
                  </a:cubicBezTo>
                  <a:cubicBezTo>
                    <a:pt x="32349" y="49668"/>
                    <a:pt x="32492" y="49525"/>
                    <a:pt x="32779" y="49382"/>
                  </a:cubicBezTo>
                  <a:cubicBezTo>
                    <a:pt x="32970" y="49327"/>
                    <a:pt x="33151" y="49304"/>
                    <a:pt x="33324" y="49304"/>
                  </a:cubicBezTo>
                  <a:close/>
                  <a:moveTo>
                    <a:pt x="66845" y="70279"/>
                  </a:moveTo>
                  <a:cubicBezTo>
                    <a:pt x="66988" y="70423"/>
                    <a:pt x="67131" y="70709"/>
                    <a:pt x="67274" y="70995"/>
                  </a:cubicBezTo>
                  <a:lnTo>
                    <a:pt x="67274" y="71711"/>
                  </a:lnTo>
                  <a:cubicBezTo>
                    <a:pt x="67131" y="71568"/>
                    <a:pt x="66988" y="71281"/>
                    <a:pt x="66845" y="70995"/>
                  </a:cubicBezTo>
                  <a:cubicBezTo>
                    <a:pt x="66845" y="70709"/>
                    <a:pt x="66845" y="70423"/>
                    <a:pt x="66845" y="70279"/>
                  </a:cubicBezTo>
                  <a:close/>
                  <a:moveTo>
                    <a:pt x="50794" y="60350"/>
                  </a:moveTo>
                  <a:cubicBezTo>
                    <a:pt x="52674" y="60350"/>
                    <a:pt x="54503" y="61053"/>
                    <a:pt x="55823" y="62264"/>
                  </a:cubicBezTo>
                  <a:cubicBezTo>
                    <a:pt x="57255" y="63409"/>
                    <a:pt x="58543" y="64697"/>
                    <a:pt x="59545" y="66272"/>
                  </a:cubicBezTo>
                  <a:cubicBezTo>
                    <a:pt x="53676" y="68276"/>
                    <a:pt x="47665" y="69850"/>
                    <a:pt x="41510" y="71138"/>
                  </a:cubicBezTo>
                  <a:lnTo>
                    <a:pt x="21185" y="76005"/>
                  </a:lnTo>
                  <a:cubicBezTo>
                    <a:pt x="20040" y="76291"/>
                    <a:pt x="19038" y="76434"/>
                    <a:pt x="18036" y="76577"/>
                  </a:cubicBezTo>
                  <a:cubicBezTo>
                    <a:pt x="17463" y="76577"/>
                    <a:pt x="17034" y="76148"/>
                    <a:pt x="17177" y="75719"/>
                  </a:cubicBezTo>
                  <a:cubicBezTo>
                    <a:pt x="17320" y="73572"/>
                    <a:pt x="18036" y="71568"/>
                    <a:pt x="19324" y="69707"/>
                  </a:cubicBezTo>
                  <a:cubicBezTo>
                    <a:pt x="19896" y="68419"/>
                    <a:pt x="21185" y="68276"/>
                    <a:pt x="22330" y="67989"/>
                  </a:cubicBezTo>
                  <a:cubicBezTo>
                    <a:pt x="26910" y="66701"/>
                    <a:pt x="31347" y="65270"/>
                    <a:pt x="35784" y="63981"/>
                  </a:cubicBezTo>
                  <a:cubicBezTo>
                    <a:pt x="39506" y="62836"/>
                    <a:pt x="43227" y="61978"/>
                    <a:pt x="46949" y="60976"/>
                  </a:cubicBezTo>
                  <a:cubicBezTo>
                    <a:pt x="47665" y="60832"/>
                    <a:pt x="48380" y="60689"/>
                    <a:pt x="49096" y="60546"/>
                  </a:cubicBezTo>
                  <a:cubicBezTo>
                    <a:pt x="49658" y="60414"/>
                    <a:pt x="50228" y="60350"/>
                    <a:pt x="50794" y="60350"/>
                  </a:cubicBezTo>
                  <a:close/>
                  <a:moveTo>
                    <a:pt x="61154" y="69046"/>
                  </a:moveTo>
                  <a:cubicBezTo>
                    <a:pt x="61895" y="69046"/>
                    <a:pt x="62527" y="69457"/>
                    <a:pt x="62980" y="70136"/>
                  </a:cubicBezTo>
                  <a:cubicBezTo>
                    <a:pt x="63552" y="70995"/>
                    <a:pt x="64125" y="71854"/>
                    <a:pt x="64554" y="72856"/>
                  </a:cubicBezTo>
                  <a:cubicBezTo>
                    <a:pt x="65700" y="74860"/>
                    <a:pt x="65556" y="75432"/>
                    <a:pt x="63266" y="75862"/>
                  </a:cubicBezTo>
                  <a:lnTo>
                    <a:pt x="49812" y="78581"/>
                  </a:lnTo>
                  <a:cubicBezTo>
                    <a:pt x="41223" y="80156"/>
                    <a:pt x="33065" y="82875"/>
                    <a:pt x="24477" y="84879"/>
                  </a:cubicBezTo>
                  <a:cubicBezTo>
                    <a:pt x="23618" y="85022"/>
                    <a:pt x="23045" y="85452"/>
                    <a:pt x="21900" y="85452"/>
                  </a:cubicBezTo>
                  <a:cubicBezTo>
                    <a:pt x="21137" y="85452"/>
                    <a:pt x="20246" y="85897"/>
                    <a:pt x="19440" y="85897"/>
                  </a:cubicBezTo>
                  <a:cubicBezTo>
                    <a:pt x="19038" y="85897"/>
                    <a:pt x="18656" y="85786"/>
                    <a:pt x="18322" y="85452"/>
                  </a:cubicBezTo>
                  <a:cubicBezTo>
                    <a:pt x="17177" y="84307"/>
                    <a:pt x="16461" y="82589"/>
                    <a:pt x="16604" y="81015"/>
                  </a:cubicBezTo>
                  <a:cubicBezTo>
                    <a:pt x="16604" y="80013"/>
                    <a:pt x="17320" y="79726"/>
                    <a:pt x="18036" y="79583"/>
                  </a:cubicBezTo>
                  <a:cubicBezTo>
                    <a:pt x="21757" y="78581"/>
                    <a:pt x="25335" y="77436"/>
                    <a:pt x="29057" y="76577"/>
                  </a:cubicBezTo>
                  <a:cubicBezTo>
                    <a:pt x="38647" y="74573"/>
                    <a:pt x="48094" y="72570"/>
                    <a:pt x="57541" y="69850"/>
                  </a:cubicBezTo>
                  <a:cubicBezTo>
                    <a:pt x="58543" y="69564"/>
                    <a:pt x="59545" y="69421"/>
                    <a:pt x="60547" y="69134"/>
                  </a:cubicBezTo>
                  <a:cubicBezTo>
                    <a:pt x="60756" y="69075"/>
                    <a:pt x="60959" y="69046"/>
                    <a:pt x="61154" y="69046"/>
                  </a:cubicBezTo>
                  <a:close/>
                  <a:moveTo>
                    <a:pt x="69278" y="78009"/>
                  </a:moveTo>
                  <a:cubicBezTo>
                    <a:pt x="70423" y="80585"/>
                    <a:pt x="70566" y="83448"/>
                    <a:pt x="69707" y="86167"/>
                  </a:cubicBezTo>
                  <a:cubicBezTo>
                    <a:pt x="69135" y="82875"/>
                    <a:pt x="70280" y="80442"/>
                    <a:pt x="69278" y="78009"/>
                  </a:cubicBezTo>
                  <a:close/>
                  <a:moveTo>
                    <a:pt x="69421" y="87169"/>
                  </a:moveTo>
                  <a:lnTo>
                    <a:pt x="69421" y="87169"/>
                  </a:lnTo>
                  <a:cubicBezTo>
                    <a:pt x="69994" y="88458"/>
                    <a:pt x="69707" y="89889"/>
                    <a:pt x="68705" y="90891"/>
                  </a:cubicBezTo>
                  <a:cubicBezTo>
                    <a:pt x="68705" y="91463"/>
                    <a:pt x="68705" y="91892"/>
                    <a:pt x="67993" y="91893"/>
                  </a:cubicBezTo>
                  <a:lnTo>
                    <a:pt x="67993" y="91893"/>
                  </a:lnTo>
                  <a:cubicBezTo>
                    <a:pt x="68017" y="91372"/>
                    <a:pt x="68181" y="90891"/>
                    <a:pt x="68705" y="90891"/>
                  </a:cubicBezTo>
                  <a:cubicBezTo>
                    <a:pt x="68419" y="89603"/>
                    <a:pt x="68705" y="88314"/>
                    <a:pt x="69421" y="87169"/>
                  </a:cubicBezTo>
                  <a:close/>
                  <a:moveTo>
                    <a:pt x="65205" y="77990"/>
                  </a:moveTo>
                  <a:cubicBezTo>
                    <a:pt x="65962" y="77990"/>
                    <a:pt x="66558" y="78644"/>
                    <a:pt x="66558" y="79297"/>
                  </a:cubicBezTo>
                  <a:cubicBezTo>
                    <a:pt x="66701" y="79583"/>
                    <a:pt x="66701" y="79869"/>
                    <a:pt x="66701" y="80299"/>
                  </a:cubicBezTo>
                  <a:cubicBezTo>
                    <a:pt x="67274" y="85452"/>
                    <a:pt x="66415" y="84736"/>
                    <a:pt x="62837" y="85595"/>
                  </a:cubicBezTo>
                  <a:cubicBezTo>
                    <a:pt x="55108" y="87169"/>
                    <a:pt x="47378" y="89173"/>
                    <a:pt x="39649" y="90748"/>
                  </a:cubicBezTo>
                  <a:cubicBezTo>
                    <a:pt x="36071" y="91607"/>
                    <a:pt x="32492" y="92036"/>
                    <a:pt x="28914" y="92895"/>
                  </a:cubicBezTo>
                  <a:cubicBezTo>
                    <a:pt x="28484" y="93024"/>
                    <a:pt x="28042" y="93088"/>
                    <a:pt x="27599" y="93088"/>
                  </a:cubicBezTo>
                  <a:cubicBezTo>
                    <a:pt x="26564" y="93088"/>
                    <a:pt x="25522" y="92737"/>
                    <a:pt x="24620" y="92036"/>
                  </a:cubicBezTo>
                  <a:cubicBezTo>
                    <a:pt x="24334" y="91750"/>
                    <a:pt x="23904" y="91607"/>
                    <a:pt x="23618" y="91320"/>
                  </a:cubicBezTo>
                  <a:cubicBezTo>
                    <a:pt x="22759" y="90605"/>
                    <a:pt x="21471" y="90318"/>
                    <a:pt x="21614" y="88887"/>
                  </a:cubicBezTo>
                  <a:cubicBezTo>
                    <a:pt x="21757" y="87599"/>
                    <a:pt x="23188" y="87742"/>
                    <a:pt x="24190" y="87599"/>
                  </a:cubicBezTo>
                  <a:cubicBezTo>
                    <a:pt x="32206" y="85309"/>
                    <a:pt x="40365" y="83162"/>
                    <a:pt x="48094" y="81730"/>
                  </a:cubicBezTo>
                  <a:lnTo>
                    <a:pt x="61835" y="78581"/>
                  </a:lnTo>
                  <a:cubicBezTo>
                    <a:pt x="62837" y="78295"/>
                    <a:pt x="63982" y="78152"/>
                    <a:pt x="64984" y="78009"/>
                  </a:cubicBezTo>
                  <a:cubicBezTo>
                    <a:pt x="65059" y="77996"/>
                    <a:pt x="65132" y="77990"/>
                    <a:pt x="65205" y="77990"/>
                  </a:cubicBezTo>
                  <a:close/>
                  <a:moveTo>
                    <a:pt x="67993" y="91898"/>
                  </a:moveTo>
                  <a:lnTo>
                    <a:pt x="67993" y="91898"/>
                  </a:lnTo>
                  <a:cubicBezTo>
                    <a:pt x="68411" y="92602"/>
                    <a:pt x="68140" y="93580"/>
                    <a:pt x="67451" y="93883"/>
                  </a:cubicBezTo>
                  <a:lnTo>
                    <a:pt x="67451" y="93883"/>
                  </a:lnTo>
                  <a:cubicBezTo>
                    <a:pt x="67031" y="93185"/>
                    <a:pt x="67325" y="92302"/>
                    <a:pt x="67990" y="92036"/>
                  </a:cubicBezTo>
                  <a:cubicBezTo>
                    <a:pt x="67990" y="91990"/>
                    <a:pt x="67991" y="91944"/>
                    <a:pt x="67993" y="91898"/>
                  </a:cubicBezTo>
                  <a:close/>
                  <a:moveTo>
                    <a:pt x="64644" y="88116"/>
                  </a:moveTo>
                  <a:cubicBezTo>
                    <a:pt x="65687" y="88116"/>
                    <a:pt x="66054" y="88894"/>
                    <a:pt x="65556" y="89889"/>
                  </a:cubicBezTo>
                  <a:cubicBezTo>
                    <a:pt x="64984" y="91177"/>
                    <a:pt x="64554" y="92465"/>
                    <a:pt x="62980" y="92895"/>
                  </a:cubicBezTo>
                  <a:cubicBezTo>
                    <a:pt x="56109" y="94469"/>
                    <a:pt x="49382" y="96044"/>
                    <a:pt x="42512" y="97761"/>
                  </a:cubicBezTo>
                  <a:cubicBezTo>
                    <a:pt x="41528" y="98053"/>
                    <a:pt x="40581" y="98177"/>
                    <a:pt x="39661" y="98177"/>
                  </a:cubicBezTo>
                  <a:cubicBezTo>
                    <a:pt x="36970" y="98177"/>
                    <a:pt x="34517" y="97111"/>
                    <a:pt x="32063" y="96044"/>
                  </a:cubicBezTo>
                  <a:cubicBezTo>
                    <a:pt x="31920" y="95901"/>
                    <a:pt x="31777" y="95614"/>
                    <a:pt x="31777" y="95328"/>
                  </a:cubicBezTo>
                  <a:cubicBezTo>
                    <a:pt x="31777" y="95185"/>
                    <a:pt x="31920" y="95042"/>
                    <a:pt x="32063" y="94899"/>
                  </a:cubicBezTo>
                  <a:cubicBezTo>
                    <a:pt x="32779" y="94756"/>
                    <a:pt x="33494" y="94469"/>
                    <a:pt x="34210" y="94326"/>
                  </a:cubicBezTo>
                  <a:lnTo>
                    <a:pt x="48523" y="91607"/>
                  </a:lnTo>
                  <a:lnTo>
                    <a:pt x="48523" y="91320"/>
                  </a:lnTo>
                  <a:cubicBezTo>
                    <a:pt x="53819" y="90175"/>
                    <a:pt x="58972" y="89030"/>
                    <a:pt x="64125" y="88171"/>
                  </a:cubicBezTo>
                  <a:cubicBezTo>
                    <a:pt x="64313" y="88134"/>
                    <a:pt x="64487" y="88116"/>
                    <a:pt x="64644" y="88116"/>
                  </a:cubicBezTo>
                  <a:close/>
                  <a:moveTo>
                    <a:pt x="61119" y="96330"/>
                  </a:moveTo>
                  <a:cubicBezTo>
                    <a:pt x="60117" y="97475"/>
                    <a:pt x="59545" y="98048"/>
                    <a:pt x="58972" y="98477"/>
                  </a:cubicBezTo>
                  <a:cubicBezTo>
                    <a:pt x="55880" y="101081"/>
                    <a:pt x="54916" y="102343"/>
                    <a:pt x="53187" y="102343"/>
                  </a:cubicBezTo>
                  <a:cubicBezTo>
                    <a:pt x="51875" y="102343"/>
                    <a:pt x="50122" y="101615"/>
                    <a:pt x="46663" y="100195"/>
                  </a:cubicBezTo>
                  <a:cubicBezTo>
                    <a:pt x="48666" y="98763"/>
                    <a:pt x="53962" y="97189"/>
                    <a:pt x="61119" y="96330"/>
                  </a:cubicBezTo>
                  <a:close/>
                  <a:moveTo>
                    <a:pt x="29343" y="53103"/>
                  </a:moveTo>
                  <a:lnTo>
                    <a:pt x="29343" y="53246"/>
                  </a:lnTo>
                  <a:cubicBezTo>
                    <a:pt x="29630" y="53389"/>
                    <a:pt x="29916" y="53533"/>
                    <a:pt x="30059" y="53819"/>
                  </a:cubicBezTo>
                  <a:cubicBezTo>
                    <a:pt x="30059" y="54105"/>
                    <a:pt x="30059" y="54391"/>
                    <a:pt x="29916" y="54535"/>
                  </a:cubicBezTo>
                  <a:cubicBezTo>
                    <a:pt x="28771" y="55393"/>
                    <a:pt x="27769" y="56395"/>
                    <a:pt x="26767" y="57254"/>
                  </a:cubicBezTo>
                  <a:cubicBezTo>
                    <a:pt x="23188" y="60117"/>
                    <a:pt x="20183" y="63552"/>
                    <a:pt x="17606" y="67417"/>
                  </a:cubicBezTo>
                  <a:cubicBezTo>
                    <a:pt x="16032" y="69993"/>
                    <a:pt x="14744" y="72856"/>
                    <a:pt x="14171" y="75862"/>
                  </a:cubicBezTo>
                  <a:cubicBezTo>
                    <a:pt x="13312" y="80156"/>
                    <a:pt x="14314" y="84736"/>
                    <a:pt x="16891" y="88314"/>
                  </a:cubicBezTo>
                  <a:cubicBezTo>
                    <a:pt x="19610" y="91750"/>
                    <a:pt x="22902" y="94469"/>
                    <a:pt x="26767" y="96473"/>
                  </a:cubicBezTo>
                  <a:cubicBezTo>
                    <a:pt x="30775" y="98477"/>
                    <a:pt x="35069" y="100195"/>
                    <a:pt x="39506" y="101340"/>
                  </a:cubicBezTo>
                  <a:cubicBezTo>
                    <a:pt x="42798" y="102199"/>
                    <a:pt x="46233" y="103201"/>
                    <a:pt x="49525" y="104202"/>
                  </a:cubicBezTo>
                  <a:cubicBezTo>
                    <a:pt x="50098" y="104202"/>
                    <a:pt x="50241" y="104775"/>
                    <a:pt x="50098" y="105204"/>
                  </a:cubicBezTo>
                  <a:cubicBezTo>
                    <a:pt x="49955" y="105491"/>
                    <a:pt x="49668" y="105634"/>
                    <a:pt x="49382" y="105634"/>
                  </a:cubicBezTo>
                  <a:cubicBezTo>
                    <a:pt x="44802" y="104632"/>
                    <a:pt x="40078" y="103773"/>
                    <a:pt x="35498" y="102628"/>
                  </a:cubicBezTo>
                  <a:cubicBezTo>
                    <a:pt x="28771" y="100767"/>
                    <a:pt x="22330" y="97618"/>
                    <a:pt x="16891" y="93181"/>
                  </a:cubicBezTo>
                  <a:cubicBezTo>
                    <a:pt x="14600" y="91607"/>
                    <a:pt x="12883" y="89460"/>
                    <a:pt x="11595" y="87026"/>
                  </a:cubicBezTo>
                  <a:cubicBezTo>
                    <a:pt x="9161" y="83018"/>
                    <a:pt x="8732" y="78152"/>
                    <a:pt x="10449" y="73858"/>
                  </a:cubicBezTo>
                  <a:cubicBezTo>
                    <a:pt x="10593" y="73142"/>
                    <a:pt x="10879" y="72426"/>
                    <a:pt x="11308" y="71711"/>
                  </a:cubicBezTo>
                  <a:cubicBezTo>
                    <a:pt x="15173" y="64411"/>
                    <a:pt x="20755" y="58256"/>
                    <a:pt x="27626" y="53676"/>
                  </a:cubicBezTo>
                  <a:cubicBezTo>
                    <a:pt x="28198" y="53246"/>
                    <a:pt x="28771" y="53103"/>
                    <a:pt x="29343" y="53103"/>
                  </a:cubicBezTo>
                  <a:close/>
                  <a:moveTo>
                    <a:pt x="60046" y="107244"/>
                  </a:moveTo>
                  <a:cubicBezTo>
                    <a:pt x="60260" y="107244"/>
                    <a:pt x="60475" y="107280"/>
                    <a:pt x="60690" y="107351"/>
                  </a:cubicBezTo>
                  <a:cubicBezTo>
                    <a:pt x="62837" y="109355"/>
                    <a:pt x="64411" y="111789"/>
                    <a:pt x="65270" y="114508"/>
                  </a:cubicBezTo>
                  <a:cubicBezTo>
                    <a:pt x="63266" y="112504"/>
                    <a:pt x="61262" y="110500"/>
                    <a:pt x="59258" y="108497"/>
                  </a:cubicBezTo>
                  <a:cubicBezTo>
                    <a:pt x="58972" y="108210"/>
                    <a:pt x="58972" y="107638"/>
                    <a:pt x="59402" y="107351"/>
                  </a:cubicBezTo>
                  <a:cubicBezTo>
                    <a:pt x="59616" y="107280"/>
                    <a:pt x="59831" y="107244"/>
                    <a:pt x="60046" y="107244"/>
                  </a:cubicBezTo>
                  <a:close/>
                  <a:moveTo>
                    <a:pt x="56323" y="110083"/>
                  </a:moveTo>
                  <a:cubicBezTo>
                    <a:pt x="56960" y="110083"/>
                    <a:pt x="57546" y="110516"/>
                    <a:pt x="58543" y="111359"/>
                  </a:cubicBezTo>
                  <a:lnTo>
                    <a:pt x="59688" y="112361"/>
                  </a:lnTo>
                  <a:cubicBezTo>
                    <a:pt x="61405" y="114079"/>
                    <a:pt x="61405" y="114508"/>
                    <a:pt x="59115" y="115367"/>
                  </a:cubicBezTo>
                  <a:cubicBezTo>
                    <a:pt x="53962" y="116941"/>
                    <a:pt x="48810" y="118230"/>
                    <a:pt x="43657" y="119375"/>
                  </a:cubicBezTo>
                  <a:lnTo>
                    <a:pt x="42369" y="119375"/>
                  </a:lnTo>
                  <a:cubicBezTo>
                    <a:pt x="42512" y="118087"/>
                    <a:pt x="43514" y="117800"/>
                    <a:pt x="44229" y="117371"/>
                  </a:cubicBezTo>
                  <a:cubicBezTo>
                    <a:pt x="47521" y="115224"/>
                    <a:pt x="50957" y="113077"/>
                    <a:pt x="54249" y="111073"/>
                  </a:cubicBezTo>
                  <a:cubicBezTo>
                    <a:pt x="55179" y="110408"/>
                    <a:pt x="55770" y="110083"/>
                    <a:pt x="56323" y="110083"/>
                  </a:cubicBezTo>
                  <a:close/>
                  <a:moveTo>
                    <a:pt x="62121" y="117371"/>
                  </a:moveTo>
                  <a:cubicBezTo>
                    <a:pt x="63839" y="117371"/>
                    <a:pt x="65270" y="118802"/>
                    <a:pt x="65127" y="120663"/>
                  </a:cubicBezTo>
                  <a:cubicBezTo>
                    <a:pt x="65127" y="120806"/>
                    <a:pt x="64841" y="121092"/>
                    <a:pt x="64698" y="121236"/>
                  </a:cubicBezTo>
                  <a:cubicBezTo>
                    <a:pt x="64125" y="121522"/>
                    <a:pt x="63552" y="121665"/>
                    <a:pt x="62837" y="121808"/>
                  </a:cubicBezTo>
                  <a:cubicBezTo>
                    <a:pt x="55537" y="123096"/>
                    <a:pt x="48380" y="125386"/>
                    <a:pt x="41223" y="127247"/>
                  </a:cubicBezTo>
                  <a:cubicBezTo>
                    <a:pt x="37216" y="128535"/>
                    <a:pt x="33065" y="129537"/>
                    <a:pt x="28914" y="130396"/>
                  </a:cubicBezTo>
                  <a:lnTo>
                    <a:pt x="28771" y="130396"/>
                  </a:lnTo>
                  <a:cubicBezTo>
                    <a:pt x="30918" y="127104"/>
                    <a:pt x="32779" y="124814"/>
                    <a:pt x="36214" y="124098"/>
                  </a:cubicBezTo>
                  <a:cubicBezTo>
                    <a:pt x="37788" y="123669"/>
                    <a:pt x="39363" y="123096"/>
                    <a:pt x="40937" y="122667"/>
                  </a:cubicBezTo>
                  <a:cubicBezTo>
                    <a:pt x="46519" y="121379"/>
                    <a:pt x="52245" y="120234"/>
                    <a:pt x="57684" y="118373"/>
                  </a:cubicBezTo>
                  <a:cubicBezTo>
                    <a:pt x="59115" y="117943"/>
                    <a:pt x="60690" y="117657"/>
                    <a:pt x="62121" y="117371"/>
                  </a:cubicBezTo>
                  <a:close/>
                  <a:moveTo>
                    <a:pt x="64586" y="124300"/>
                  </a:moveTo>
                  <a:cubicBezTo>
                    <a:pt x="65484" y="124300"/>
                    <a:pt x="65899" y="124780"/>
                    <a:pt x="66129" y="125816"/>
                  </a:cubicBezTo>
                  <a:cubicBezTo>
                    <a:pt x="66558" y="127820"/>
                    <a:pt x="66415" y="128679"/>
                    <a:pt x="64984" y="129108"/>
                  </a:cubicBezTo>
                  <a:cubicBezTo>
                    <a:pt x="62837" y="129824"/>
                    <a:pt x="60547" y="130396"/>
                    <a:pt x="58400" y="130969"/>
                  </a:cubicBezTo>
                  <a:cubicBezTo>
                    <a:pt x="49239" y="133116"/>
                    <a:pt x="40078" y="135263"/>
                    <a:pt x="30918" y="137553"/>
                  </a:cubicBezTo>
                  <a:cubicBezTo>
                    <a:pt x="28771" y="138126"/>
                    <a:pt x="26767" y="138841"/>
                    <a:pt x="24190" y="139557"/>
                  </a:cubicBezTo>
                  <a:lnTo>
                    <a:pt x="24763" y="137124"/>
                  </a:lnTo>
                  <a:cubicBezTo>
                    <a:pt x="25049" y="134833"/>
                    <a:pt x="27053" y="133116"/>
                    <a:pt x="29343" y="132973"/>
                  </a:cubicBezTo>
                  <a:cubicBezTo>
                    <a:pt x="35069" y="131828"/>
                    <a:pt x="40794" y="129967"/>
                    <a:pt x="46519" y="128392"/>
                  </a:cubicBezTo>
                  <a:cubicBezTo>
                    <a:pt x="52245" y="126675"/>
                    <a:pt x="57970" y="125530"/>
                    <a:pt x="63839" y="124385"/>
                  </a:cubicBezTo>
                  <a:cubicBezTo>
                    <a:pt x="64120" y="124328"/>
                    <a:pt x="64367" y="124300"/>
                    <a:pt x="64586" y="124300"/>
                  </a:cubicBezTo>
                  <a:close/>
                  <a:moveTo>
                    <a:pt x="66415" y="115940"/>
                  </a:moveTo>
                  <a:lnTo>
                    <a:pt x="66415" y="115940"/>
                  </a:lnTo>
                  <a:cubicBezTo>
                    <a:pt x="71854" y="123526"/>
                    <a:pt x="71425" y="137553"/>
                    <a:pt x="67131" y="144423"/>
                  </a:cubicBezTo>
                  <a:cubicBezTo>
                    <a:pt x="66988" y="142706"/>
                    <a:pt x="67274" y="140988"/>
                    <a:pt x="67847" y="139414"/>
                  </a:cubicBezTo>
                  <a:cubicBezTo>
                    <a:pt x="69135" y="133831"/>
                    <a:pt x="69278" y="127963"/>
                    <a:pt x="68419" y="122238"/>
                  </a:cubicBezTo>
                  <a:cubicBezTo>
                    <a:pt x="67990" y="120234"/>
                    <a:pt x="66701" y="118373"/>
                    <a:pt x="66415" y="115940"/>
                  </a:cubicBezTo>
                  <a:close/>
                  <a:moveTo>
                    <a:pt x="64658" y="132033"/>
                  </a:moveTo>
                  <a:cubicBezTo>
                    <a:pt x="65699" y="132033"/>
                    <a:pt x="65986" y="132598"/>
                    <a:pt x="65986" y="134118"/>
                  </a:cubicBezTo>
                  <a:cubicBezTo>
                    <a:pt x="65986" y="136122"/>
                    <a:pt x="65700" y="136694"/>
                    <a:pt x="63982" y="137124"/>
                  </a:cubicBezTo>
                  <a:cubicBezTo>
                    <a:pt x="52531" y="140129"/>
                    <a:pt x="41510" y="143994"/>
                    <a:pt x="29916" y="146284"/>
                  </a:cubicBezTo>
                  <a:lnTo>
                    <a:pt x="29057" y="146427"/>
                  </a:lnTo>
                  <a:cubicBezTo>
                    <a:pt x="27936" y="146659"/>
                    <a:pt x="27107" y="146808"/>
                    <a:pt x="26480" y="146808"/>
                  </a:cubicBezTo>
                  <a:cubicBezTo>
                    <a:pt x="24787" y="146808"/>
                    <a:pt x="24570" y="145724"/>
                    <a:pt x="24047" y="142276"/>
                  </a:cubicBezTo>
                  <a:cubicBezTo>
                    <a:pt x="24620" y="142133"/>
                    <a:pt x="25192" y="141847"/>
                    <a:pt x="25765" y="141704"/>
                  </a:cubicBezTo>
                  <a:lnTo>
                    <a:pt x="51959" y="135120"/>
                  </a:lnTo>
                  <a:cubicBezTo>
                    <a:pt x="55966" y="134261"/>
                    <a:pt x="59831" y="133116"/>
                    <a:pt x="63839" y="132114"/>
                  </a:cubicBezTo>
                  <a:cubicBezTo>
                    <a:pt x="64153" y="132061"/>
                    <a:pt x="64425" y="132033"/>
                    <a:pt x="64658" y="132033"/>
                  </a:cubicBezTo>
                  <a:close/>
                  <a:moveTo>
                    <a:pt x="64698" y="139700"/>
                  </a:moveTo>
                  <a:lnTo>
                    <a:pt x="64698" y="139843"/>
                  </a:lnTo>
                  <a:cubicBezTo>
                    <a:pt x="65127" y="140988"/>
                    <a:pt x="64554" y="141847"/>
                    <a:pt x="64268" y="142706"/>
                  </a:cubicBezTo>
                  <a:cubicBezTo>
                    <a:pt x="63982" y="143708"/>
                    <a:pt x="63266" y="144280"/>
                    <a:pt x="62407" y="144567"/>
                  </a:cubicBezTo>
                  <a:cubicBezTo>
                    <a:pt x="57398" y="145998"/>
                    <a:pt x="52245" y="147572"/>
                    <a:pt x="47092" y="149147"/>
                  </a:cubicBezTo>
                  <a:cubicBezTo>
                    <a:pt x="43657" y="150149"/>
                    <a:pt x="40078" y="151008"/>
                    <a:pt x="36643" y="152296"/>
                  </a:cubicBezTo>
                  <a:cubicBezTo>
                    <a:pt x="35860" y="152557"/>
                    <a:pt x="35126" y="152672"/>
                    <a:pt x="34425" y="152672"/>
                  </a:cubicBezTo>
                  <a:cubicBezTo>
                    <a:pt x="32435" y="152672"/>
                    <a:pt x="30713" y="151743"/>
                    <a:pt x="28914" y="150578"/>
                  </a:cubicBezTo>
                  <a:cubicBezTo>
                    <a:pt x="28771" y="150435"/>
                    <a:pt x="28628" y="150149"/>
                    <a:pt x="28628" y="149863"/>
                  </a:cubicBezTo>
                  <a:cubicBezTo>
                    <a:pt x="28484" y="149147"/>
                    <a:pt x="29057" y="149004"/>
                    <a:pt x="29343" y="149004"/>
                  </a:cubicBezTo>
                  <a:cubicBezTo>
                    <a:pt x="33637" y="148002"/>
                    <a:pt x="38074" y="147000"/>
                    <a:pt x="42225" y="145855"/>
                  </a:cubicBezTo>
                  <a:cubicBezTo>
                    <a:pt x="49239" y="143851"/>
                    <a:pt x="56396" y="141847"/>
                    <a:pt x="63266" y="139700"/>
                  </a:cubicBezTo>
                  <a:close/>
                  <a:moveTo>
                    <a:pt x="61549" y="147716"/>
                  </a:moveTo>
                  <a:lnTo>
                    <a:pt x="61549" y="147716"/>
                  </a:lnTo>
                  <a:cubicBezTo>
                    <a:pt x="62264" y="148431"/>
                    <a:pt x="61835" y="149147"/>
                    <a:pt x="61405" y="149719"/>
                  </a:cubicBezTo>
                  <a:cubicBezTo>
                    <a:pt x="59974" y="152296"/>
                    <a:pt x="58400" y="154729"/>
                    <a:pt x="56825" y="157306"/>
                  </a:cubicBezTo>
                  <a:lnTo>
                    <a:pt x="41223" y="154443"/>
                  </a:lnTo>
                  <a:cubicBezTo>
                    <a:pt x="41223" y="154014"/>
                    <a:pt x="41080" y="153870"/>
                    <a:pt x="41223" y="153727"/>
                  </a:cubicBezTo>
                  <a:cubicBezTo>
                    <a:pt x="41223" y="153441"/>
                    <a:pt x="41510" y="153441"/>
                    <a:pt x="41510" y="153441"/>
                  </a:cubicBezTo>
                  <a:lnTo>
                    <a:pt x="61549" y="147716"/>
                  </a:lnTo>
                  <a:close/>
                  <a:moveTo>
                    <a:pt x="67281" y="94012"/>
                  </a:moveTo>
                  <a:cubicBezTo>
                    <a:pt x="67321" y="94012"/>
                    <a:pt x="67362" y="94014"/>
                    <a:pt x="67403" y="94017"/>
                  </a:cubicBezTo>
                  <a:lnTo>
                    <a:pt x="67403" y="94017"/>
                  </a:lnTo>
                  <a:cubicBezTo>
                    <a:pt x="67076" y="96663"/>
                    <a:pt x="65245" y="98216"/>
                    <a:pt x="63552" y="99908"/>
                  </a:cubicBezTo>
                  <a:cubicBezTo>
                    <a:pt x="59115" y="104489"/>
                    <a:pt x="53962" y="108353"/>
                    <a:pt x="48523" y="111789"/>
                  </a:cubicBezTo>
                  <a:cubicBezTo>
                    <a:pt x="44372" y="114222"/>
                    <a:pt x="40365" y="116941"/>
                    <a:pt x="36214" y="119661"/>
                  </a:cubicBezTo>
                  <a:cubicBezTo>
                    <a:pt x="31920" y="122524"/>
                    <a:pt x="28198" y="126102"/>
                    <a:pt x="25335" y="130396"/>
                  </a:cubicBezTo>
                  <a:cubicBezTo>
                    <a:pt x="23761" y="132686"/>
                    <a:pt x="22616" y="135120"/>
                    <a:pt x="21900" y="137839"/>
                  </a:cubicBezTo>
                  <a:cubicBezTo>
                    <a:pt x="20183" y="143422"/>
                    <a:pt x="22330" y="149433"/>
                    <a:pt x="27339" y="152582"/>
                  </a:cubicBezTo>
                  <a:cubicBezTo>
                    <a:pt x="29200" y="154014"/>
                    <a:pt x="31490" y="155015"/>
                    <a:pt x="33924" y="155731"/>
                  </a:cubicBezTo>
                  <a:cubicBezTo>
                    <a:pt x="38504" y="156876"/>
                    <a:pt x="43370" y="157592"/>
                    <a:pt x="48237" y="158308"/>
                  </a:cubicBezTo>
                  <a:cubicBezTo>
                    <a:pt x="53676" y="159023"/>
                    <a:pt x="59115" y="160598"/>
                    <a:pt x="64268" y="162888"/>
                  </a:cubicBezTo>
                  <a:cubicBezTo>
                    <a:pt x="66272" y="163747"/>
                    <a:pt x="68133" y="164749"/>
                    <a:pt x="69850" y="165751"/>
                  </a:cubicBezTo>
                  <a:cubicBezTo>
                    <a:pt x="70675" y="166163"/>
                    <a:pt x="71368" y="166839"/>
                    <a:pt x="71675" y="167653"/>
                  </a:cubicBezTo>
                  <a:lnTo>
                    <a:pt x="71675" y="167653"/>
                  </a:lnTo>
                  <a:cubicBezTo>
                    <a:pt x="71577" y="167670"/>
                    <a:pt x="71482" y="167678"/>
                    <a:pt x="71390" y="167678"/>
                  </a:cubicBezTo>
                  <a:cubicBezTo>
                    <a:pt x="70618" y="167678"/>
                    <a:pt x="69998" y="167136"/>
                    <a:pt x="69278" y="166896"/>
                  </a:cubicBezTo>
                  <a:cubicBezTo>
                    <a:pt x="66129" y="165035"/>
                    <a:pt x="62551" y="164033"/>
                    <a:pt x="58829" y="163890"/>
                  </a:cubicBezTo>
                  <a:cubicBezTo>
                    <a:pt x="55108" y="163604"/>
                    <a:pt x="51243" y="163460"/>
                    <a:pt x="47521" y="163174"/>
                  </a:cubicBezTo>
                  <a:cubicBezTo>
                    <a:pt x="43084" y="162745"/>
                    <a:pt x="38647" y="162029"/>
                    <a:pt x="34496" y="160884"/>
                  </a:cubicBezTo>
                  <a:cubicBezTo>
                    <a:pt x="31347" y="160025"/>
                    <a:pt x="28484" y="158737"/>
                    <a:pt x="25622" y="157019"/>
                  </a:cubicBezTo>
                  <a:cubicBezTo>
                    <a:pt x="20612" y="154300"/>
                    <a:pt x="17606" y="148718"/>
                    <a:pt x="18036" y="142992"/>
                  </a:cubicBezTo>
                  <a:cubicBezTo>
                    <a:pt x="18036" y="136551"/>
                    <a:pt x="20612" y="130396"/>
                    <a:pt x="25192" y="125673"/>
                  </a:cubicBezTo>
                  <a:cubicBezTo>
                    <a:pt x="30202" y="120663"/>
                    <a:pt x="35927" y="116369"/>
                    <a:pt x="42225" y="112934"/>
                  </a:cubicBezTo>
                  <a:cubicBezTo>
                    <a:pt x="45947" y="110930"/>
                    <a:pt x="49668" y="108783"/>
                    <a:pt x="53247" y="106349"/>
                  </a:cubicBezTo>
                  <a:cubicBezTo>
                    <a:pt x="58113" y="103201"/>
                    <a:pt x="62407" y="99336"/>
                    <a:pt x="65986" y="94756"/>
                  </a:cubicBezTo>
                  <a:cubicBezTo>
                    <a:pt x="66234" y="94384"/>
                    <a:pt x="66696" y="94012"/>
                    <a:pt x="67281" y="94012"/>
                  </a:cubicBezTo>
                  <a:close/>
                  <a:moveTo>
                    <a:pt x="71941" y="167718"/>
                  </a:moveTo>
                  <a:cubicBezTo>
                    <a:pt x="72297" y="167718"/>
                    <a:pt x="72666" y="167963"/>
                    <a:pt x="72709" y="168386"/>
                  </a:cubicBezTo>
                  <a:lnTo>
                    <a:pt x="72709" y="168386"/>
                  </a:lnTo>
                  <a:cubicBezTo>
                    <a:pt x="72637" y="168408"/>
                    <a:pt x="72569" y="168418"/>
                    <a:pt x="72503" y="168418"/>
                  </a:cubicBezTo>
                  <a:cubicBezTo>
                    <a:pt x="72149" y="168418"/>
                    <a:pt x="71899" y="168116"/>
                    <a:pt x="71860" y="167722"/>
                  </a:cubicBezTo>
                  <a:lnTo>
                    <a:pt x="71860" y="167722"/>
                  </a:lnTo>
                  <a:cubicBezTo>
                    <a:pt x="71887" y="167719"/>
                    <a:pt x="71914" y="167718"/>
                    <a:pt x="71941" y="167718"/>
                  </a:cubicBezTo>
                  <a:close/>
                  <a:moveTo>
                    <a:pt x="47235" y="168184"/>
                  </a:moveTo>
                  <a:lnTo>
                    <a:pt x="47521" y="168327"/>
                  </a:lnTo>
                  <a:cubicBezTo>
                    <a:pt x="47378" y="168470"/>
                    <a:pt x="47235" y="168613"/>
                    <a:pt x="47092" y="168756"/>
                  </a:cubicBezTo>
                  <a:cubicBezTo>
                    <a:pt x="46949" y="168756"/>
                    <a:pt x="46806" y="168613"/>
                    <a:pt x="46806" y="168613"/>
                  </a:cubicBezTo>
                  <a:lnTo>
                    <a:pt x="47235" y="168184"/>
                  </a:lnTo>
                  <a:close/>
                  <a:moveTo>
                    <a:pt x="72858" y="168528"/>
                  </a:moveTo>
                  <a:lnTo>
                    <a:pt x="73429" y="168756"/>
                  </a:lnTo>
                  <a:cubicBezTo>
                    <a:pt x="73257" y="168929"/>
                    <a:pt x="73136" y="168997"/>
                    <a:pt x="73052" y="168997"/>
                  </a:cubicBezTo>
                  <a:cubicBezTo>
                    <a:pt x="72899" y="168997"/>
                    <a:pt x="72866" y="168771"/>
                    <a:pt x="72858" y="168528"/>
                  </a:cubicBezTo>
                  <a:close/>
                  <a:moveTo>
                    <a:pt x="53753" y="166143"/>
                  </a:moveTo>
                  <a:cubicBezTo>
                    <a:pt x="54100" y="166143"/>
                    <a:pt x="54500" y="166158"/>
                    <a:pt x="54964" y="166180"/>
                  </a:cubicBezTo>
                  <a:cubicBezTo>
                    <a:pt x="57684" y="166180"/>
                    <a:pt x="60404" y="166466"/>
                    <a:pt x="63123" y="167325"/>
                  </a:cubicBezTo>
                  <a:lnTo>
                    <a:pt x="52817" y="170903"/>
                  </a:lnTo>
                  <a:cubicBezTo>
                    <a:pt x="52238" y="171000"/>
                    <a:pt x="51659" y="171487"/>
                    <a:pt x="51124" y="171487"/>
                  </a:cubicBezTo>
                  <a:cubicBezTo>
                    <a:pt x="50866" y="171487"/>
                    <a:pt x="50617" y="171373"/>
                    <a:pt x="50384" y="171047"/>
                  </a:cubicBezTo>
                  <a:cubicBezTo>
                    <a:pt x="49812" y="170474"/>
                    <a:pt x="50384" y="169615"/>
                    <a:pt x="50670" y="168900"/>
                  </a:cubicBezTo>
                  <a:cubicBezTo>
                    <a:pt x="51517" y="166600"/>
                    <a:pt x="51853" y="166143"/>
                    <a:pt x="53753" y="166143"/>
                  </a:cubicBezTo>
                  <a:close/>
                  <a:moveTo>
                    <a:pt x="67059" y="169007"/>
                  </a:moveTo>
                  <a:cubicBezTo>
                    <a:pt x="67524" y="169007"/>
                    <a:pt x="67990" y="169114"/>
                    <a:pt x="68419" y="169329"/>
                  </a:cubicBezTo>
                  <a:cubicBezTo>
                    <a:pt x="70566" y="170474"/>
                    <a:pt x="72570" y="172192"/>
                    <a:pt x="74001" y="174339"/>
                  </a:cubicBezTo>
                  <a:cubicBezTo>
                    <a:pt x="65556" y="176343"/>
                    <a:pt x="57541" y="177917"/>
                    <a:pt x="48953" y="179635"/>
                  </a:cubicBezTo>
                  <a:cubicBezTo>
                    <a:pt x="49096" y="178203"/>
                    <a:pt x="49096" y="177345"/>
                    <a:pt x="49239" y="176629"/>
                  </a:cubicBezTo>
                  <a:cubicBezTo>
                    <a:pt x="49096" y="175770"/>
                    <a:pt x="49812" y="174911"/>
                    <a:pt x="50670" y="174625"/>
                  </a:cubicBezTo>
                  <a:cubicBezTo>
                    <a:pt x="53390" y="173623"/>
                    <a:pt x="55966" y="172478"/>
                    <a:pt x="58686" y="171476"/>
                  </a:cubicBezTo>
                  <a:cubicBezTo>
                    <a:pt x="61119" y="170760"/>
                    <a:pt x="63409" y="170045"/>
                    <a:pt x="65700" y="169329"/>
                  </a:cubicBezTo>
                  <a:cubicBezTo>
                    <a:pt x="66129" y="169114"/>
                    <a:pt x="66594" y="169007"/>
                    <a:pt x="67059" y="169007"/>
                  </a:cubicBezTo>
                  <a:close/>
                  <a:moveTo>
                    <a:pt x="73834" y="177107"/>
                  </a:moveTo>
                  <a:cubicBezTo>
                    <a:pt x="74377" y="177107"/>
                    <a:pt x="74930" y="177177"/>
                    <a:pt x="75433" y="177345"/>
                  </a:cubicBezTo>
                  <a:cubicBezTo>
                    <a:pt x="76864" y="177631"/>
                    <a:pt x="78009" y="179062"/>
                    <a:pt x="78009" y="180637"/>
                  </a:cubicBezTo>
                  <a:cubicBezTo>
                    <a:pt x="78009" y="181066"/>
                    <a:pt x="77580" y="181495"/>
                    <a:pt x="77150" y="181639"/>
                  </a:cubicBezTo>
                  <a:cubicBezTo>
                    <a:pt x="76292" y="181925"/>
                    <a:pt x="75433" y="182068"/>
                    <a:pt x="74574" y="182211"/>
                  </a:cubicBezTo>
                  <a:lnTo>
                    <a:pt x="64268" y="184358"/>
                  </a:lnTo>
                  <a:lnTo>
                    <a:pt x="64268" y="184072"/>
                  </a:lnTo>
                  <a:lnTo>
                    <a:pt x="64125" y="184072"/>
                  </a:lnTo>
                  <a:cubicBezTo>
                    <a:pt x="59974" y="184931"/>
                    <a:pt x="55823" y="185790"/>
                    <a:pt x="51529" y="186505"/>
                  </a:cubicBezTo>
                  <a:cubicBezTo>
                    <a:pt x="51259" y="186559"/>
                    <a:pt x="50968" y="186613"/>
                    <a:pt x="50687" y="186613"/>
                  </a:cubicBezTo>
                  <a:cubicBezTo>
                    <a:pt x="50226" y="186613"/>
                    <a:pt x="49792" y="186467"/>
                    <a:pt x="49525" y="185933"/>
                  </a:cubicBezTo>
                  <a:cubicBezTo>
                    <a:pt x="48953" y="185074"/>
                    <a:pt x="48953" y="183929"/>
                    <a:pt x="49382" y="182927"/>
                  </a:cubicBezTo>
                  <a:cubicBezTo>
                    <a:pt x="49525" y="182497"/>
                    <a:pt x="49955" y="182211"/>
                    <a:pt x="50384" y="182068"/>
                  </a:cubicBezTo>
                  <a:cubicBezTo>
                    <a:pt x="57827" y="180350"/>
                    <a:pt x="65270" y="178776"/>
                    <a:pt x="72713" y="177201"/>
                  </a:cubicBezTo>
                  <a:cubicBezTo>
                    <a:pt x="73069" y="177142"/>
                    <a:pt x="73449" y="177107"/>
                    <a:pt x="73834" y="177107"/>
                  </a:cubicBezTo>
                  <a:close/>
                  <a:moveTo>
                    <a:pt x="75170" y="170128"/>
                  </a:moveTo>
                  <a:cubicBezTo>
                    <a:pt x="75517" y="170128"/>
                    <a:pt x="75820" y="170432"/>
                    <a:pt x="76005" y="170617"/>
                  </a:cubicBezTo>
                  <a:cubicBezTo>
                    <a:pt x="78582" y="172621"/>
                    <a:pt x="80729" y="175054"/>
                    <a:pt x="82303" y="177774"/>
                  </a:cubicBezTo>
                  <a:cubicBezTo>
                    <a:pt x="84164" y="181209"/>
                    <a:pt x="84021" y="184358"/>
                    <a:pt x="81444" y="188509"/>
                  </a:cubicBezTo>
                  <a:cubicBezTo>
                    <a:pt x="81587" y="180207"/>
                    <a:pt x="81444" y="179921"/>
                    <a:pt x="74574" y="170474"/>
                  </a:cubicBezTo>
                  <a:cubicBezTo>
                    <a:pt x="74777" y="170220"/>
                    <a:pt x="74980" y="170128"/>
                    <a:pt x="75170" y="170128"/>
                  </a:cubicBezTo>
                  <a:close/>
                  <a:moveTo>
                    <a:pt x="77424" y="192075"/>
                  </a:moveTo>
                  <a:cubicBezTo>
                    <a:pt x="77546" y="192075"/>
                    <a:pt x="77634" y="192197"/>
                    <a:pt x="77723" y="192374"/>
                  </a:cubicBezTo>
                  <a:cubicBezTo>
                    <a:pt x="77723" y="192374"/>
                    <a:pt x="77437" y="192517"/>
                    <a:pt x="77437" y="192517"/>
                  </a:cubicBezTo>
                  <a:lnTo>
                    <a:pt x="76781" y="192735"/>
                  </a:lnTo>
                  <a:lnTo>
                    <a:pt x="76781" y="192735"/>
                  </a:lnTo>
                  <a:cubicBezTo>
                    <a:pt x="76904" y="192583"/>
                    <a:pt x="77027" y="192354"/>
                    <a:pt x="77150" y="192231"/>
                  </a:cubicBezTo>
                  <a:cubicBezTo>
                    <a:pt x="77260" y="192121"/>
                    <a:pt x="77348" y="192075"/>
                    <a:pt x="77424" y="192075"/>
                  </a:cubicBezTo>
                  <a:close/>
                  <a:moveTo>
                    <a:pt x="78044" y="184479"/>
                  </a:moveTo>
                  <a:cubicBezTo>
                    <a:pt x="78550" y="184479"/>
                    <a:pt x="78996" y="185005"/>
                    <a:pt x="78868" y="185646"/>
                  </a:cubicBezTo>
                  <a:cubicBezTo>
                    <a:pt x="78439" y="188366"/>
                    <a:pt x="76292" y="190370"/>
                    <a:pt x="73572" y="190513"/>
                  </a:cubicBezTo>
                  <a:cubicBezTo>
                    <a:pt x="67131" y="190942"/>
                    <a:pt x="60833" y="191944"/>
                    <a:pt x="54535" y="193376"/>
                  </a:cubicBezTo>
                  <a:cubicBezTo>
                    <a:pt x="53755" y="193559"/>
                    <a:pt x="53226" y="193684"/>
                    <a:pt x="52828" y="193684"/>
                  </a:cubicBezTo>
                  <a:cubicBezTo>
                    <a:pt x="51984" y="193684"/>
                    <a:pt x="51735" y="193123"/>
                    <a:pt x="50957" y="191372"/>
                  </a:cubicBezTo>
                  <a:cubicBezTo>
                    <a:pt x="50813" y="190942"/>
                    <a:pt x="50670" y="190513"/>
                    <a:pt x="50670" y="190084"/>
                  </a:cubicBezTo>
                  <a:lnTo>
                    <a:pt x="50527" y="190084"/>
                  </a:lnTo>
                  <a:cubicBezTo>
                    <a:pt x="50957" y="189511"/>
                    <a:pt x="51529" y="189225"/>
                    <a:pt x="52245" y="189225"/>
                  </a:cubicBezTo>
                  <a:lnTo>
                    <a:pt x="76005" y="184644"/>
                  </a:lnTo>
                  <a:cubicBezTo>
                    <a:pt x="76578" y="184644"/>
                    <a:pt x="77150" y="184501"/>
                    <a:pt x="77866" y="184501"/>
                  </a:cubicBezTo>
                  <a:cubicBezTo>
                    <a:pt x="77926" y="184486"/>
                    <a:pt x="77985" y="184479"/>
                    <a:pt x="78044" y="184479"/>
                  </a:cubicBezTo>
                  <a:close/>
                  <a:moveTo>
                    <a:pt x="76577" y="192861"/>
                  </a:moveTo>
                  <a:lnTo>
                    <a:pt x="76577" y="192861"/>
                  </a:lnTo>
                  <a:cubicBezTo>
                    <a:pt x="76547" y="193736"/>
                    <a:pt x="75824" y="193805"/>
                    <a:pt x="75159" y="194034"/>
                  </a:cubicBezTo>
                  <a:lnTo>
                    <a:pt x="75159" y="194034"/>
                  </a:lnTo>
                  <a:cubicBezTo>
                    <a:pt x="75317" y="193407"/>
                    <a:pt x="75931" y="193122"/>
                    <a:pt x="76577" y="192861"/>
                  </a:cubicBezTo>
                  <a:close/>
                  <a:moveTo>
                    <a:pt x="74970" y="194256"/>
                  </a:moveTo>
                  <a:lnTo>
                    <a:pt x="74860" y="194807"/>
                  </a:lnTo>
                  <a:cubicBezTo>
                    <a:pt x="74345" y="194395"/>
                    <a:pt x="74720" y="194354"/>
                    <a:pt x="74970" y="194256"/>
                  </a:cubicBezTo>
                  <a:close/>
                  <a:moveTo>
                    <a:pt x="22261" y="0"/>
                  </a:moveTo>
                  <a:cubicBezTo>
                    <a:pt x="22027" y="0"/>
                    <a:pt x="21805" y="48"/>
                    <a:pt x="21614" y="143"/>
                  </a:cubicBezTo>
                  <a:cubicBezTo>
                    <a:pt x="20612" y="429"/>
                    <a:pt x="19753" y="859"/>
                    <a:pt x="19038" y="1288"/>
                  </a:cubicBezTo>
                  <a:cubicBezTo>
                    <a:pt x="17892" y="1861"/>
                    <a:pt x="16747" y="2720"/>
                    <a:pt x="15602" y="3435"/>
                  </a:cubicBezTo>
                  <a:cubicBezTo>
                    <a:pt x="13742" y="4867"/>
                    <a:pt x="12024" y="6298"/>
                    <a:pt x="10306" y="7872"/>
                  </a:cubicBezTo>
                  <a:cubicBezTo>
                    <a:pt x="2148" y="15029"/>
                    <a:pt x="1" y="24047"/>
                    <a:pt x="1861" y="34496"/>
                  </a:cubicBezTo>
                  <a:cubicBezTo>
                    <a:pt x="2720" y="38790"/>
                    <a:pt x="5153" y="42511"/>
                    <a:pt x="8732" y="44944"/>
                  </a:cubicBezTo>
                  <a:cubicBezTo>
                    <a:pt x="12024" y="47378"/>
                    <a:pt x="15745" y="49239"/>
                    <a:pt x="19610" y="50670"/>
                  </a:cubicBezTo>
                  <a:cubicBezTo>
                    <a:pt x="21185" y="50956"/>
                    <a:pt x="22616" y="51672"/>
                    <a:pt x="23904" y="52674"/>
                  </a:cubicBezTo>
                  <a:cubicBezTo>
                    <a:pt x="22759" y="53676"/>
                    <a:pt x="21757" y="54821"/>
                    <a:pt x="20612" y="55823"/>
                  </a:cubicBezTo>
                  <a:cubicBezTo>
                    <a:pt x="16175" y="59687"/>
                    <a:pt x="12453" y="64411"/>
                    <a:pt x="9448" y="69564"/>
                  </a:cubicBezTo>
                  <a:cubicBezTo>
                    <a:pt x="5153" y="77579"/>
                    <a:pt x="5440" y="85595"/>
                    <a:pt x="13026" y="93324"/>
                  </a:cubicBezTo>
                  <a:cubicBezTo>
                    <a:pt x="14171" y="94612"/>
                    <a:pt x="15459" y="95614"/>
                    <a:pt x="16891" y="96616"/>
                  </a:cubicBezTo>
                  <a:cubicBezTo>
                    <a:pt x="22759" y="100910"/>
                    <a:pt x="29486" y="103916"/>
                    <a:pt x="36643" y="105634"/>
                  </a:cubicBezTo>
                  <a:cubicBezTo>
                    <a:pt x="38361" y="106063"/>
                    <a:pt x="39935" y="106349"/>
                    <a:pt x="41653" y="106636"/>
                  </a:cubicBezTo>
                  <a:cubicBezTo>
                    <a:pt x="42512" y="106779"/>
                    <a:pt x="43514" y="106922"/>
                    <a:pt x="44372" y="107208"/>
                  </a:cubicBezTo>
                  <a:cubicBezTo>
                    <a:pt x="44516" y="107351"/>
                    <a:pt x="44802" y="107495"/>
                    <a:pt x="44802" y="107781"/>
                  </a:cubicBezTo>
                  <a:cubicBezTo>
                    <a:pt x="44802" y="108067"/>
                    <a:pt x="44802" y="108353"/>
                    <a:pt x="44516" y="108497"/>
                  </a:cubicBezTo>
                  <a:cubicBezTo>
                    <a:pt x="42655" y="109642"/>
                    <a:pt x="40794" y="110644"/>
                    <a:pt x="38933" y="111789"/>
                  </a:cubicBezTo>
                  <a:cubicBezTo>
                    <a:pt x="32922" y="115224"/>
                    <a:pt x="27339" y="119518"/>
                    <a:pt x="22473" y="124671"/>
                  </a:cubicBezTo>
                  <a:cubicBezTo>
                    <a:pt x="17320" y="130110"/>
                    <a:pt x="14744" y="137267"/>
                    <a:pt x="15316" y="144710"/>
                  </a:cubicBezTo>
                  <a:cubicBezTo>
                    <a:pt x="15459" y="150149"/>
                    <a:pt x="18179" y="155159"/>
                    <a:pt x="22616" y="158308"/>
                  </a:cubicBezTo>
                  <a:cubicBezTo>
                    <a:pt x="23904" y="159166"/>
                    <a:pt x="25192" y="159882"/>
                    <a:pt x="26624" y="160598"/>
                  </a:cubicBezTo>
                  <a:cubicBezTo>
                    <a:pt x="30631" y="162602"/>
                    <a:pt x="35069" y="164033"/>
                    <a:pt x="39649" y="164749"/>
                  </a:cubicBezTo>
                  <a:cubicBezTo>
                    <a:pt x="41223" y="164749"/>
                    <a:pt x="42798" y="165178"/>
                    <a:pt x="44086" y="166037"/>
                  </a:cubicBezTo>
                  <a:cubicBezTo>
                    <a:pt x="43800" y="166609"/>
                    <a:pt x="43514" y="167325"/>
                    <a:pt x="43227" y="168041"/>
                  </a:cubicBezTo>
                  <a:cubicBezTo>
                    <a:pt x="40365" y="174911"/>
                    <a:pt x="39363" y="182497"/>
                    <a:pt x="40222" y="189940"/>
                  </a:cubicBezTo>
                  <a:cubicBezTo>
                    <a:pt x="40937" y="195093"/>
                    <a:pt x="42798" y="199674"/>
                    <a:pt x="47235" y="202823"/>
                  </a:cubicBezTo>
                  <a:cubicBezTo>
                    <a:pt x="47951" y="203252"/>
                    <a:pt x="48666" y="203538"/>
                    <a:pt x="49382" y="203825"/>
                  </a:cubicBezTo>
                  <a:cubicBezTo>
                    <a:pt x="49812" y="203825"/>
                    <a:pt x="50241" y="203681"/>
                    <a:pt x="50384" y="203252"/>
                  </a:cubicBezTo>
                  <a:cubicBezTo>
                    <a:pt x="50670" y="202823"/>
                    <a:pt x="50670" y="202250"/>
                    <a:pt x="50384" y="201964"/>
                  </a:cubicBezTo>
                  <a:cubicBezTo>
                    <a:pt x="50098" y="201678"/>
                    <a:pt x="49668" y="201248"/>
                    <a:pt x="49382" y="200962"/>
                  </a:cubicBezTo>
                  <a:cubicBezTo>
                    <a:pt x="46090" y="198672"/>
                    <a:pt x="43800" y="195093"/>
                    <a:pt x="43370" y="191086"/>
                  </a:cubicBezTo>
                  <a:cubicBezTo>
                    <a:pt x="42082" y="184358"/>
                    <a:pt x="42655" y="177345"/>
                    <a:pt x="45088" y="170903"/>
                  </a:cubicBezTo>
                  <a:cubicBezTo>
                    <a:pt x="45231" y="170474"/>
                    <a:pt x="45518" y="170045"/>
                    <a:pt x="45804" y="169758"/>
                  </a:cubicBezTo>
                  <a:lnTo>
                    <a:pt x="46663" y="169758"/>
                  </a:lnTo>
                  <a:cubicBezTo>
                    <a:pt x="46806" y="169902"/>
                    <a:pt x="46949" y="169902"/>
                    <a:pt x="46949" y="170045"/>
                  </a:cubicBezTo>
                  <a:cubicBezTo>
                    <a:pt x="46949" y="170903"/>
                    <a:pt x="46949" y="171619"/>
                    <a:pt x="46949" y="172335"/>
                  </a:cubicBezTo>
                  <a:cubicBezTo>
                    <a:pt x="46376" y="175913"/>
                    <a:pt x="46233" y="179635"/>
                    <a:pt x="46376" y="183356"/>
                  </a:cubicBezTo>
                  <a:cubicBezTo>
                    <a:pt x="46663" y="190084"/>
                    <a:pt x="49668" y="195952"/>
                    <a:pt x="53533" y="201248"/>
                  </a:cubicBezTo>
                  <a:cubicBezTo>
                    <a:pt x="53819" y="201678"/>
                    <a:pt x="54249" y="201964"/>
                    <a:pt x="54678" y="202107"/>
                  </a:cubicBezTo>
                  <a:cubicBezTo>
                    <a:pt x="54804" y="202149"/>
                    <a:pt x="54930" y="202166"/>
                    <a:pt x="55052" y="202166"/>
                  </a:cubicBezTo>
                  <a:cubicBezTo>
                    <a:pt x="55347" y="202166"/>
                    <a:pt x="55621" y="202065"/>
                    <a:pt x="55823" y="201964"/>
                  </a:cubicBezTo>
                  <a:cubicBezTo>
                    <a:pt x="56396" y="201678"/>
                    <a:pt x="56682" y="200819"/>
                    <a:pt x="56253" y="200389"/>
                  </a:cubicBezTo>
                  <a:cubicBezTo>
                    <a:pt x="55823" y="199531"/>
                    <a:pt x="55394" y="199101"/>
                    <a:pt x="54678" y="198099"/>
                  </a:cubicBezTo>
                  <a:cubicBezTo>
                    <a:pt x="54106" y="197097"/>
                    <a:pt x="54392" y="196382"/>
                    <a:pt x="55537" y="196095"/>
                  </a:cubicBezTo>
                  <a:cubicBezTo>
                    <a:pt x="59115" y="195380"/>
                    <a:pt x="62694" y="194521"/>
                    <a:pt x="66272" y="193948"/>
                  </a:cubicBezTo>
                  <a:cubicBezTo>
                    <a:pt x="66962" y="193862"/>
                    <a:pt x="67859" y="193412"/>
                    <a:pt x="68620" y="193412"/>
                  </a:cubicBezTo>
                  <a:cubicBezTo>
                    <a:pt x="69123" y="193412"/>
                    <a:pt x="69566" y="193608"/>
                    <a:pt x="69850" y="194235"/>
                  </a:cubicBezTo>
                  <a:cubicBezTo>
                    <a:pt x="70137" y="195093"/>
                    <a:pt x="68276" y="195236"/>
                    <a:pt x="67560" y="195952"/>
                  </a:cubicBezTo>
                  <a:cubicBezTo>
                    <a:pt x="66845" y="196525"/>
                    <a:pt x="66845" y="197527"/>
                    <a:pt x="67274" y="198099"/>
                  </a:cubicBezTo>
                  <a:cubicBezTo>
                    <a:pt x="67656" y="198481"/>
                    <a:pt x="68165" y="198735"/>
                    <a:pt x="68631" y="198735"/>
                  </a:cubicBezTo>
                  <a:cubicBezTo>
                    <a:pt x="68864" y="198735"/>
                    <a:pt x="69087" y="198672"/>
                    <a:pt x="69278" y="198529"/>
                  </a:cubicBezTo>
                  <a:cubicBezTo>
                    <a:pt x="70566" y="197956"/>
                    <a:pt x="71282" y="196525"/>
                    <a:pt x="72856" y="196525"/>
                  </a:cubicBezTo>
                  <a:cubicBezTo>
                    <a:pt x="72856" y="196238"/>
                    <a:pt x="72999" y="195952"/>
                    <a:pt x="73143" y="195809"/>
                  </a:cubicBezTo>
                  <a:lnTo>
                    <a:pt x="73143" y="195809"/>
                  </a:lnTo>
                  <a:cubicBezTo>
                    <a:pt x="73858" y="196525"/>
                    <a:pt x="72856" y="196238"/>
                    <a:pt x="72856" y="196525"/>
                  </a:cubicBezTo>
                  <a:cubicBezTo>
                    <a:pt x="73226" y="198004"/>
                    <a:pt x="73536" y="198647"/>
                    <a:pt x="74095" y="198647"/>
                  </a:cubicBezTo>
                  <a:cubicBezTo>
                    <a:pt x="74402" y="198647"/>
                    <a:pt x="74783" y="198454"/>
                    <a:pt x="75290" y="198099"/>
                  </a:cubicBezTo>
                  <a:cubicBezTo>
                    <a:pt x="78868" y="195666"/>
                    <a:pt x="81874" y="192660"/>
                    <a:pt x="84307" y="189225"/>
                  </a:cubicBezTo>
                  <a:cubicBezTo>
                    <a:pt x="86740" y="185503"/>
                    <a:pt x="87027" y="180780"/>
                    <a:pt x="85023" y="176915"/>
                  </a:cubicBezTo>
                  <a:cubicBezTo>
                    <a:pt x="83878" y="174768"/>
                    <a:pt x="82446" y="172764"/>
                    <a:pt x="80586" y="171190"/>
                  </a:cubicBezTo>
                  <a:cubicBezTo>
                    <a:pt x="76148" y="166753"/>
                    <a:pt x="70996" y="163031"/>
                    <a:pt x="65270" y="160311"/>
                  </a:cubicBezTo>
                  <a:cubicBezTo>
                    <a:pt x="63123" y="159453"/>
                    <a:pt x="62980" y="158594"/>
                    <a:pt x="63839" y="156447"/>
                  </a:cubicBezTo>
                  <a:cubicBezTo>
                    <a:pt x="64268" y="155445"/>
                    <a:pt x="64698" y="154443"/>
                    <a:pt x="65270" y="153584"/>
                  </a:cubicBezTo>
                  <a:cubicBezTo>
                    <a:pt x="66558" y="151008"/>
                    <a:pt x="67990" y="148431"/>
                    <a:pt x="69421" y="145855"/>
                  </a:cubicBezTo>
                  <a:cubicBezTo>
                    <a:pt x="72713" y="139271"/>
                    <a:pt x="73858" y="131828"/>
                    <a:pt x="72570" y="124671"/>
                  </a:cubicBezTo>
                  <a:cubicBezTo>
                    <a:pt x="71425" y="118373"/>
                    <a:pt x="68705" y="112647"/>
                    <a:pt x="64554" y="107924"/>
                  </a:cubicBezTo>
                  <a:cubicBezTo>
                    <a:pt x="62121" y="104775"/>
                    <a:pt x="61978" y="105204"/>
                    <a:pt x="64984" y="102055"/>
                  </a:cubicBezTo>
                  <a:cubicBezTo>
                    <a:pt x="71425" y="95901"/>
                    <a:pt x="74288" y="86883"/>
                    <a:pt x="72427" y="78295"/>
                  </a:cubicBezTo>
                  <a:cubicBezTo>
                    <a:pt x="70423" y="66844"/>
                    <a:pt x="63552" y="58399"/>
                    <a:pt x="53819" y="52531"/>
                  </a:cubicBezTo>
                  <a:cubicBezTo>
                    <a:pt x="51100" y="50956"/>
                    <a:pt x="48380" y="49668"/>
                    <a:pt x="45518" y="48666"/>
                  </a:cubicBezTo>
                  <a:cubicBezTo>
                    <a:pt x="42512" y="47664"/>
                    <a:pt x="42512" y="47664"/>
                    <a:pt x="44086" y="45088"/>
                  </a:cubicBezTo>
                  <a:cubicBezTo>
                    <a:pt x="46090" y="42082"/>
                    <a:pt x="47665" y="38647"/>
                    <a:pt x="48523" y="35211"/>
                  </a:cubicBezTo>
                  <a:cubicBezTo>
                    <a:pt x="50813" y="24476"/>
                    <a:pt x="48237" y="14600"/>
                    <a:pt x="42655" y="5582"/>
                  </a:cubicBezTo>
                  <a:cubicBezTo>
                    <a:pt x="42225" y="4867"/>
                    <a:pt x="41510" y="4294"/>
                    <a:pt x="40794" y="4151"/>
                  </a:cubicBezTo>
                  <a:cubicBezTo>
                    <a:pt x="40222" y="4151"/>
                    <a:pt x="39649" y="4437"/>
                    <a:pt x="39506" y="5153"/>
                  </a:cubicBezTo>
                  <a:cubicBezTo>
                    <a:pt x="39649" y="5869"/>
                    <a:pt x="39935" y="6584"/>
                    <a:pt x="40365" y="7157"/>
                  </a:cubicBezTo>
                  <a:cubicBezTo>
                    <a:pt x="41796" y="9161"/>
                    <a:pt x="42941" y="11308"/>
                    <a:pt x="43657" y="13741"/>
                  </a:cubicBezTo>
                  <a:cubicBezTo>
                    <a:pt x="46090" y="19323"/>
                    <a:pt x="47092" y="25335"/>
                    <a:pt x="46519" y="31347"/>
                  </a:cubicBezTo>
                  <a:cubicBezTo>
                    <a:pt x="46233" y="34925"/>
                    <a:pt x="45088" y="38217"/>
                    <a:pt x="42941" y="41080"/>
                  </a:cubicBezTo>
                  <a:cubicBezTo>
                    <a:pt x="42512" y="43370"/>
                    <a:pt x="40794" y="44944"/>
                    <a:pt x="39649" y="46662"/>
                  </a:cubicBezTo>
                  <a:cubicBezTo>
                    <a:pt x="39520" y="46876"/>
                    <a:pt x="39354" y="46962"/>
                    <a:pt x="39190" y="46962"/>
                  </a:cubicBezTo>
                  <a:cubicBezTo>
                    <a:pt x="38808" y="46962"/>
                    <a:pt x="38446" y="46491"/>
                    <a:pt x="38647" y="46090"/>
                  </a:cubicBezTo>
                  <a:cubicBezTo>
                    <a:pt x="39792" y="44229"/>
                    <a:pt x="41080" y="42368"/>
                    <a:pt x="42512" y="40650"/>
                  </a:cubicBezTo>
                  <a:cubicBezTo>
                    <a:pt x="42512" y="40078"/>
                    <a:pt x="42655" y="39505"/>
                    <a:pt x="42798" y="38933"/>
                  </a:cubicBezTo>
                  <a:cubicBezTo>
                    <a:pt x="46233" y="30917"/>
                    <a:pt x="45947" y="21757"/>
                    <a:pt x="42369" y="14027"/>
                  </a:cubicBezTo>
                  <a:cubicBezTo>
                    <a:pt x="40651" y="11737"/>
                    <a:pt x="39076" y="9590"/>
                    <a:pt x="37502" y="7300"/>
                  </a:cubicBezTo>
                  <a:cubicBezTo>
                    <a:pt x="37216" y="6918"/>
                    <a:pt x="36802" y="6727"/>
                    <a:pt x="36431" y="6727"/>
                  </a:cubicBezTo>
                  <a:cubicBezTo>
                    <a:pt x="36246" y="6727"/>
                    <a:pt x="36071" y="6775"/>
                    <a:pt x="35927" y="6870"/>
                  </a:cubicBezTo>
                  <a:cubicBezTo>
                    <a:pt x="35212" y="7157"/>
                    <a:pt x="34926" y="7729"/>
                    <a:pt x="35069" y="8445"/>
                  </a:cubicBezTo>
                  <a:cubicBezTo>
                    <a:pt x="35212" y="8874"/>
                    <a:pt x="35498" y="9304"/>
                    <a:pt x="35641" y="9733"/>
                  </a:cubicBezTo>
                  <a:cubicBezTo>
                    <a:pt x="36071" y="11308"/>
                    <a:pt x="36071" y="11451"/>
                    <a:pt x="34496" y="12023"/>
                  </a:cubicBezTo>
                  <a:cubicBezTo>
                    <a:pt x="28914" y="13598"/>
                    <a:pt x="23475" y="15315"/>
                    <a:pt x="17892" y="17033"/>
                  </a:cubicBezTo>
                  <a:cubicBezTo>
                    <a:pt x="17309" y="17130"/>
                    <a:pt x="16726" y="17426"/>
                    <a:pt x="16142" y="17426"/>
                  </a:cubicBezTo>
                  <a:cubicBezTo>
                    <a:pt x="15867" y="17426"/>
                    <a:pt x="15591" y="17360"/>
                    <a:pt x="15316" y="17176"/>
                  </a:cubicBezTo>
                  <a:cubicBezTo>
                    <a:pt x="14887" y="16317"/>
                    <a:pt x="15602" y="15745"/>
                    <a:pt x="16032" y="15172"/>
                  </a:cubicBezTo>
                  <a:cubicBezTo>
                    <a:pt x="19038" y="11594"/>
                    <a:pt x="22902" y="8588"/>
                    <a:pt x="27196" y="6727"/>
                  </a:cubicBezTo>
                  <a:cubicBezTo>
                    <a:pt x="27769" y="6441"/>
                    <a:pt x="28198" y="6155"/>
                    <a:pt x="28771" y="5869"/>
                  </a:cubicBezTo>
                  <a:cubicBezTo>
                    <a:pt x="29343" y="5725"/>
                    <a:pt x="29630" y="5010"/>
                    <a:pt x="29343" y="4437"/>
                  </a:cubicBezTo>
                  <a:cubicBezTo>
                    <a:pt x="29225" y="3963"/>
                    <a:pt x="28713" y="3685"/>
                    <a:pt x="28216" y="3685"/>
                  </a:cubicBezTo>
                  <a:cubicBezTo>
                    <a:pt x="28113" y="3685"/>
                    <a:pt x="28010" y="3697"/>
                    <a:pt x="27912" y="3722"/>
                  </a:cubicBezTo>
                  <a:cubicBezTo>
                    <a:pt x="26910" y="3865"/>
                    <a:pt x="26051" y="4151"/>
                    <a:pt x="25335" y="4437"/>
                  </a:cubicBezTo>
                  <a:cubicBezTo>
                    <a:pt x="19610" y="7300"/>
                    <a:pt x="14744" y="11594"/>
                    <a:pt x="11451" y="16890"/>
                  </a:cubicBezTo>
                  <a:cubicBezTo>
                    <a:pt x="9018" y="20755"/>
                    <a:pt x="7730" y="25335"/>
                    <a:pt x="7730" y="29915"/>
                  </a:cubicBezTo>
                  <a:cubicBezTo>
                    <a:pt x="7730" y="33780"/>
                    <a:pt x="9448" y="37501"/>
                    <a:pt x="12310" y="40078"/>
                  </a:cubicBezTo>
                  <a:cubicBezTo>
                    <a:pt x="14314" y="41939"/>
                    <a:pt x="16747" y="43370"/>
                    <a:pt x="19324" y="44372"/>
                  </a:cubicBezTo>
                  <a:cubicBezTo>
                    <a:pt x="22187" y="45660"/>
                    <a:pt x="25335" y="46662"/>
                    <a:pt x="28198" y="47807"/>
                  </a:cubicBezTo>
                  <a:cubicBezTo>
                    <a:pt x="29057" y="48093"/>
                    <a:pt x="29916" y="48523"/>
                    <a:pt x="30631" y="48952"/>
                  </a:cubicBezTo>
                  <a:cubicBezTo>
                    <a:pt x="30775" y="49095"/>
                    <a:pt x="30775" y="49525"/>
                    <a:pt x="30775" y="49811"/>
                  </a:cubicBezTo>
                  <a:cubicBezTo>
                    <a:pt x="30775" y="49954"/>
                    <a:pt x="30631" y="50097"/>
                    <a:pt x="30488" y="50097"/>
                  </a:cubicBezTo>
                  <a:cubicBezTo>
                    <a:pt x="30059" y="50240"/>
                    <a:pt x="29594" y="50312"/>
                    <a:pt x="29129" y="50312"/>
                  </a:cubicBezTo>
                  <a:cubicBezTo>
                    <a:pt x="28663" y="50312"/>
                    <a:pt x="28198" y="50240"/>
                    <a:pt x="27769" y="50097"/>
                  </a:cubicBezTo>
                  <a:cubicBezTo>
                    <a:pt x="22902" y="49095"/>
                    <a:pt x="18179" y="47378"/>
                    <a:pt x="13742" y="44944"/>
                  </a:cubicBezTo>
                  <a:cubicBezTo>
                    <a:pt x="12024" y="43943"/>
                    <a:pt x="10449" y="42797"/>
                    <a:pt x="8875" y="41509"/>
                  </a:cubicBezTo>
                  <a:cubicBezTo>
                    <a:pt x="7444" y="40364"/>
                    <a:pt x="6299" y="38933"/>
                    <a:pt x="5726" y="37215"/>
                  </a:cubicBezTo>
                  <a:cubicBezTo>
                    <a:pt x="2720" y="27768"/>
                    <a:pt x="3293" y="19037"/>
                    <a:pt x="10449" y="11594"/>
                  </a:cubicBezTo>
                  <a:cubicBezTo>
                    <a:pt x="13742" y="7872"/>
                    <a:pt x="17892" y="4723"/>
                    <a:pt x="22473" y="2720"/>
                  </a:cubicBezTo>
                  <a:cubicBezTo>
                    <a:pt x="23618" y="2147"/>
                    <a:pt x="24047" y="1145"/>
                    <a:pt x="23618" y="573"/>
                  </a:cubicBezTo>
                  <a:cubicBezTo>
                    <a:pt x="23236" y="191"/>
                    <a:pt x="22727" y="0"/>
                    <a:pt x="2226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42"/>
          <p:cNvGrpSpPr/>
          <p:nvPr/>
        </p:nvGrpSpPr>
        <p:grpSpPr>
          <a:xfrm>
            <a:off x="1359130" y="2225481"/>
            <a:ext cx="891083" cy="1004502"/>
            <a:chOff x="1462300" y="238775"/>
            <a:chExt cx="4518675" cy="5093825"/>
          </a:xfrm>
        </p:grpSpPr>
        <p:sp>
          <p:nvSpPr>
            <p:cNvPr id="1156" name="Google Shape;1156;p42"/>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2"/>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2"/>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2"/>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2"/>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2"/>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2"/>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2"/>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2"/>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2"/>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2"/>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2"/>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2"/>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2"/>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2"/>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2"/>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2"/>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42"/>
          <p:cNvGrpSpPr/>
          <p:nvPr/>
        </p:nvGrpSpPr>
        <p:grpSpPr>
          <a:xfrm rot="3271348">
            <a:off x="2601143" y="1049307"/>
            <a:ext cx="736216" cy="637828"/>
            <a:chOff x="607750" y="239800"/>
            <a:chExt cx="6043675" cy="5236000"/>
          </a:xfrm>
        </p:grpSpPr>
        <p:sp>
          <p:nvSpPr>
            <p:cNvPr id="1174" name="Google Shape;1174;p42"/>
            <p:cNvSpPr/>
            <p:nvPr/>
          </p:nvSpPr>
          <p:spPr>
            <a:xfrm>
              <a:off x="961625" y="578925"/>
              <a:ext cx="5398375" cy="4718025"/>
            </a:xfrm>
            <a:custGeom>
              <a:avLst/>
              <a:gdLst/>
              <a:ahLst/>
              <a:cxnLst/>
              <a:rect l="l" t="t" r="r" b="b"/>
              <a:pathLst>
                <a:path w="215935" h="188721" extrusionOk="0">
                  <a:moveTo>
                    <a:pt x="84417" y="0"/>
                  </a:moveTo>
                  <a:cubicBezTo>
                    <a:pt x="81066" y="0"/>
                    <a:pt x="77827" y="1001"/>
                    <a:pt x="75217" y="3299"/>
                  </a:cubicBezTo>
                  <a:cubicBezTo>
                    <a:pt x="69943" y="8017"/>
                    <a:pt x="69388" y="16066"/>
                    <a:pt x="69388" y="23282"/>
                  </a:cubicBezTo>
                  <a:lnTo>
                    <a:pt x="68278" y="90727"/>
                  </a:lnTo>
                  <a:lnTo>
                    <a:pt x="66058" y="85176"/>
                  </a:lnTo>
                  <a:cubicBezTo>
                    <a:pt x="65350" y="92956"/>
                    <a:pt x="57033" y="96931"/>
                    <a:pt x="49101" y="96931"/>
                  </a:cubicBezTo>
                  <a:cubicBezTo>
                    <a:pt x="47695" y="96931"/>
                    <a:pt x="46301" y="96806"/>
                    <a:pt x="44964" y="96555"/>
                  </a:cubicBezTo>
                  <a:cubicBezTo>
                    <a:pt x="36360" y="95167"/>
                    <a:pt x="28033" y="90449"/>
                    <a:pt x="18874" y="90449"/>
                  </a:cubicBezTo>
                  <a:cubicBezTo>
                    <a:pt x="9993" y="90449"/>
                    <a:pt x="1" y="98776"/>
                    <a:pt x="3331" y="107102"/>
                  </a:cubicBezTo>
                  <a:cubicBezTo>
                    <a:pt x="5659" y="113051"/>
                    <a:pt x="12567" y="114902"/>
                    <a:pt x="18887" y="114902"/>
                  </a:cubicBezTo>
                  <a:cubicBezTo>
                    <a:pt x="19349" y="114902"/>
                    <a:pt x="19808" y="114892"/>
                    <a:pt x="20262" y="114874"/>
                  </a:cubicBezTo>
                  <a:cubicBezTo>
                    <a:pt x="22800" y="114874"/>
                    <a:pt x="25418" y="114712"/>
                    <a:pt x="27994" y="114712"/>
                  </a:cubicBezTo>
                  <a:cubicBezTo>
                    <a:pt x="32180" y="114712"/>
                    <a:pt x="36254" y="115138"/>
                    <a:pt x="39690" y="117371"/>
                  </a:cubicBezTo>
                  <a:cubicBezTo>
                    <a:pt x="49405" y="123200"/>
                    <a:pt x="47462" y="137633"/>
                    <a:pt x="45241" y="148735"/>
                  </a:cubicBezTo>
                  <a:cubicBezTo>
                    <a:pt x="43021" y="159837"/>
                    <a:pt x="43576" y="175102"/>
                    <a:pt x="53846" y="178710"/>
                  </a:cubicBezTo>
                  <a:cubicBezTo>
                    <a:pt x="55326" y="179255"/>
                    <a:pt x="56791" y="179506"/>
                    <a:pt x="58228" y="179506"/>
                  </a:cubicBezTo>
                  <a:cubicBezTo>
                    <a:pt x="67027" y="179506"/>
                    <a:pt x="74808" y="170130"/>
                    <a:pt x="79103" y="161779"/>
                  </a:cubicBezTo>
                  <a:cubicBezTo>
                    <a:pt x="84201" y="152388"/>
                    <a:pt x="91374" y="140922"/>
                    <a:pt x="101625" y="140922"/>
                  </a:cubicBezTo>
                  <a:cubicBezTo>
                    <a:pt x="101978" y="140922"/>
                    <a:pt x="102334" y="140935"/>
                    <a:pt x="102694" y="140963"/>
                  </a:cubicBezTo>
                  <a:cubicBezTo>
                    <a:pt x="113796" y="141796"/>
                    <a:pt x="119347" y="154286"/>
                    <a:pt x="122400" y="164832"/>
                  </a:cubicBezTo>
                  <a:cubicBezTo>
                    <a:pt x="125731" y="175379"/>
                    <a:pt x="131282" y="187869"/>
                    <a:pt x="142106" y="188702"/>
                  </a:cubicBezTo>
                  <a:cubicBezTo>
                    <a:pt x="142356" y="188714"/>
                    <a:pt x="142604" y="188720"/>
                    <a:pt x="142850" y="188720"/>
                  </a:cubicBezTo>
                  <a:cubicBezTo>
                    <a:pt x="153531" y="188720"/>
                    <a:pt x="160493" y="177085"/>
                    <a:pt x="163478" y="166775"/>
                  </a:cubicBezTo>
                  <a:cubicBezTo>
                    <a:pt x="169029" y="145126"/>
                    <a:pt x="168196" y="120424"/>
                    <a:pt x="183184" y="104327"/>
                  </a:cubicBezTo>
                  <a:cubicBezTo>
                    <a:pt x="189290" y="97388"/>
                    <a:pt x="197339" y="92947"/>
                    <a:pt x="204000" y="86841"/>
                  </a:cubicBezTo>
                  <a:cubicBezTo>
                    <a:pt x="210661" y="80735"/>
                    <a:pt x="215934" y="71853"/>
                    <a:pt x="213992" y="63249"/>
                  </a:cubicBezTo>
                  <a:cubicBezTo>
                    <a:pt x="211494" y="55200"/>
                    <a:pt x="204833" y="49372"/>
                    <a:pt x="196784" y="48262"/>
                  </a:cubicBezTo>
                  <a:cubicBezTo>
                    <a:pt x="194451" y="47951"/>
                    <a:pt x="192141" y="47792"/>
                    <a:pt x="189852" y="47792"/>
                  </a:cubicBezTo>
                  <a:cubicBezTo>
                    <a:pt x="183970" y="47792"/>
                    <a:pt x="178231" y="48839"/>
                    <a:pt x="172637" y="51037"/>
                  </a:cubicBezTo>
                  <a:cubicBezTo>
                    <a:pt x="162084" y="54676"/>
                    <a:pt x="150339" y="59388"/>
                    <a:pt x="139590" y="59388"/>
                  </a:cubicBezTo>
                  <a:cubicBezTo>
                    <a:pt x="133941" y="59388"/>
                    <a:pt x="128568" y="58087"/>
                    <a:pt x="123788" y="54645"/>
                  </a:cubicBezTo>
                  <a:cubicBezTo>
                    <a:pt x="116572" y="49372"/>
                    <a:pt x="113241" y="40213"/>
                    <a:pt x="110466" y="31609"/>
                  </a:cubicBezTo>
                  <a:cubicBezTo>
                    <a:pt x="107968" y="22727"/>
                    <a:pt x="105747" y="13568"/>
                    <a:pt x="99641" y="6907"/>
                  </a:cubicBezTo>
                  <a:cubicBezTo>
                    <a:pt x="95832" y="2752"/>
                    <a:pt x="89972" y="0"/>
                    <a:pt x="84417" y="0"/>
                  </a:cubicBezTo>
                  <a:close/>
                </a:path>
              </a:pathLst>
            </a:custGeom>
            <a:solidFill>
              <a:srgbClr val="EDBB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2"/>
            <p:cNvSpPr/>
            <p:nvPr/>
          </p:nvSpPr>
          <p:spPr>
            <a:xfrm>
              <a:off x="607750" y="239800"/>
              <a:ext cx="6043675" cy="5236000"/>
            </a:xfrm>
            <a:custGeom>
              <a:avLst/>
              <a:gdLst/>
              <a:ahLst/>
              <a:cxnLst/>
              <a:rect l="l" t="t" r="r" b="b"/>
              <a:pathLst>
                <a:path w="241747" h="209440" extrusionOk="0">
                  <a:moveTo>
                    <a:pt x="102026" y="4234"/>
                  </a:moveTo>
                  <a:cubicBezTo>
                    <a:pt x="106090" y="4234"/>
                    <a:pt x="110104" y="5645"/>
                    <a:pt x="113241" y="8259"/>
                  </a:cubicBezTo>
                  <a:cubicBezTo>
                    <a:pt x="117682" y="11868"/>
                    <a:pt x="121290" y="16308"/>
                    <a:pt x="123510" y="21582"/>
                  </a:cubicBezTo>
                  <a:cubicBezTo>
                    <a:pt x="126563" y="27688"/>
                    <a:pt x="128784" y="34072"/>
                    <a:pt x="129617" y="41010"/>
                  </a:cubicBezTo>
                  <a:cubicBezTo>
                    <a:pt x="130449" y="46284"/>
                    <a:pt x="131282" y="51280"/>
                    <a:pt x="132392" y="56553"/>
                  </a:cubicBezTo>
                  <a:cubicBezTo>
                    <a:pt x="132947" y="59329"/>
                    <a:pt x="133780" y="62104"/>
                    <a:pt x="134890" y="64880"/>
                  </a:cubicBezTo>
                  <a:cubicBezTo>
                    <a:pt x="137489" y="70598"/>
                    <a:pt x="143253" y="74369"/>
                    <a:pt x="149445" y="74369"/>
                  </a:cubicBezTo>
                  <a:cubicBezTo>
                    <a:pt x="149865" y="74369"/>
                    <a:pt x="150287" y="74352"/>
                    <a:pt x="150710" y="74316"/>
                  </a:cubicBezTo>
                  <a:cubicBezTo>
                    <a:pt x="155151" y="73761"/>
                    <a:pt x="159592" y="72651"/>
                    <a:pt x="164033" y="70708"/>
                  </a:cubicBezTo>
                  <a:cubicBezTo>
                    <a:pt x="169861" y="68210"/>
                    <a:pt x="175690" y="65990"/>
                    <a:pt x="181518" y="63769"/>
                  </a:cubicBezTo>
                  <a:cubicBezTo>
                    <a:pt x="186514" y="61827"/>
                    <a:pt x="191510" y="60161"/>
                    <a:pt x="196784" y="59051"/>
                  </a:cubicBezTo>
                  <a:cubicBezTo>
                    <a:pt x="199298" y="58567"/>
                    <a:pt x="201880" y="58320"/>
                    <a:pt x="204471" y="58320"/>
                  </a:cubicBezTo>
                  <a:cubicBezTo>
                    <a:pt x="209315" y="58320"/>
                    <a:pt x="214189" y="59186"/>
                    <a:pt x="218710" y="60994"/>
                  </a:cubicBezTo>
                  <a:cubicBezTo>
                    <a:pt x="226759" y="64325"/>
                    <a:pt x="232865" y="71541"/>
                    <a:pt x="234530" y="80145"/>
                  </a:cubicBezTo>
                  <a:cubicBezTo>
                    <a:pt x="237583" y="88471"/>
                    <a:pt x="234253" y="97908"/>
                    <a:pt x="226481" y="102904"/>
                  </a:cubicBezTo>
                  <a:cubicBezTo>
                    <a:pt x="223428" y="104847"/>
                    <a:pt x="220098" y="107067"/>
                    <a:pt x="216767" y="109288"/>
                  </a:cubicBezTo>
                  <a:cubicBezTo>
                    <a:pt x="212326" y="112341"/>
                    <a:pt x="207608" y="115394"/>
                    <a:pt x="202890" y="118447"/>
                  </a:cubicBezTo>
                  <a:cubicBezTo>
                    <a:pt x="198449" y="121500"/>
                    <a:pt x="194286" y="125108"/>
                    <a:pt x="190400" y="129271"/>
                  </a:cubicBezTo>
                  <a:cubicBezTo>
                    <a:pt x="186514" y="133434"/>
                    <a:pt x="184294" y="138708"/>
                    <a:pt x="184294" y="144259"/>
                  </a:cubicBezTo>
                  <a:cubicBezTo>
                    <a:pt x="184016" y="150642"/>
                    <a:pt x="183739" y="157304"/>
                    <a:pt x="183184" y="163687"/>
                  </a:cubicBezTo>
                  <a:cubicBezTo>
                    <a:pt x="182351" y="174789"/>
                    <a:pt x="178188" y="185614"/>
                    <a:pt x="170971" y="194218"/>
                  </a:cubicBezTo>
                  <a:cubicBezTo>
                    <a:pt x="167918" y="198103"/>
                    <a:pt x="164033" y="200879"/>
                    <a:pt x="159869" y="203099"/>
                  </a:cubicBezTo>
                  <a:cubicBezTo>
                    <a:pt x="157751" y="204285"/>
                    <a:pt x="155478" y="204851"/>
                    <a:pt x="153255" y="204851"/>
                  </a:cubicBezTo>
                  <a:cubicBezTo>
                    <a:pt x="148195" y="204851"/>
                    <a:pt x="143395" y="201922"/>
                    <a:pt x="141274" y="196716"/>
                  </a:cubicBezTo>
                  <a:cubicBezTo>
                    <a:pt x="140996" y="196438"/>
                    <a:pt x="140996" y="195883"/>
                    <a:pt x="140719" y="195606"/>
                  </a:cubicBezTo>
                  <a:cubicBezTo>
                    <a:pt x="137665" y="187834"/>
                    <a:pt x="135445" y="179508"/>
                    <a:pt x="134335" y="171181"/>
                  </a:cubicBezTo>
                  <a:cubicBezTo>
                    <a:pt x="133780" y="170904"/>
                    <a:pt x="133225" y="170626"/>
                    <a:pt x="132670" y="170071"/>
                  </a:cubicBezTo>
                  <a:cubicBezTo>
                    <a:pt x="130727" y="167573"/>
                    <a:pt x="129061" y="164798"/>
                    <a:pt x="127119" y="162300"/>
                  </a:cubicBezTo>
                  <a:cubicBezTo>
                    <a:pt x="124093" y="160354"/>
                    <a:pt x="120562" y="159251"/>
                    <a:pt x="117050" y="159251"/>
                  </a:cubicBezTo>
                  <a:cubicBezTo>
                    <a:pt x="116053" y="159251"/>
                    <a:pt x="115056" y="159340"/>
                    <a:pt x="114074" y="159524"/>
                  </a:cubicBezTo>
                  <a:cubicBezTo>
                    <a:pt x="109911" y="160079"/>
                    <a:pt x="106025" y="162300"/>
                    <a:pt x="103804" y="165908"/>
                  </a:cubicBezTo>
                  <a:cubicBezTo>
                    <a:pt x="101862" y="168683"/>
                    <a:pt x="100474" y="171736"/>
                    <a:pt x="98809" y="174789"/>
                  </a:cubicBezTo>
                  <a:cubicBezTo>
                    <a:pt x="96588" y="178675"/>
                    <a:pt x="93813" y="182561"/>
                    <a:pt x="90482" y="185614"/>
                  </a:cubicBezTo>
                  <a:cubicBezTo>
                    <a:pt x="85929" y="190622"/>
                    <a:pt x="79695" y="193203"/>
                    <a:pt x="73158" y="193203"/>
                  </a:cubicBezTo>
                  <a:cubicBezTo>
                    <a:pt x="71726" y="193203"/>
                    <a:pt x="70280" y="193079"/>
                    <a:pt x="68833" y="192830"/>
                  </a:cubicBezTo>
                  <a:cubicBezTo>
                    <a:pt x="60507" y="191720"/>
                    <a:pt x="54678" y="183948"/>
                    <a:pt x="56343" y="175622"/>
                  </a:cubicBezTo>
                  <a:cubicBezTo>
                    <a:pt x="56899" y="172569"/>
                    <a:pt x="57731" y="169793"/>
                    <a:pt x="58564" y="167295"/>
                  </a:cubicBezTo>
                  <a:cubicBezTo>
                    <a:pt x="59674" y="163687"/>
                    <a:pt x="61062" y="160357"/>
                    <a:pt x="62172" y="156749"/>
                  </a:cubicBezTo>
                  <a:cubicBezTo>
                    <a:pt x="62727" y="154806"/>
                    <a:pt x="63282" y="152585"/>
                    <a:pt x="63560" y="150365"/>
                  </a:cubicBezTo>
                  <a:cubicBezTo>
                    <a:pt x="64947" y="143149"/>
                    <a:pt x="60229" y="135932"/>
                    <a:pt x="53013" y="134545"/>
                  </a:cubicBezTo>
                  <a:cubicBezTo>
                    <a:pt x="49127" y="133712"/>
                    <a:pt x="45241" y="133434"/>
                    <a:pt x="41633" y="133434"/>
                  </a:cubicBezTo>
                  <a:cubicBezTo>
                    <a:pt x="39968" y="133527"/>
                    <a:pt x="38334" y="133558"/>
                    <a:pt x="36709" y="133558"/>
                  </a:cubicBezTo>
                  <a:cubicBezTo>
                    <a:pt x="33461" y="133558"/>
                    <a:pt x="30254" y="133434"/>
                    <a:pt x="26923" y="133434"/>
                  </a:cubicBezTo>
                  <a:cubicBezTo>
                    <a:pt x="23315" y="133434"/>
                    <a:pt x="19429" y="132602"/>
                    <a:pt x="15821" y="131214"/>
                  </a:cubicBezTo>
                  <a:cubicBezTo>
                    <a:pt x="7772" y="128994"/>
                    <a:pt x="4997" y="119002"/>
                    <a:pt x="10825" y="113173"/>
                  </a:cubicBezTo>
                  <a:cubicBezTo>
                    <a:pt x="16992" y="106058"/>
                    <a:pt x="24171" y="101375"/>
                    <a:pt x="33403" y="101375"/>
                  </a:cubicBezTo>
                  <a:cubicBezTo>
                    <a:pt x="34975" y="101375"/>
                    <a:pt x="36607" y="101511"/>
                    <a:pt x="38303" y="101794"/>
                  </a:cubicBezTo>
                  <a:cubicBezTo>
                    <a:pt x="42743" y="102626"/>
                    <a:pt x="47184" y="103459"/>
                    <a:pt x="51625" y="104292"/>
                  </a:cubicBezTo>
                  <a:cubicBezTo>
                    <a:pt x="53687" y="104609"/>
                    <a:pt x="55726" y="104767"/>
                    <a:pt x="57736" y="104767"/>
                  </a:cubicBezTo>
                  <a:cubicBezTo>
                    <a:pt x="62761" y="104767"/>
                    <a:pt x="67604" y="103776"/>
                    <a:pt x="72164" y="101794"/>
                  </a:cubicBezTo>
                  <a:cubicBezTo>
                    <a:pt x="75217" y="100684"/>
                    <a:pt x="77715" y="98463"/>
                    <a:pt x="79102" y="95688"/>
                  </a:cubicBezTo>
                  <a:cubicBezTo>
                    <a:pt x="81045" y="90969"/>
                    <a:pt x="82156" y="85973"/>
                    <a:pt x="81878" y="80978"/>
                  </a:cubicBezTo>
                  <a:cubicBezTo>
                    <a:pt x="81323" y="70153"/>
                    <a:pt x="80213" y="59329"/>
                    <a:pt x="78270" y="48504"/>
                  </a:cubicBezTo>
                  <a:cubicBezTo>
                    <a:pt x="76605" y="40455"/>
                    <a:pt x="76882" y="32129"/>
                    <a:pt x="79102" y="24357"/>
                  </a:cubicBezTo>
                  <a:cubicBezTo>
                    <a:pt x="80768" y="15753"/>
                    <a:pt x="86874" y="8815"/>
                    <a:pt x="94923" y="5762"/>
                  </a:cubicBezTo>
                  <a:cubicBezTo>
                    <a:pt x="97194" y="4729"/>
                    <a:pt x="99619" y="4234"/>
                    <a:pt x="102026" y="4234"/>
                  </a:cubicBezTo>
                  <a:close/>
                  <a:moveTo>
                    <a:pt x="102048" y="1"/>
                  </a:moveTo>
                  <a:cubicBezTo>
                    <a:pt x="99252" y="1"/>
                    <a:pt x="96446" y="525"/>
                    <a:pt x="93813" y="1598"/>
                  </a:cubicBezTo>
                  <a:cubicBezTo>
                    <a:pt x="86596" y="4096"/>
                    <a:pt x="81045" y="9092"/>
                    <a:pt x="77715" y="15753"/>
                  </a:cubicBezTo>
                  <a:cubicBezTo>
                    <a:pt x="75217" y="20749"/>
                    <a:pt x="73829" y="25745"/>
                    <a:pt x="73274" y="31296"/>
                  </a:cubicBezTo>
                  <a:cubicBezTo>
                    <a:pt x="72996" y="37957"/>
                    <a:pt x="73274" y="44618"/>
                    <a:pt x="74384" y="51557"/>
                  </a:cubicBezTo>
                  <a:cubicBezTo>
                    <a:pt x="75217" y="57386"/>
                    <a:pt x="76049" y="63492"/>
                    <a:pt x="76882" y="69320"/>
                  </a:cubicBezTo>
                  <a:lnTo>
                    <a:pt x="76882" y="69876"/>
                  </a:lnTo>
                  <a:cubicBezTo>
                    <a:pt x="77160" y="74316"/>
                    <a:pt x="77437" y="78480"/>
                    <a:pt x="77715" y="82920"/>
                  </a:cubicBezTo>
                  <a:cubicBezTo>
                    <a:pt x="77992" y="86529"/>
                    <a:pt x="77160" y="90137"/>
                    <a:pt x="75772" y="93190"/>
                  </a:cubicBezTo>
                  <a:cubicBezTo>
                    <a:pt x="74662" y="95688"/>
                    <a:pt x="72441" y="97630"/>
                    <a:pt x="69943" y="98463"/>
                  </a:cubicBezTo>
                  <a:cubicBezTo>
                    <a:pt x="66244" y="100021"/>
                    <a:pt x="62271" y="100896"/>
                    <a:pt x="58216" y="100896"/>
                  </a:cubicBezTo>
                  <a:cubicBezTo>
                    <a:pt x="56492" y="100896"/>
                    <a:pt x="54752" y="100737"/>
                    <a:pt x="53013" y="100406"/>
                  </a:cubicBezTo>
                  <a:cubicBezTo>
                    <a:pt x="48294" y="99573"/>
                    <a:pt x="43576" y="98741"/>
                    <a:pt x="38580" y="97908"/>
                  </a:cubicBezTo>
                  <a:cubicBezTo>
                    <a:pt x="36898" y="97646"/>
                    <a:pt x="35262" y="97521"/>
                    <a:pt x="33668" y="97521"/>
                  </a:cubicBezTo>
                  <a:cubicBezTo>
                    <a:pt x="23430" y="97521"/>
                    <a:pt x="14977" y="102712"/>
                    <a:pt x="7772" y="110398"/>
                  </a:cubicBezTo>
                  <a:cubicBezTo>
                    <a:pt x="1" y="118724"/>
                    <a:pt x="3887" y="132602"/>
                    <a:pt x="14711" y="135655"/>
                  </a:cubicBezTo>
                  <a:cubicBezTo>
                    <a:pt x="18597" y="137043"/>
                    <a:pt x="22760" y="137875"/>
                    <a:pt x="26923" y="138153"/>
                  </a:cubicBezTo>
                  <a:cubicBezTo>
                    <a:pt x="31642" y="138153"/>
                    <a:pt x="36360" y="138430"/>
                    <a:pt x="41356" y="138430"/>
                  </a:cubicBezTo>
                  <a:cubicBezTo>
                    <a:pt x="42188" y="138361"/>
                    <a:pt x="43021" y="138326"/>
                    <a:pt x="43854" y="138326"/>
                  </a:cubicBezTo>
                  <a:cubicBezTo>
                    <a:pt x="46352" y="138326"/>
                    <a:pt x="48850" y="138638"/>
                    <a:pt x="51348" y="139263"/>
                  </a:cubicBezTo>
                  <a:cubicBezTo>
                    <a:pt x="58009" y="140651"/>
                    <a:pt x="60784" y="144814"/>
                    <a:pt x="59396" y="151475"/>
                  </a:cubicBezTo>
                  <a:cubicBezTo>
                    <a:pt x="58564" y="155361"/>
                    <a:pt x="57176" y="159247"/>
                    <a:pt x="56066" y="163132"/>
                  </a:cubicBezTo>
                  <a:cubicBezTo>
                    <a:pt x="54678" y="166740"/>
                    <a:pt x="53568" y="170626"/>
                    <a:pt x="52458" y="174234"/>
                  </a:cubicBezTo>
                  <a:cubicBezTo>
                    <a:pt x="49960" y="185614"/>
                    <a:pt x="57731" y="196716"/>
                    <a:pt x="69388" y="197826"/>
                  </a:cubicBezTo>
                  <a:cubicBezTo>
                    <a:pt x="70206" y="197900"/>
                    <a:pt x="71024" y="197935"/>
                    <a:pt x="71842" y="197935"/>
                  </a:cubicBezTo>
                  <a:cubicBezTo>
                    <a:pt x="74077" y="197935"/>
                    <a:pt x="76312" y="197677"/>
                    <a:pt x="78547" y="197271"/>
                  </a:cubicBezTo>
                  <a:cubicBezTo>
                    <a:pt x="86874" y="195606"/>
                    <a:pt x="94090" y="190610"/>
                    <a:pt x="98531" y="183671"/>
                  </a:cubicBezTo>
                  <a:cubicBezTo>
                    <a:pt x="101306" y="179230"/>
                    <a:pt x="103804" y="174512"/>
                    <a:pt x="106857" y="170071"/>
                  </a:cubicBezTo>
                  <a:cubicBezTo>
                    <a:pt x="108956" y="165734"/>
                    <a:pt x="113030" y="163583"/>
                    <a:pt x="117158" y="163583"/>
                  </a:cubicBezTo>
                  <a:cubicBezTo>
                    <a:pt x="121219" y="163583"/>
                    <a:pt x="125334" y="165664"/>
                    <a:pt x="127674" y="169793"/>
                  </a:cubicBezTo>
                  <a:cubicBezTo>
                    <a:pt x="128784" y="171736"/>
                    <a:pt x="129894" y="173957"/>
                    <a:pt x="130449" y="176455"/>
                  </a:cubicBezTo>
                  <a:cubicBezTo>
                    <a:pt x="131559" y="179230"/>
                    <a:pt x="132114" y="182283"/>
                    <a:pt x="132947" y="185336"/>
                  </a:cubicBezTo>
                  <a:cubicBezTo>
                    <a:pt x="134057" y="190610"/>
                    <a:pt x="136000" y="195606"/>
                    <a:pt x="138498" y="200324"/>
                  </a:cubicBezTo>
                  <a:cubicBezTo>
                    <a:pt x="141284" y="206094"/>
                    <a:pt x="147065" y="209439"/>
                    <a:pt x="153081" y="209439"/>
                  </a:cubicBezTo>
                  <a:cubicBezTo>
                    <a:pt x="155456" y="209439"/>
                    <a:pt x="157868" y="208918"/>
                    <a:pt x="160147" y="207818"/>
                  </a:cubicBezTo>
                  <a:cubicBezTo>
                    <a:pt x="167363" y="205042"/>
                    <a:pt x="173469" y="199769"/>
                    <a:pt x="177355" y="193108"/>
                  </a:cubicBezTo>
                  <a:cubicBezTo>
                    <a:pt x="182073" y="186169"/>
                    <a:pt x="185404" y="178120"/>
                    <a:pt x="186792" y="169793"/>
                  </a:cubicBezTo>
                  <a:cubicBezTo>
                    <a:pt x="187902" y="162022"/>
                    <a:pt x="188457" y="154528"/>
                    <a:pt x="188179" y="146757"/>
                  </a:cubicBezTo>
                  <a:cubicBezTo>
                    <a:pt x="188457" y="140096"/>
                    <a:pt x="191233" y="133989"/>
                    <a:pt x="196228" y="129549"/>
                  </a:cubicBezTo>
                  <a:cubicBezTo>
                    <a:pt x="202057" y="124553"/>
                    <a:pt x="208441" y="119834"/>
                    <a:pt x="215102" y="115671"/>
                  </a:cubicBezTo>
                  <a:cubicBezTo>
                    <a:pt x="219265" y="113173"/>
                    <a:pt x="223428" y="110398"/>
                    <a:pt x="227592" y="107622"/>
                  </a:cubicBezTo>
                  <a:cubicBezTo>
                    <a:pt x="230922" y="105124"/>
                    <a:pt x="233698" y="102349"/>
                    <a:pt x="236196" y="99296"/>
                  </a:cubicBezTo>
                  <a:cubicBezTo>
                    <a:pt x="237861" y="97075"/>
                    <a:pt x="239249" y="94300"/>
                    <a:pt x="239526" y="91524"/>
                  </a:cubicBezTo>
                  <a:cubicBezTo>
                    <a:pt x="241747" y="75427"/>
                    <a:pt x="232032" y="60439"/>
                    <a:pt x="216767" y="55720"/>
                  </a:cubicBezTo>
                  <a:cubicBezTo>
                    <a:pt x="212744" y="54637"/>
                    <a:pt x="208722" y="54072"/>
                    <a:pt x="204699" y="54072"/>
                  </a:cubicBezTo>
                  <a:cubicBezTo>
                    <a:pt x="201506" y="54072"/>
                    <a:pt x="198312" y="54428"/>
                    <a:pt x="195118" y="55165"/>
                  </a:cubicBezTo>
                  <a:cubicBezTo>
                    <a:pt x="189290" y="56553"/>
                    <a:pt x="183461" y="58218"/>
                    <a:pt x="177910" y="60439"/>
                  </a:cubicBezTo>
                  <a:cubicBezTo>
                    <a:pt x="170694" y="63214"/>
                    <a:pt x="164033" y="66267"/>
                    <a:pt x="156816" y="68210"/>
                  </a:cubicBezTo>
                  <a:cubicBezTo>
                    <a:pt x="154596" y="68765"/>
                    <a:pt x="152653" y="69320"/>
                    <a:pt x="150433" y="69598"/>
                  </a:cubicBezTo>
                  <a:cubicBezTo>
                    <a:pt x="150007" y="69645"/>
                    <a:pt x="149582" y="69668"/>
                    <a:pt x="149158" y="69668"/>
                  </a:cubicBezTo>
                  <a:cubicBezTo>
                    <a:pt x="144608" y="69668"/>
                    <a:pt x="140276" y="66999"/>
                    <a:pt x="138498" y="62937"/>
                  </a:cubicBezTo>
                  <a:cubicBezTo>
                    <a:pt x="137388" y="60439"/>
                    <a:pt x="136555" y="57941"/>
                    <a:pt x="136278" y="55165"/>
                  </a:cubicBezTo>
                  <a:cubicBezTo>
                    <a:pt x="135445" y="50169"/>
                    <a:pt x="134612" y="45174"/>
                    <a:pt x="133780" y="40178"/>
                  </a:cubicBezTo>
                  <a:cubicBezTo>
                    <a:pt x="132947" y="34349"/>
                    <a:pt x="131282" y="28798"/>
                    <a:pt x="129061" y="23525"/>
                  </a:cubicBezTo>
                  <a:cubicBezTo>
                    <a:pt x="126563" y="16586"/>
                    <a:pt x="122123" y="10202"/>
                    <a:pt x="116294" y="5206"/>
                  </a:cubicBezTo>
                  <a:cubicBezTo>
                    <a:pt x="112334" y="1786"/>
                    <a:pt x="107207" y="1"/>
                    <a:pt x="10204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2"/>
            <p:cNvSpPr/>
            <p:nvPr/>
          </p:nvSpPr>
          <p:spPr>
            <a:xfrm>
              <a:off x="3570600" y="1294525"/>
              <a:ext cx="2255125" cy="1014825"/>
            </a:xfrm>
            <a:custGeom>
              <a:avLst/>
              <a:gdLst/>
              <a:ahLst/>
              <a:cxnLst/>
              <a:rect l="l" t="t" r="r" b="b"/>
              <a:pathLst>
                <a:path w="90205" h="40593" extrusionOk="0">
                  <a:moveTo>
                    <a:pt x="1423" y="1"/>
                  </a:moveTo>
                  <a:cubicBezTo>
                    <a:pt x="1180" y="1"/>
                    <a:pt x="972" y="70"/>
                    <a:pt x="833" y="209"/>
                  </a:cubicBezTo>
                  <a:cubicBezTo>
                    <a:pt x="278" y="487"/>
                    <a:pt x="1" y="764"/>
                    <a:pt x="1" y="1319"/>
                  </a:cubicBezTo>
                  <a:cubicBezTo>
                    <a:pt x="1" y="2152"/>
                    <a:pt x="278" y="3262"/>
                    <a:pt x="556" y="4095"/>
                  </a:cubicBezTo>
                  <a:cubicBezTo>
                    <a:pt x="1943" y="7703"/>
                    <a:pt x="3054" y="11311"/>
                    <a:pt x="3886" y="14919"/>
                  </a:cubicBezTo>
                  <a:cubicBezTo>
                    <a:pt x="5274" y="19360"/>
                    <a:pt x="6939" y="23801"/>
                    <a:pt x="8605" y="27964"/>
                  </a:cubicBezTo>
                  <a:cubicBezTo>
                    <a:pt x="11658" y="34348"/>
                    <a:pt x="17486" y="39066"/>
                    <a:pt x="24702" y="40176"/>
                  </a:cubicBezTo>
                  <a:cubicBezTo>
                    <a:pt x="26645" y="40454"/>
                    <a:pt x="28658" y="40593"/>
                    <a:pt x="30704" y="40593"/>
                  </a:cubicBezTo>
                  <a:cubicBezTo>
                    <a:pt x="32751" y="40593"/>
                    <a:pt x="34833" y="40454"/>
                    <a:pt x="36915" y="40176"/>
                  </a:cubicBezTo>
                  <a:cubicBezTo>
                    <a:pt x="44131" y="39621"/>
                    <a:pt x="51625" y="37956"/>
                    <a:pt x="58564" y="35458"/>
                  </a:cubicBezTo>
                  <a:cubicBezTo>
                    <a:pt x="67445" y="32405"/>
                    <a:pt x="76604" y="30184"/>
                    <a:pt x="86041" y="28797"/>
                  </a:cubicBezTo>
                  <a:cubicBezTo>
                    <a:pt x="87151" y="28519"/>
                    <a:pt x="87984" y="28519"/>
                    <a:pt x="88816" y="27964"/>
                  </a:cubicBezTo>
                  <a:cubicBezTo>
                    <a:pt x="89649" y="27687"/>
                    <a:pt x="90204" y="26576"/>
                    <a:pt x="89927" y="25744"/>
                  </a:cubicBezTo>
                  <a:cubicBezTo>
                    <a:pt x="89927" y="25059"/>
                    <a:pt x="89363" y="24561"/>
                    <a:pt x="88699" y="24561"/>
                  </a:cubicBezTo>
                  <a:cubicBezTo>
                    <a:pt x="88556" y="24561"/>
                    <a:pt x="88409" y="24584"/>
                    <a:pt x="88261" y="24633"/>
                  </a:cubicBezTo>
                  <a:cubicBezTo>
                    <a:pt x="84653" y="24633"/>
                    <a:pt x="81323" y="24911"/>
                    <a:pt x="77714" y="26021"/>
                  </a:cubicBezTo>
                  <a:cubicBezTo>
                    <a:pt x="70221" y="27409"/>
                    <a:pt x="62727" y="29629"/>
                    <a:pt x="55510" y="32127"/>
                  </a:cubicBezTo>
                  <a:cubicBezTo>
                    <a:pt x="47462" y="34903"/>
                    <a:pt x="39135" y="36291"/>
                    <a:pt x="30531" y="36568"/>
                  </a:cubicBezTo>
                  <a:cubicBezTo>
                    <a:pt x="29945" y="36629"/>
                    <a:pt x="29360" y="36658"/>
                    <a:pt x="28779" y="36658"/>
                  </a:cubicBezTo>
                  <a:cubicBezTo>
                    <a:pt x="21377" y="36658"/>
                    <a:pt x="14509" y="31839"/>
                    <a:pt x="11935" y="24633"/>
                  </a:cubicBezTo>
                  <a:cubicBezTo>
                    <a:pt x="10270" y="20470"/>
                    <a:pt x="8882" y="16585"/>
                    <a:pt x="7772" y="12421"/>
                  </a:cubicBezTo>
                  <a:cubicBezTo>
                    <a:pt x="6939" y="8813"/>
                    <a:pt x="5829" y="5483"/>
                    <a:pt x="4164" y="2152"/>
                  </a:cubicBezTo>
                  <a:cubicBezTo>
                    <a:pt x="3609" y="1319"/>
                    <a:pt x="2776" y="764"/>
                    <a:pt x="2221" y="209"/>
                  </a:cubicBezTo>
                  <a:cubicBezTo>
                    <a:pt x="1943" y="70"/>
                    <a:pt x="1666" y="1"/>
                    <a:pt x="142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2"/>
            <p:cNvSpPr/>
            <p:nvPr/>
          </p:nvSpPr>
          <p:spPr>
            <a:xfrm>
              <a:off x="3390200" y="3958275"/>
              <a:ext cx="1589000" cy="1188800"/>
            </a:xfrm>
            <a:custGeom>
              <a:avLst/>
              <a:gdLst/>
              <a:ahLst/>
              <a:cxnLst/>
              <a:rect l="l" t="t" r="r" b="b"/>
              <a:pathLst>
                <a:path w="63560" h="47552" extrusionOk="0">
                  <a:moveTo>
                    <a:pt x="7056" y="0"/>
                  </a:moveTo>
                  <a:cubicBezTo>
                    <a:pt x="5415" y="0"/>
                    <a:pt x="3767" y="357"/>
                    <a:pt x="2221" y="1071"/>
                  </a:cubicBezTo>
                  <a:cubicBezTo>
                    <a:pt x="1666" y="1071"/>
                    <a:pt x="1110" y="1626"/>
                    <a:pt x="555" y="2181"/>
                  </a:cubicBezTo>
                  <a:cubicBezTo>
                    <a:pt x="278" y="2736"/>
                    <a:pt x="0" y="3569"/>
                    <a:pt x="0" y="4124"/>
                  </a:cubicBezTo>
                  <a:cubicBezTo>
                    <a:pt x="0" y="4957"/>
                    <a:pt x="833" y="5234"/>
                    <a:pt x="1666" y="5234"/>
                  </a:cubicBezTo>
                  <a:cubicBezTo>
                    <a:pt x="2498" y="5234"/>
                    <a:pt x="3608" y="4957"/>
                    <a:pt x="4441" y="4679"/>
                  </a:cubicBezTo>
                  <a:cubicBezTo>
                    <a:pt x="5257" y="4475"/>
                    <a:pt x="6090" y="4371"/>
                    <a:pt x="6919" y="4371"/>
                  </a:cubicBezTo>
                  <a:cubicBezTo>
                    <a:pt x="9473" y="4371"/>
                    <a:pt x="11992" y="5359"/>
                    <a:pt x="13878" y="7454"/>
                  </a:cubicBezTo>
                  <a:cubicBezTo>
                    <a:pt x="15265" y="8565"/>
                    <a:pt x="16376" y="10230"/>
                    <a:pt x="17208" y="11895"/>
                  </a:cubicBezTo>
                  <a:cubicBezTo>
                    <a:pt x="19984" y="14948"/>
                    <a:pt x="21927" y="18556"/>
                    <a:pt x="23037" y="22442"/>
                  </a:cubicBezTo>
                  <a:cubicBezTo>
                    <a:pt x="24980" y="25218"/>
                    <a:pt x="26367" y="28271"/>
                    <a:pt x="27200" y="31601"/>
                  </a:cubicBezTo>
                  <a:cubicBezTo>
                    <a:pt x="28865" y="36320"/>
                    <a:pt x="31363" y="40760"/>
                    <a:pt x="34972" y="44369"/>
                  </a:cubicBezTo>
                  <a:cubicBezTo>
                    <a:pt x="36651" y="46506"/>
                    <a:pt x="39086" y="47552"/>
                    <a:pt x="41585" y="47552"/>
                  </a:cubicBezTo>
                  <a:cubicBezTo>
                    <a:pt x="43628" y="47552"/>
                    <a:pt x="45713" y="46852"/>
                    <a:pt x="47461" y="45479"/>
                  </a:cubicBezTo>
                  <a:cubicBezTo>
                    <a:pt x="51347" y="42981"/>
                    <a:pt x="54678" y="39373"/>
                    <a:pt x="57175" y="35209"/>
                  </a:cubicBezTo>
                  <a:cubicBezTo>
                    <a:pt x="60229" y="28548"/>
                    <a:pt x="62449" y="21610"/>
                    <a:pt x="63559" y="14393"/>
                  </a:cubicBezTo>
                  <a:cubicBezTo>
                    <a:pt x="63559" y="13838"/>
                    <a:pt x="63282" y="13283"/>
                    <a:pt x="63004" y="13005"/>
                  </a:cubicBezTo>
                  <a:cubicBezTo>
                    <a:pt x="63004" y="12450"/>
                    <a:pt x="62449" y="12173"/>
                    <a:pt x="62171" y="12173"/>
                  </a:cubicBezTo>
                  <a:cubicBezTo>
                    <a:pt x="61894" y="12034"/>
                    <a:pt x="61547" y="11965"/>
                    <a:pt x="61269" y="11965"/>
                  </a:cubicBezTo>
                  <a:cubicBezTo>
                    <a:pt x="60992" y="11965"/>
                    <a:pt x="60784" y="12034"/>
                    <a:pt x="60784" y="12173"/>
                  </a:cubicBezTo>
                  <a:cubicBezTo>
                    <a:pt x="59951" y="13005"/>
                    <a:pt x="59396" y="14116"/>
                    <a:pt x="59118" y="15226"/>
                  </a:cubicBezTo>
                  <a:cubicBezTo>
                    <a:pt x="58008" y="18834"/>
                    <a:pt x="57175" y="22720"/>
                    <a:pt x="56065" y="26328"/>
                  </a:cubicBezTo>
                  <a:cubicBezTo>
                    <a:pt x="54400" y="32434"/>
                    <a:pt x="51069" y="37430"/>
                    <a:pt x="46073" y="41038"/>
                  </a:cubicBezTo>
                  <a:cubicBezTo>
                    <a:pt x="44959" y="42400"/>
                    <a:pt x="43348" y="43044"/>
                    <a:pt x="41733" y="43044"/>
                  </a:cubicBezTo>
                  <a:cubicBezTo>
                    <a:pt x="39726" y="43044"/>
                    <a:pt x="37713" y="42050"/>
                    <a:pt x="36637" y="40205"/>
                  </a:cubicBezTo>
                  <a:cubicBezTo>
                    <a:pt x="35804" y="39095"/>
                    <a:pt x="34972" y="37985"/>
                    <a:pt x="34139" y="36597"/>
                  </a:cubicBezTo>
                  <a:cubicBezTo>
                    <a:pt x="32474" y="33822"/>
                    <a:pt x="31086" y="30769"/>
                    <a:pt x="29976" y="27438"/>
                  </a:cubicBezTo>
                  <a:cubicBezTo>
                    <a:pt x="27478" y="20777"/>
                    <a:pt x="24425" y="14671"/>
                    <a:pt x="20539" y="8842"/>
                  </a:cubicBezTo>
                  <a:cubicBezTo>
                    <a:pt x="18596" y="6067"/>
                    <a:pt x="16098" y="3569"/>
                    <a:pt x="13323" y="1903"/>
                  </a:cubicBezTo>
                  <a:cubicBezTo>
                    <a:pt x="11419" y="635"/>
                    <a:pt x="9244" y="0"/>
                    <a:pt x="705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2"/>
            <p:cNvSpPr/>
            <p:nvPr/>
          </p:nvSpPr>
          <p:spPr>
            <a:xfrm>
              <a:off x="2737950" y="659500"/>
              <a:ext cx="520425" cy="1872075"/>
            </a:xfrm>
            <a:custGeom>
              <a:avLst/>
              <a:gdLst/>
              <a:ahLst/>
              <a:cxnLst/>
              <a:rect l="l" t="t" r="r" b="b"/>
              <a:pathLst>
                <a:path w="20817" h="74883" extrusionOk="0">
                  <a:moveTo>
                    <a:pt x="14612" y="0"/>
                  </a:moveTo>
                  <a:cubicBezTo>
                    <a:pt x="12815" y="0"/>
                    <a:pt x="11033" y="700"/>
                    <a:pt x="9715" y="2018"/>
                  </a:cubicBezTo>
                  <a:cubicBezTo>
                    <a:pt x="7772" y="3684"/>
                    <a:pt x="6384" y="5627"/>
                    <a:pt x="5274" y="7847"/>
                  </a:cubicBezTo>
                  <a:cubicBezTo>
                    <a:pt x="1111" y="17006"/>
                    <a:pt x="1" y="27553"/>
                    <a:pt x="2499" y="37267"/>
                  </a:cubicBezTo>
                  <a:cubicBezTo>
                    <a:pt x="3054" y="39488"/>
                    <a:pt x="3331" y="41708"/>
                    <a:pt x="3886" y="43651"/>
                  </a:cubicBezTo>
                  <a:cubicBezTo>
                    <a:pt x="6384" y="52810"/>
                    <a:pt x="6939" y="62247"/>
                    <a:pt x="5274" y="71406"/>
                  </a:cubicBezTo>
                  <a:cubicBezTo>
                    <a:pt x="4996" y="72794"/>
                    <a:pt x="4719" y="73904"/>
                    <a:pt x="6107" y="74736"/>
                  </a:cubicBezTo>
                  <a:cubicBezTo>
                    <a:pt x="6307" y="74836"/>
                    <a:pt x="6525" y="74882"/>
                    <a:pt x="6751" y="74882"/>
                  </a:cubicBezTo>
                  <a:cubicBezTo>
                    <a:pt x="7781" y="74882"/>
                    <a:pt x="8982" y="73931"/>
                    <a:pt x="9437" y="72794"/>
                  </a:cubicBezTo>
                  <a:cubicBezTo>
                    <a:pt x="9715" y="71683"/>
                    <a:pt x="9992" y="70851"/>
                    <a:pt x="9992" y="70018"/>
                  </a:cubicBezTo>
                  <a:cubicBezTo>
                    <a:pt x="11103" y="61414"/>
                    <a:pt x="10547" y="52532"/>
                    <a:pt x="8605" y="44206"/>
                  </a:cubicBezTo>
                  <a:cubicBezTo>
                    <a:pt x="7217" y="39488"/>
                    <a:pt x="6107" y="34769"/>
                    <a:pt x="5552" y="30051"/>
                  </a:cubicBezTo>
                  <a:cubicBezTo>
                    <a:pt x="5274" y="23112"/>
                    <a:pt x="6384" y="16173"/>
                    <a:pt x="9437" y="9790"/>
                  </a:cubicBezTo>
                  <a:cubicBezTo>
                    <a:pt x="9992" y="8402"/>
                    <a:pt x="10825" y="7292"/>
                    <a:pt x="11658" y="6182"/>
                  </a:cubicBezTo>
                  <a:cubicBezTo>
                    <a:pt x="12233" y="5032"/>
                    <a:pt x="13337" y="4411"/>
                    <a:pt x="14513" y="4411"/>
                  </a:cubicBezTo>
                  <a:cubicBezTo>
                    <a:pt x="15041" y="4411"/>
                    <a:pt x="15583" y="4536"/>
                    <a:pt x="16098" y="4794"/>
                  </a:cubicBezTo>
                  <a:cubicBezTo>
                    <a:pt x="16654" y="5071"/>
                    <a:pt x="16931" y="5349"/>
                    <a:pt x="17486" y="5349"/>
                  </a:cubicBezTo>
                  <a:cubicBezTo>
                    <a:pt x="17903" y="5488"/>
                    <a:pt x="18319" y="5696"/>
                    <a:pt x="18735" y="5696"/>
                  </a:cubicBezTo>
                  <a:cubicBezTo>
                    <a:pt x="19152" y="5696"/>
                    <a:pt x="19568" y="5488"/>
                    <a:pt x="19984" y="4794"/>
                  </a:cubicBezTo>
                  <a:cubicBezTo>
                    <a:pt x="20817" y="3406"/>
                    <a:pt x="19984" y="2296"/>
                    <a:pt x="19152" y="1741"/>
                  </a:cubicBezTo>
                  <a:cubicBezTo>
                    <a:pt x="17841" y="561"/>
                    <a:pt x="16220" y="0"/>
                    <a:pt x="14612"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2"/>
            <p:cNvSpPr/>
            <p:nvPr/>
          </p:nvSpPr>
          <p:spPr>
            <a:xfrm>
              <a:off x="5194275" y="2018625"/>
              <a:ext cx="1068575" cy="1247400"/>
            </a:xfrm>
            <a:custGeom>
              <a:avLst/>
              <a:gdLst/>
              <a:ahLst/>
              <a:cxnLst/>
              <a:rect l="l" t="t" r="r" b="b"/>
              <a:pathLst>
                <a:path w="42743" h="49896" extrusionOk="0">
                  <a:moveTo>
                    <a:pt x="36767" y="1"/>
                  </a:moveTo>
                  <a:cubicBezTo>
                    <a:pt x="36331" y="1"/>
                    <a:pt x="35901" y="138"/>
                    <a:pt x="35527" y="388"/>
                  </a:cubicBezTo>
                  <a:cubicBezTo>
                    <a:pt x="34694" y="665"/>
                    <a:pt x="34416" y="1776"/>
                    <a:pt x="34971" y="2608"/>
                  </a:cubicBezTo>
                  <a:cubicBezTo>
                    <a:pt x="36082" y="4551"/>
                    <a:pt x="36914" y="6771"/>
                    <a:pt x="37192" y="8992"/>
                  </a:cubicBezTo>
                  <a:cubicBezTo>
                    <a:pt x="37469" y="12600"/>
                    <a:pt x="36359" y="16486"/>
                    <a:pt x="33584" y="19261"/>
                  </a:cubicBezTo>
                  <a:cubicBezTo>
                    <a:pt x="30531" y="23147"/>
                    <a:pt x="26367" y="26200"/>
                    <a:pt x="21927" y="28698"/>
                  </a:cubicBezTo>
                  <a:cubicBezTo>
                    <a:pt x="16931" y="31196"/>
                    <a:pt x="12490" y="34249"/>
                    <a:pt x="8049" y="37579"/>
                  </a:cubicBezTo>
                  <a:cubicBezTo>
                    <a:pt x="5551" y="39522"/>
                    <a:pt x="3331" y="41743"/>
                    <a:pt x="1388" y="44241"/>
                  </a:cubicBezTo>
                  <a:cubicBezTo>
                    <a:pt x="278" y="45351"/>
                    <a:pt x="0" y="46739"/>
                    <a:pt x="278" y="48126"/>
                  </a:cubicBezTo>
                  <a:cubicBezTo>
                    <a:pt x="555" y="48959"/>
                    <a:pt x="833" y="49514"/>
                    <a:pt x="1388" y="49792"/>
                  </a:cubicBezTo>
                  <a:cubicBezTo>
                    <a:pt x="1596" y="49861"/>
                    <a:pt x="1804" y="49896"/>
                    <a:pt x="2004" y="49896"/>
                  </a:cubicBezTo>
                  <a:cubicBezTo>
                    <a:pt x="2602" y="49896"/>
                    <a:pt x="3123" y="49583"/>
                    <a:pt x="3331" y="48959"/>
                  </a:cubicBezTo>
                  <a:cubicBezTo>
                    <a:pt x="5829" y="44796"/>
                    <a:pt x="9159" y="41465"/>
                    <a:pt x="13323" y="38967"/>
                  </a:cubicBezTo>
                  <a:cubicBezTo>
                    <a:pt x="16376" y="36747"/>
                    <a:pt x="19706" y="34526"/>
                    <a:pt x="23037" y="32861"/>
                  </a:cubicBezTo>
                  <a:cubicBezTo>
                    <a:pt x="28310" y="30363"/>
                    <a:pt x="32751" y="26755"/>
                    <a:pt x="36637" y="22314"/>
                  </a:cubicBezTo>
                  <a:cubicBezTo>
                    <a:pt x="41633" y="17318"/>
                    <a:pt x="42743" y="10102"/>
                    <a:pt x="40245" y="3718"/>
                  </a:cubicBezTo>
                  <a:cubicBezTo>
                    <a:pt x="39690" y="2608"/>
                    <a:pt x="39135" y="1498"/>
                    <a:pt x="38302" y="665"/>
                  </a:cubicBezTo>
                  <a:cubicBezTo>
                    <a:pt x="37844" y="207"/>
                    <a:pt x="37301" y="1"/>
                    <a:pt x="36767"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2"/>
            <p:cNvSpPr/>
            <p:nvPr/>
          </p:nvSpPr>
          <p:spPr>
            <a:xfrm>
              <a:off x="2210600" y="3832375"/>
              <a:ext cx="485750" cy="982550"/>
            </a:xfrm>
            <a:custGeom>
              <a:avLst/>
              <a:gdLst/>
              <a:ahLst/>
              <a:cxnLst/>
              <a:rect l="l" t="t" r="r" b="b"/>
              <a:pathLst>
                <a:path w="19430" h="39302" extrusionOk="0">
                  <a:moveTo>
                    <a:pt x="6662" y="1"/>
                  </a:moveTo>
                  <a:cubicBezTo>
                    <a:pt x="5829" y="1"/>
                    <a:pt x="4997" y="833"/>
                    <a:pt x="4997" y="1944"/>
                  </a:cubicBezTo>
                  <a:cubicBezTo>
                    <a:pt x="4442" y="8050"/>
                    <a:pt x="3054" y="13878"/>
                    <a:pt x="1389" y="19707"/>
                  </a:cubicBezTo>
                  <a:cubicBezTo>
                    <a:pt x="278" y="22760"/>
                    <a:pt x="1" y="25813"/>
                    <a:pt x="278" y="28866"/>
                  </a:cubicBezTo>
                  <a:cubicBezTo>
                    <a:pt x="278" y="30254"/>
                    <a:pt x="556" y="31641"/>
                    <a:pt x="833" y="33307"/>
                  </a:cubicBezTo>
                  <a:cubicBezTo>
                    <a:pt x="1389" y="35805"/>
                    <a:pt x="3331" y="37747"/>
                    <a:pt x="5829" y="38858"/>
                  </a:cubicBezTo>
                  <a:cubicBezTo>
                    <a:pt x="6909" y="39158"/>
                    <a:pt x="8002" y="39302"/>
                    <a:pt x="9079" y="39302"/>
                  </a:cubicBezTo>
                  <a:cubicBezTo>
                    <a:pt x="12988" y="39302"/>
                    <a:pt x="16699" y="37403"/>
                    <a:pt x="18874" y="34139"/>
                  </a:cubicBezTo>
                  <a:cubicBezTo>
                    <a:pt x="19152" y="33862"/>
                    <a:pt x="19429" y="33307"/>
                    <a:pt x="18874" y="32752"/>
                  </a:cubicBezTo>
                  <a:cubicBezTo>
                    <a:pt x="18597" y="32196"/>
                    <a:pt x="17764" y="31919"/>
                    <a:pt x="17209" y="31919"/>
                  </a:cubicBezTo>
                  <a:cubicBezTo>
                    <a:pt x="15544" y="32474"/>
                    <a:pt x="13878" y="33584"/>
                    <a:pt x="12213" y="34417"/>
                  </a:cubicBezTo>
                  <a:cubicBezTo>
                    <a:pt x="11068" y="34951"/>
                    <a:pt x="10028" y="35213"/>
                    <a:pt x="9104" y="35213"/>
                  </a:cubicBezTo>
                  <a:cubicBezTo>
                    <a:pt x="6670" y="35213"/>
                    <a:pt x="5045" y="33397"/>
                    <a:pt x="4442" y="29976"/>
                  </a:cubicBezTo>
                  <a:cubicBezTo>
                    <a:pt x="4164" y="27478"/>
                    <a:pt x="4442" y="24703"/>
                    <a:pt x="4997" y="22205"/>
                  </a:cubicBezTo>
                  <a:cubicBezTo>
                    <a:pt x="5829" y="18597"/>
                    <a:pt x="6662" y="15266"/>
                    <a:pt x="7772" y="11658"/>
                  </a:cubicBezTo>
                  <a:cubicBezTo>
                    <a:pt x="8605" y="9160"/>
                    <a:pt x="8882" y="6662"/>
                    <a:pt x="8882" y="3886"/>
                  </a:cubicBezTo>
                  <a:cubicBezTo>
                    <a:pt x="8882" y="3331"/>
                    <a:pt x="8605" y="2499"/>
                    <a:pt x="8605" y="1944"/>
                  </a:cubicBezTo>
                  <a:cubicBezTo>
                    <a:pt x="8327" y="833"/>
                    <a:pt x="7772" y="1"/>
                    <a:pt x="6662"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2"/>
            <p:cNvSpPr/>
            <p:nvPr/>
          </p:nvSpPr>
          <p:spPr>
            <a:xfrm>
              <a:off x="1093475" y="2930350"/>
              <a:ext cx="416350" cy="432725"/>
            </a:xfrm>
            <a:custGeom>
              <a:avLst/>
              <a:gdLst/>
              <a:ahLst/>
              <a:cxnLst/>
              <a:rect l="l" t="t" r="r" b="b"/>
              <a:pathLst>
                <a:path w="16654" h="17309" extrusionOk="0">
                  <a:moveTo>
                    <a:pt x="11380" y="0"/>
                  </a:moveTo>
                  <a:cubicBezTo>
                    <a:pt x="7772" y="278"/>
                    <a:pt x="4441" y="2221"/>
                    <a:pt x="2498" y="5551"/>
                  </a:cubicBezTo>
                  <a:cubicBezTo>
                    <a:pt x="0" y="9992"/>
                    <a:pt x="2221" y="15543"/>
                    <a:pt x="7217" y="17208"/>
                  </a:cubicBezTo>
                  <a:cubicBezTo>
                    <a:pt x="7479" y="17274"/>
                    <a:pt x="7756" y="17308"/>
                    <a:pt x="8035" y="17308"/>
                  </a:cubicBezTo>
                  <a:cubicBezTo>
                    <a:pt x="8936" y="17308"/>
                    <a:pt x="9846" y="16946"/>
                    <a:pt x="10270" y="16098"/>
                  </a:cubicBezTo>
                  <a:cubicBezTo>
                    <a:pt x="11102" y="14710"/>
                    <a:pt x="10270" y="13878"/>
                    <a:pt x="9159" y="13323"/>
                  </a:cubicBezTo>
                  <a:cubicBezTo>
                    <a:pt x="8604" y="13045"/>
                    <a:pt x="8327" y="12768"/>
                    <a:pt x="7772" y="12768"/>
                  </a:cubicBezTo>
                  <a:cubicBezTo>
                    <a:pt x="5274" y="11102"/>
                    <a:pt x="5274" y="7217"/>
                    <a:pt x="7772" y="5829"/>
                  </a:cubicBezTo>
                  <a:cubicBezTo>
                    <a:pt x="9715" y="4441"/>
                    <a:pt x="11935" y="3886"/>
                    <a:pt x="13878" y="3886"/>
                  </a:cubicBezTo>
                  <a:cubicBezTo>
                    <a:pt x="15266" y="3886"/>
                    <a:pt x="16653" y="3331"/>
                    <a:pt x="16376" y="1943"/>
                  </a:cubicBezTo>
                  <a:cubicBezTo>
                    <a:pt x="16098" y="833"/>
                    <a:pt x="14988" y="278"/>
                    <a:pt x="14155" y="278"/>
                  </a:cubicBezTo>
                  <a:cubicBezTo>
                    <a:pt x="13323" y="0"/>
                    <a:pt x="12213" y="0"/>
                    <a:pt x="11380"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2"/>
            <p:cNvSpPr/>
            <p:nvPr/>
          </p:nvSpPr>
          <p:spPr>
            <a:xfrm>
              <a:off x="2432650" y="2902600"/>
              <a:ext cx="305325" cy="201250"/>
            </a:xfrm>
            <a:custGeom>
              <a:avLst/>
              <a:gdLst/>
              <a:ahLst/>
              <a:cxnLst/>
              <a:rect l="l" t="t" r="r" b="b"/>
              <a:pathLst>
                <a:path w="12213" h="8050" extrusionOk="0">
                  <a:moveTo>
                    <a:pt x="10270" y="0"/>
                  </a:moveTo>
                  <a:cubicBezTo>
                    <a:pt x="9992" y="0"/>
                    <a:pt x="9992" y="0"/>
                    <a:pt x="9715" y="278"/>
                  </a:cubicBezTo>
                  <a:cubicBezTo>
                    <a:pt x="7494" y="2498"/>
                    <a:pt x="4441" y="3886"/>
                    <a:pt x="1388" y="4163"/>
                  </a:cubicBezTo>
                  <a:cubicBezTo>
                    <a:pt x="556" y="4163"/>
                    <a:pt x="0" y="4996"/>
                    <a:pt x="278" y="5829"/>
                  </a:cubicBezTo>
                  <a:cubicBezTo>
                    <a:pt x="556" y="6384"/>
                    <a:pt x="833" y="6939"/>
                    <a:pt x="1388" y="7494"/>
                  </a:cubicBezTo>
                  <a:cubicBezTo>
                    <a:pt x="1943" y="8049"/>
                    <a:pt x="2776" y="8049"/>
                    <a:pt x="3609" y="8049"/>
                  </a:cubicBezTo>
                  <a:cubicBezTo>
                    <a:pt x="6662" y="7771"/>
                    <a:pt x="9715" y="6384"/>
                    <a:pt x="11657" y="3886"/>
                  </a:cubicBezTo>
                  <a:cubicBezTo>
                    <a:pt x="11935" y="3053"/>
                    <a:pt x="12213" y="2498"/>
                    <a:pt x="12213" y="1665"/>
                  </a:cubicBezTo>
                  <a:cubicBezTo>
                    <a:pt x="12213" y="1110"/>
                    <a:pt x="11657" y="555"/>
                    <a:pt x="11380"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42"/>
          <p:cNvGrpSpPr/>
          <p:nvPr/>
        </p:nvGrpSpPr>
        <p:grpSpPr>
          <a:xfrm rot="-1617717">
            <a:off x="351956" y="2673160"/>
            <a:ext cx="980923" cy="1556954"/>
            <a:chOff x="2190225" y="236575"/>
            <a:chExt cx="3165475" cy="5024350"/>
          </a:xfrm>
        </p:grpSpPr>
        <p:sp>
          <p:nvSpPr>
            <p:cNvPr id="1185" name="Google Shape;1185;p42"/>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2"/>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2"/>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2"/>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2"/>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صورة 7">
            <a:extLst>
              <a:ext uri="{FF2B5EF4-FFF2-40B4-BE49-F238E27FC236}">
                <a16:creationId xmlns:a16="http://schemas.microsoft.com/office/drawing/2014/main" id="{E8D2D55D-C558-478E-83F3-2AE9C0BE245D}"/>
              </a:ext>
            </a:extLst>
          </p:cNvPr>
          <p:cNvPicPr>
            <a:picLocks noChangeAspect="1"/>
          </p:cNvPicPr>
          <p:nvPr/>
        </p:nvPicPr>
        <p:blipFill>
          <a:blip r:embed="rId3"/>
          <a:stretch>
            <a:fillRect/>
          </a:stretch>
        </p:blipFill>
        <p:spPr>
          <a:xfrm>
            <a:off x="1684" y="4829189"/>
            <a:ext cx="1042506" cy="377985"/>
          </a:xfrm>
          <a:prstGeom prst="rect">
            <a:avLst/>
          </a:prstGeom>
        </p:spPr>
      </p:pic>
      <p:pic>
        <p:nvPicPr>
          <p:cNvPr id="1026" name="Picture 2">
            <a:extLst>
              <a:ext uri="{FF2B5EF4-FFF2-40B4-BE49-F238E27FC236}">
                <a16:creationId xmlns:a16="http://schemas.microsoft.com/office/drawing/2014/main" id="{F4ABA714-BF63-4184-AFC6-213785992D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250" y="128219"/>
            <a:ext cx="7244637" cy="5427197"/>
          </a:xfrm>
          <a:prstGeom prst="rect">
            <a:avLst/>
          </a:prstGeom>
          <a:noFill/>
          <a:extLst>
            <a:ext uri="{909E8E84-426E-40DD-AFC4-6F175D3DCCD1}">
              <a14:hiddenFill xmlns:a14="http://schemas.microsoft.com/office/drawing/2010/main">
                <a:solidFill>
                  <a:srgbClr val="FFFFFF"/>
                </a:solidFill>
              </a14:hiddenFill>
            </a:ext>
          </a:extLst>
        </p:spPr>
      </p:pic>
      <p:sp>
        <p:nvSpPr>
          <p:cNvPr id="10" name="مربع نص 9">
            <a:extLst>
              <a:ext uri="{FF2B5EF4-FFF2-40B4-BE49-F238E27FC236}">
                <a16:creationId xmlns:a16="http://schemas.microsoft.com/office/drawing/2014/main" id="{665AF489-37BB-4274-8370-AB2338CB00ED}"/>
              </a:ext>
            </a:extLst>
          </p:cNvPr>
          <p:cNvSpPr txBox="1"/>
          <p:nvPr/>
        </p:nvSpPr>
        <p:spPr>
          <a:xfrm>
            <a:off x="4969386" y="575585"/>
            <a:ext cx="1798320" cy="307777"/>
          </a:xfrm>
          <a:prstGeom prst="rect">
            <a:avLst/>
          </a:prstGeom>
          <a:noFill/>
        </p:spPr>
        <p:txBody>
          <a:bodyPr wrap="square" rtlCol="1">
            <a:spAutoFit/>
          </a:bodyPr>
          <a:lstStyle/>
          <a:p>
            <a:r>
              <a:rPr lang="ar-SA" dirty="0"/>
              <a:t>باسم الله الرحمن الرحيم </a:t>
            </a:r>
          </a:p>
        </p:txBody>
      </p:sp>
      <p:sp>
        <p:nvSpPr>
          <p:cNvPr id="11" name="مربع نص 10">
            <a:extLst>
              <a:ext uri="{FF2B5EF4-FFF2-40B4-BE49-F238E27FC236}">
                <a16:creationId xmlns:a16="http://schemas.microsoft.com/office/drawing/2014/main" id="{86453E90-709E-4C75-9EAF-375A7E1C2A50}"/>
              </a:ext>
            </a:extLst>
          </p:cNvPr>
          <p:cNvSpPr txBox="1"/>
          <p:nvPr/>
        </p:nvSpPr>
        <p:spPr>
          <a:xfrm>
            <a:off x="6767706" y="960075"/>
            <a:ext cx="2062662" cy="738664"/>
          </a:xfrm>
          <a:prstGeom prst="rect">
            <a:avLst/>
          </a:prstGeom>
          <a:noFill/>
        </p:spPr>
        <p:txBody>
          <a:bodyPr wrap="square" rtlCol="1">
            <a:spAutoFit/>
          </a:bodyPr>
          <a:lstStyle/>
          <a:p>
            <a:pPr algn="r"/>
            <a:r>
              <a:rPr lang="ar-SA" dirty="0"/>
              <a:t>التاريخ : 1/28 / 1443 هـ</a:t>
            </a:r>
          </a:p>
          <a:p>
            <a:pPr algn="r"/>
            <a:r>
              <a:rPr lang="ar-SA" dirty="0"/>
              <a:t>الحصة :</a:t>
            </a:r>
            <a:endParaRPr lang="en-US" dirty="0"/>
          </a:p>
          <a:p>
            <a:pPr algn="r"/>
            <a:r>
              <a:rPr lang="ar-SA" dirty="0"/>
              <a:t>المادة : علوم </a:t>
            </a:r>
          </a:p>
        </p:txBody>
      </p:sp>
      <p:sp>
        <p:nvSpPr>
          <p:cNvPr id="12" name="مربع نص 11">
            <a:extLst>
              <a:ext uri="{FF2B5EF4-FFF2-40B4-BE49-F238E27FC236}">
                <a16:creationId xmlns:a16="http://schemas.microsoft.com/office/drawing/2014/main" id="{8D784A8D-D46F-4546-AF8C-8B4847EDAFE8}"/>
              </a:ext>
            </a:extLst>
          </p:cNvPr>
          <p:cNvSpPr txBox="1"/>
          <p:nvPr/>
        </p:nvSpPr>
        <p:spPr>
          <a:xfrm>
            <a:off x="4297307" y="1768751"/>
            <a:ext cx="3142478" cy="461665"/>
          </a:xfrm>
          <a:prstGeom prst="rect">
            <a:avLst/>
          </a:prstGeom>
          <a:noFill/>
        </p:spPr>
        <p:txBody>
          <a:bodyPr wrap="square" rtlCol="1">
            <a:spAutoFit/>
          </a:bodyPr>
          <a:lstStyle/>
          <a:p>
            <a:pPr algn="ctr"/>
            <a:r>
              <a:rPr lang="ar-SA" sz="2400" dirty="0">
                <a:solidFill>
                  <a:srgbClr val="FF0000"/>
                </a:solidFill>
              </a:rPr>
              <a:t>عنوان الدرس : عمل العلم </a:t>
            </a:r>
          </a:p>
        </p:txBody>
      </p:sp>
      <p:grpSp>
        <p:nvGrpSpPr>
          <p:cNvPr id="81" name="Google Shape;1296;p45">
            <a:extLst>
              <a:ext uri="{FF2B5EF4-FFF2-40B4-BE49-F238E27FC236}">
                <a16:creationId xmlns:a16="http://schemas.microsoft.com/office/drawing/2014/main" id="{AEB9DD00-6DA5-49F1-B0ED-E273FAA330B5}"/>
              </a:ext>
            </a:extLst>
          </p:cNvPr>
          <p:cNvGrpSpPr/>
          <p:nvPr/>
        </p:nvGrpSpPr>
        <p:grpSpPr>
          <a:xfrm rot="20387593">
            <a:off x="241786" y="558633"/>
            <a:ext cx="1159540" cy="1315417"/>
            <a:chOff x="1728250" y="237500"/>
            <a:chExt cx="4090750" cy="5095875"/>
          </a:xfrm>
        </p:grpSpPr>
        <p:sp>
          <p:nvSpPr>
            <p:cNvPr id="82" name="Google Shape;1297;p45">
              <a:extLst>
                <a:ext uri="{FF2B5EF4-FFF2-40B4-BE49-F238E27FC236}">
                  <a16:creationId xmlns:a16="http://schemas.microsoft.com/office/drawing/2014/main" id="{873BD4FC-F813-4247-8976-9B978AA819BF}"/>
                </a:ext>
              </a:extLst>
            </p:cNvPr>
            <p:cNvSpPr/>
            <p:nvPr/>
          </p:nvSpPr>
          <p:spPr>
            <a:xfrm>
              <a:off x="2543350" y="635125"/>
              <a:ext cx="1511550" cy="862950"/>
            </a:xfrm>
            <a:custGeom>
              <a:avLst/>
              <a:gdLst/>
              <a:ahLst/>
              <a:cxnLst/>
              <a:rect l="l" t="t" r="r" b="b"/>
              <a:pathLst>
                <a:path w="60462" h="34518" extrusionOk="0">
                  <a:moveTo>
                    <a:pt x="52885" y="1"/>
                  </a:moveTo>
                  <a:cubicBezTo>
                    <a:pt x="52196" y="1"/>
                    <a:pt x="51507" y="116"/>
                    <a:pt x="50819" y="345"/>
                  </a:cubicBezTo>
                  <a:cubicBezTo>
                    <a:pt x="37196" y="2182"/>
                    <a:pt x="23726" y="4937"/>
                    <a:pt x="10562" y="8305"/>
                  </a:cubicBezTo>
                  <a:cubicBezTo>
                    <a:pt x="7960" y="8611"/>
                    <a:pt x="5511" y="9835"/>
                    <a:pt x="3521" y="11519"/>
                  </a:cubicBezTo>
                  <a:cubicBezTo>
                    <a:pt x="2347" y="12791"/>
                    <a:pt x="1673" y="14563"/>
                    <a:pt x="1859" y="16155"/>
                  </a:cubicBezTo>
                  <a:lnTo>
                    <a:pt x="1859" y="16155"/>
                  </a:lnTo>
                  <a:lnTo>
                    <a:pt x="0" y="12438"/>
                  </a:lnTo>
                  <a:lnTo>
                    <a:pt x="0" y="12438"/>
                  </a:lnTo>
                  <a:cubicBezTo>
                    <a:pt x="1531" y="18866"/>
                    <a:pt x="3062" y="25448"/>
                    <a:pt x="4439" y="32030"/>
                  </a:cubicBezTo>
                  <a:cubicBezTo>
                    <a:pt x="4592" y="32796"/>
                    <a:pt x="5051" y="33561"/>
                    <a:pt x="5664" y="34173"/>
                  </a:cubicBezTo>
                  <a:cubicBezTo>
                    <a:pt x="6123" y="34403"/>
                    <a:pt x="6659" y="34518"/>
                    <a:pt x="7194" y="34518"/>
                  </a:cubicBezTo>
                  <a:cubicBezTo>
                    <a:pt x="7730" y="34518"/>
                    <a:pt x="8266" y="34403"/>
                    <a:pt x="8725" y="34173"/>
                  </a:cubicBezTo>
                  <a:lnTo>
                    <a:pt x="53727" y="19785"/>
                  </a:lnTo>
                  <a:cubicBezTo>
                    <a:pt x="55258" y="19479"/>
                    <a:pt x="56635" y="18713"/>
                    <a:pt x="57860" y="17948"/>
                  </a:cubicBezTo>
                  <a:cubicBezTo>
                    <a:pt x="60462" y="15499"/>
                    <a:pt x="60003" y="11213"/>
                    <a:pt x="59390" y="7692"/>
                  </a:cubicBezTo>
                  <a:cubicBezTo>
                    <a:pt x="58778" y="4784"/>
                    <a:pt x="57707" y="1264"/>
                    <a:pt x="54951" y="345"/>
                  </a:cubicBezTo>
                  <a:cubicBezTo>
                    <a:pt x="54263" y="116"/>
                    <a:pt x="53574" y="1"/>
                    <a:pt x="52885" y="1"/>
                  </a:cubicBezTo>
                  <a:close/>
                </a:path>
              </a:pathLst>
            </a:custGeom>
            <a:solidFill>
              <a:srgbClr val="FFD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98;p45">
              <a:extLst>
                <a:ext uri="{FF2B5EF4-FFF2-40B4-BE49-F238E27FC236}">
                  <a16:creationId xmlns:a16="http://schemas.microsoft.com/office/drawing/2014/main" id="{E566769C-1AE0-492B-9B35-1A7620496B00}"/>
                </a:ext>
              </a:extLst>
            </p:cNvPr>
            <p:cNvSpPr/>
            <p:nvPr/>
          </p:nvSpPr>
          <p:spPr>
            <a:xfrm>
              <a:off x="2215300" y="1074950"/>
              <a:ext cx="3087100" cy="3647625"/>
            </a:xfrm>
            <a:custGeom>
              <a:avLst/>
              <a:gdLst/>
              <a:ahLst/>
              <a:cxnLst/>
              <a:rect l="l" t="t" r="r" b="b"/>
              <a:pathLst>
                <a:path w="123484" h="145905" extrusionOk="0">
                  <a:moveTo>
                    <a:pt x="86722" y="0"/>
                  </a:moveTo>
                  <a:cubicBezTo>
                    <a:pt x="82926" y="0"/>
                    <a:pt x="78979" y="2150"/>
                    <a:pt x="75574" y="4029"/>
                  </a:cubicBezTo>
                  <a:cubicBezTo>
                    <a:pt x="61645" y="11835"/>
                    <a:pt x="46338" y="16580"/>
                    <a:pt x="30419" y="18264"/>
                  </a:cubicBezTo>
                  <a:cubicBezTo>
                    <a:pt x="29238" y="18384"/>
                    <a:pt x="28102" y="18437"/>
                    <a:pt x="27000" y="18437"/>
                  </a:cubicBezTo>
                  <a:cubicBezTo>
                    <a:pt x="21108" y="18437"/>
                    <a:pt x="16194" y="16943"/>
                    <a:pt x="10520" y="16427"/>
                  </a:cubicBezTo>
                  <a:cubicBezTo>
                    <a:pt x="9864" y="16372"/>
                    <a:pt x="9258" y="16345"/>
                    <a:pt x="8700" y="16345"/>
                  </a:cubicBezTo>
                  <a:cubicBezTo>
                    <a:pt x="0" y="16345"/>
                    <a:pt x="2681" y="22886"/>
                    <a:pt x="4550" y="30509"/>
                  </a:cubicBezTo>
                  <a:cubicBezTo>
                    <a:pt x="12969" y="65409"/>
                    <a:pt x="21388" y="100308"/>
                    <a:pt x="29807" y="135208"/>
                  </a:cubicBezTo>
                  <a:cubicBezTo>
                    <a:pt x="30725" y="139035"/>
                    <a:pt x="31950" y="143014"/>
                    <a:pt x="35317" y="144851"/>
                  </a:cubicBezTo>
                  <a:cubicBezTo>
                    <a:pt x="36669" y="145647"/>
                    <a:pt x="38228" y="145905"/>
                    <a:pt x="39843" y="145905"/>
                  </a:cubicBezTo>
                  <a:cubicBezTo>
                    <a:pt x="41336" y="145905"/>
                    <a:pt x="42877" y="145684"/>
                    <a:pt x="44348" y="145463"/>
                  </a:cubicBezTo>
                  <a:lnTo>
                    <a:pt x="123484" y="132300"/>
                  </a:lnTo>
                  <a:cubicBezTo>
                    <a:pt x="114912" y="92655"/>
                    <a:pt x="106187" y="53010"/>
                    <a:pt x="97615" y="13366"/>
                  </a:cubicBezTo>
                  <a:cubicBezTo>
                    <a:pt x="96544" y="8315"/>
                    <a:pt x="94860" y="2651"/>
                    <a:pt x="90115" y="661"/>
                  </a:cubicBezTo>
                  <a:cubicBezTo>
                    <a:pt x="89011" y="198"/>
                    <a:pt x="87873" y="0"/>
                    <a:pt x="86722"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99;p45">
              <a:extLst>
                <a:ext uri="{FF2B5EF4-FFF2-40B4-BE49-F238E27FC236}">
                  <a16:creationId xmlns:a16="http://schemas.microsoft.com/office/drawing/2014/main" id="{2B301C1D-261D-4852-92FF-A6FB00CD512A}"/>
                </a:ext>
              </a:extLst>
            </p:cNvPr>
            <p:cNvSpPr/>
            <p:nvPr/>
          </p:nvSpPr>
          <p:spPr>
            <a:xfrm>
              <a:off x="1781825" y="811050"/>
              <a:ext cx="3773150" cy="4359700"/>
            </a:xfrm>
            <a:custGeom>
              <a:avLst/>
              <a:gdLst/>
              <a:ahLst/>
              <a:cxnLst/>
              <a:rect l="l" t="t" r="r" b="b"/>
              <a:pathLst>
                <a:path w="150926" h="174388" extrusionOk="0">
                  <a:moveTo>
                    <a:pt x="93575" y="6324"/>
                  </a:moveTo>
                  <a:cubicBezTo>
                    <a:pt x="92400" y="6791"/>
                    <a:pt x="91299" y="7447"/>
                    <a:pt x="90311" y="8309"/>
                  </a:cubicBezTo>
                  <a:cubicBezTo>
                    <a:pt x="91391" y="7642"/>
                    <a:pt x="92478" y="6974"/>
                    <a:pt x="93575" y="6324"/>
                  </a:cubicBezTo>
                  <a:close/>
                  <a:moveTo>
                    <a:pt x="1" y="24534"/>
                  </a:moveTo>
                  <a:cubicBezTo>
                    <a:pt x="2" y="24539"/>
                    <a:pt x="3" y="24543"/>
                    <a:pt x="5" y="24547"/>
                  </a:cubicBezTo>
                  <a:lnTo>
                    <a:pt x="5" y="24547"/>
                  </a:lnTo>
                  <a:cubicBezTo>
                    <a:pt x="3" y="24543"/>
                    <a:pt x="2" y="24539"/>
                    <a:pt x="1" y="24534"/>
                  </a:cubicBezTo>
                  <a:close/>
                  <a:moveTo>
                    <a:pt x="111768" y="0"/>
                  </a:moveTo>
                  <a:cubicBezTo>
                    <a:pt x="110105" y="0"/>
                    <a:pt x="108440" y="174"/>
                    <a:pt x="106842" y="502"/>
                  </a:cubicBezTo>
                  <a:cubicBezTo>
                    <a:pt x="102111" y="1594"/>
                    <a:pt x="97765" y="3839"/>
                    <a:pt x="93575" y="6324"/>
                  </a:cubicBezTo>
                  <a:lnTo>
                    <a:pt x="93575" y="6324"/>
                  </a:lnTo>
                  <a:cubicBezTo>
                    <a:pt x="95131" y="5704"/>
                    <a:pt x="96816" y="5415"/>
                    <a:pt x="98538" y="5415"/>
                  </a:cubicBezTo>
                  <a:cubicBezTo>
                    <a:pt x="103373" y="5415"/>
                    <a:pt x="108502" y="7697"/>
                    <a:pt x="111893" y="11370"/>
                  </a:cubicBezTo>
                  <a:cubicBezTo>
                    <a:pt x="117250" y="17187"/>
                    <a:pt x="119393" y="25299"/>
                    <a:pt x="121383" y="33106"/>
                  </a:cubicBezTo>
                  <a:cubicBezTo>
                    <a:pt x="128577" y="63107"/>
                    <a:pt x="135772" y="93108"/>
                    <a:pt x="143119" y="123110"/>
                  </a:cubicBezTo>
                  <a:cubicBezTo>
                    <a:pt x="144649" y="129845"/>
                    <a:pt x="146027" y="137498"/>
                    <a:pt x="142047" y="143009"/>
                  </a:cubicBezTo>
                  <a:cubicBezTo>
                    <a:pt x="138527" y="147907"/>
                    <a:pt x="131945" y="149284"/>
                    <a:pt x="125975" y="150356"/>
                  </a:cubicBezTo>
                  <a:lnTo>
                    <a:pt x="68881" y="160458"/>
                  </a:lnTo>
                  <a:cubicBezTo>
                    <a:pt x="65414" y="161061"/>
                    <a:pt x="61836" y="161664"/>
                    <a:pt x="58384" y="161664"/>
                  </a:cubicBezTo>
                  <a:cubicBezTo>
                    <a:pt x="54825" y="161664"/>
                    <a:pt x="51401" y="161023"/>
                    <a:pt x="48370" y="159081"/>
                  </a:cubicBezTo>
                  <a:cubicBezTo>
                    <a:pt x="42400" y="155407"/>
                    <a:pt x="39951" y="147448"/>
                    <a:pt x="38268" y="140406"/>
                  </a:cubicBezTo>
                  <a:cubicBezTo>
                    <a:pt x="29849" y="107497"/>
                    <a:pt x="21583" y="74587"/>
                    <a:pt x="13318" y="41525"/>
                  </a:cubicBezTo>
                  <a:cubicBezTo>
                    <a:pt x="12552" y="38616"/>
                    <a:pt x="11940" y="35249"/>
                    <a:pt x="13471" y="32647"/>
                  </a:cubicBezTo>
                  <a:cubicBezTo>
                    <a:pt x="15155" y="30657"/>
                    <a:pt x="17451" y="29279"/>
                    <a:pt x="20053" y="28820"/>
                  </a:cubicBezTo>
                  <a:cubicBezTo>
                    <a:pt x="26022" y="26830"/>
                    <a:pt x="30308" y="21167"/>
                    <a:pt x="22808" y="19177"/>
                  </a:cubicBezTo>
                  <a:cubicBezTo>
                    <a:pt x="22705" y="19137"/>
                    <a:pt x="22552" y="19118"/>
                    <a:pt x="22355" y="19118"/>
                  </a:cubicBezTo>
                  <a:cubicBezTo>
                    <a:pt x="18970" y="19118"/>
                    <a:pt x="2492" y="24617"/>
                    <a:pt x="252" y="24617"/>
                  </a:cubicBezTo>
                  <a:cubicBezTo>
                    <a:pt x="110" y="24617"/>
                    <a:pt x="25" y="24595"/>
                    <a:pt x="5" y="24547"/>
                  </a:cubicBezTo>
                  <a:lnTo>
                    <a:pt x="5" y="24547"/>
                  </a:lnTo>
                  <a:cubicBezTo>
                    <a:pt x="13933" y="72147"/>
                    <a:pt x="28013" y="119747"/>
                    <a:pt x="42094" y="167500"/>
                  </a:cubicBezTo>
                  <a:cubicBezTo>
                    <a:pt x="42860" y="169949"/>
                    <a:pt x="43931" y="172857"/>
                    <a:pt x="46227" y="173928"/>
                  </a:cubicBezTo>
                  <a:cubicBezTo>
                    <a:pt x="47222" y="174235"/>
                    <a:pt x="48255" y="174388"/>
                    <a:pt x="49289" y="174388"/>
                  </a:cubicBezTo>
                  <a:cubicBezTo>
                    <a:pt x="50322" y="174388"/>
                    <a:pt x="51355" y="174235"/>
                    <a:pt x="52350" y="173928"/>
                  </a:cubicBezTo>
                  <a:lnTo>
                    <a:pt x="142966" y="155101"/>
                  </a:lnTo>
                  <a:cubicBezTo>
                    <a:pt x="144649" y="154795"/>
                    <a:pt x="146333" y="154030"/>
                    <a:pt x="147711" y="153111"/>
                  </a:cubicBezTo>
                  <a:cubicBezTo>
                    <a:pt x="150925" y="150662"/>
                    <a:pt x="150619" y="146070"/>
                    <a:pt x="150160" y="142090"/>
                  </a:cubicBezTo>
                  <a:cubicBezTo>
                    <a:pt x="148323" y="129233"/>
                    <a:pt x="146639" y="116222"/>
                    <a:pt x="144802" y="103364"/>
                  </a:cubicBezTo>
                  <a:cubicBezTo>
                    <a:pt x="140976" y="74740"/>
                    <a:pt x="136996" y="46270"/>
                    <a:pt x="130414" y="18105"/>
                  </a:cubicBezTo>
                  <a:cubicBezTo>
                    <a:pt x="129190" y="13207"/>
                    <a:pt x="127812" y="8003"/>
                    <a:pt x="123985" y="4329"/>
                  </a:cubicBezTo>
                  <a:cubicBezTo>
                    <a:pt x="120847" y="1303"/>
                    <a:pt x="116314" y="0"/>
                    <a:pt x="111768" y="0"/>
                  </a:cubicBezTo>
                  <a:close/>
                </a:path>
              </a:pathLst>
            </a:custGeom>
            <a:solidFill>
              <a:srgbClr val="EDBB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00;p45">
              <a:extLst>
                <a:ext uri="{FF2B5EF4-FFF2-40B4-BE49-F238E27FC236}">
                  <a16:creationId xmlns:a16="http://schemas.microsoft.com/office/drawing/2014/main" id="{CB472B6B-E44E-4AD9-AF47-9E59ADDBEAFD}"/>
                </a:ext>
              </a:extLst>
            </p:cNvPr>
            <p:cNvSpPr/>
            <p:nvPr/>
          </p:nvSpPr>
          <p:spPr>
            <a:xfrm>
              <a:off x="1728250" y="237500"/>
              <a:ext cx="4090750" cy="5095875"/>
            </a:xfrm>
            <a:custGeom>
              <a:avLst/>
              <a:gdLst/>
              <a:ahLst/>
              <a:cxnLst/>
              <a:rect l="l" t="t" r="r" b="b"/>
              <a:pathLst>
                <a:path w="163630" h="203835" extrusionOk="0">
                  <a:moveTo>
                    <a:pt x="60558" y="9630"/>
                  </a:moveTo>
                  <a:cubicBezTo>
                    <a:pt x="61075" y="9630"/>
                    <a:pt x="61610" y="9745"/>
                    <a:pt x="62146" y="9974"/>
                  </a:cubicBezTo>
                  <a:cubicBezTo>
                    <a:pt x="63830" y="10587"/>
                    <a:pt x="65208" y="11505"/>
                    <a:pt x="66432" y="12883"/>
                  </a:cubicBezTo>
                  <a:cubicBezTo>
                    <a:pt x="67197" y="13648"/>
                    <a:pt x="68575" y="14413"/>
                    <a:pt x="68269" y="15791"/>
                  </a:cubicBezTo>
                  <a:cubicBezTo>
                    <a:pt x="67963" y="17016"/>
                    <a:pt x="66279" y="16862"/>
                    <a:pt x="65208" y="17169"/>
                  </a:cubicBezTo>
                  <a:cubicBezTo>
                    <a:pt x="61534" y="17934"/>
                    <a:pt x="57707" y="18699"/>
                    <a:pt x="53728" y="19618"/>
                  </a:cubicBezTo>
                  <a:cubicBezTo>
                    <a:pt x="53728" y="15638"/>
                    <a:pt x="55717" y="12117"/>
                    <a:pt x="59085" y="9974"/>
                  </a:cubicBezTo>
                  <a:cubicBezTo>
                    <a:pt x="59544" y="9745"/>
                    <a:pt x="60042" y="9630"/>
                    <a:pt x="60558" y="9630"/>
                  </a:cubicBezTo>
                  <a:close/>
                  <a:moveTo>
                    <a:pt x="62005" y="2246"/>
                  </a:moveTo>
                  <a:cubicBezTo>
                    <a:pt x="64345" y="2246"/>
                    <a:pt x="66616" y="3229"/>
                    <a:pt x="68269" y="5076"/>
                  </a:cubicBezTo>
                  <a:cubicBezTo>
                    <a:pt x="70259" y="7066"/>
                    <a:pt x="71789" y="9515"/>
                    <a:pt x="72861" y="11964"/>
                  </a:cubicBezTo>
                  <a:cubicBezTo>
                    <a:pt x="73167" y="12424"/>
                    <a:pt x="73320" y="12730"/>
                    <a:pt x="73626" y="13495"/>
                  </a:cubicBezTo>
                  <a:cubicBezTo>
                    <a:pt x="73779" y="14107"/>
                    <a:pt x="73779" y="14873"/>
                    <a:pt x="73167" y="15179"/>
                  </a:cubicBezTo>
                  <a:cubicBezTo>
                    <a:pt x="72758" y="15342"/>
                    <a:pt x="72349" y="15506"/>
                    <a:pt x="71963" y="15506"/>
                  </a:cubicBezTo>
                  <a:cubicBezTo>
                    <a:pt x="71627" y="15506"/>
                    <a:pt x="71309" y="15382"/>
                    <a:pt x="71024" y="15026"/>
                  </a:cubicBezTo>
                  <a:cubicBezTo>
                    <a:pt x="70259" y="14260"/>
                    <a:pt x="69647" y="13342"/>
                    <a:pt x="69034" y="12577"/>
                  </a:cubicBezTo>
                  <a:cubicBezTo>
                    <a:pt x="67810" y="10740"/>
                    <a:pt x="66126" y="9362"/>
                    <a:pt x="64289" y="8444"/>
                  </a:cubicBezTo>
                  <a:cubicBezTo>
                    <a:pt x="63191" y="7773"/>
                    <a:pt x="61972" y="7442"/>
                    <a:pt x="60766" y="7442"/>
                  </a:cubicBezTo>
                  <a:cubicBezTo>
                    <a:pt x="58947" y="7442"/>
                    <a:pt x="57159" y="8195"/>
                    <a:pt x="55870" y="9668"/>
                  </a:cubicBezTo>
                  <a:cubicBezTo>
                    <a:pt x="53728" y="11658"/>
                    <a:pt x="52044" y="14260"/>
                    <a:pt x="51432" y="17169"/>
                  </a:cubicBezTo>
                  <a:cubicBezTo>
                    <a:pt x="51278" y="17781"/>
                    <a:pt x="50972" y="18393"/>
                    <a:pt x="50972" y="19005"/>
                  </a:cubicBezTo>
                  <a:cubicBezTo>
                    <a:pt x="50972" y="20230"/>
                    <a:pt x="50054" y="20536"/>
                    <a:pt x="49136" y="20689"/>
                  </a:cubicBezTo>
                  <a:cubicBezTo>
                    <a:pt x="49035" y="20709"/>
                    <a:pt x="48937" y="20719"/>
                    <a:pt x="48842" y="20719"/>
                  </a:cubicBezTo>
                  <a:cubicBezTo>
                    <a:pt x="48217" y="20719"/>
                    <a:pt x="47738" y="20303"/>
                    <a:pt x="47605" y="19771"/>
                  </a:cubicBezTo>
                  <a:cubicBezTo>
                    <a:pt x="47605" y="19465"/>
                    <a:pt x="47605" y="19158"/>
                    <a:pt x="47605" y="19005"/>
                  </a:cubicBezTo>
                  <a:cubicBezTo>
                    <a:pt x="47911" y="12117"/>
                    <a:pt x="51891" y="5995"/>
                    <a:pt x="58013" y="3239"/>
                  </a:cubicBezTo>
                  <a:cubicBezTo>
                    <a:pt x="59297" y="2570"/>
                    <a:pt x="60663" y="2246"/>
                    <a:pt x="62005" y="2246"/>
                  </a:cubicBezTo>
                  <a:close/>
                  <a:moveTo>
                    <a:pt x="96913" y="24305"/>
                  </a:moveTo>
                  <a:cubicBezTo>
                    <a:pt x="97140" y="24305"/>
                    <a:pt x="97388" y="24324"/>
                    <a:pt x="97658" y="24363"/>
                  </a:cubicBezTo>
                  <a:cubicBezTo>
                    <a:pt x="97964" y="24363"/>
                    <a:pt x="98423" y="24516"/>
                    <a:pt x="98576" y="24975"/>
                  </a:cubicBezTo>
                  <a:cubicBezTo>
                    <a:pt x="98882" y="25740"/>
                    <a:pt x="99188" y="26659"/>
                    <a:pt x="99342" y="27577"/>
                  </a:cubicBezTo>
                  <a:cubicBezTo>
                    <a:pt x="99648" y="28802"/>
                    <a:pt x="99342" y="29108"/>
                    <a:pt x="97964" y="29567"/>
                  </a:cubicBezTo>
                  <a:lnTo>
                    <a:pt x="97811" y="29567"/>
                  </a:lnTo>
                  <a:cubicBezTo>
                    <a:pt x="97505" y="29720"/>
                    <a:pt x="97199" y="29720"/>
                    <a:pt x="96892" y="29720"/>
                  </a:cubicBezTo>
                  <a:cubicBezTo>
                    <a:pt x="96792" y="29740"/>
                    <a:pt x="96694" y="29750"/>
                    <a:pt x="96599" y="29750"/>
                  </a:cubicBezTo>
                  <a:cubicBezTo>
                    <a:pt x="95974" y="29750"/>
                    <a:pt x="95495" y="29334"/>
                    <a:pt x="95362" y="28802"/>
                  </a:cubicBezTo>
                  <a:cubicBezTo>
                    <a:pt x="95209" y="28190"/>
                    <a:pt x="95209" y="27577"/>
                    <a:pt x="95056" y="26965"/>
                  </a:cubicBezTo>
                  <a:cubicBezTo>
                    <a:pt x="94788" y="25226"/>
                    <a:pt x="95339" y="24305"/>
                    <a:pt x="96913" y="24305"/>
                  </a:cubicBezTo>
                  <a:close/>
                  <a:moveTo>
                    <a:pt x="31746" y="39157"/>
                  </a:moveTo>
                  <a:cubicBezTo>
                    <a:pt x="32410" y="39157"/>
                    <a:pt x="32849" y="39532"/>
                    <a:pt x="33063" y="40282"/>
                  </a:cubicBezTo>
                  <a:cubicBezTo>
                    <a:pt x="33370" y="40894"/>
                    <a:pt x="33523" y="41506"/>
                    <a:pt x="33676" y="42119"/>
                  </a:cubicBezTo>
                  <a:cubicBezTo>
                    <a:pt x="33982" y="43343"/>
                    <a:pt x="33676" y="43955"/>
                    <a:pt x="32604" y="44262"/>
                  </a:cubicBezTo>
                  <a:cubicBezTo>
                    <a:pt x="32413" y="44326"/>
                    <a:pt x="32221" y="44356"/>
                    <a:pt x="32036" y="44356"/>
                  </a:cubicBezTo>
                  <a:cubicBezTo>
                    <a:pt x="31336" y="44356"/>
                    <a:pt x="30736" y="43917"/>
                    <a:pt x="30614" y="43190"/>
                  </a:cubicBezTo>
                  <a:cubicBezTo>
                    <a:pt x="30614" y="43146"/>
                    <a:pt x="30614" y="43089"/>
                    <a:pt x="30614" y="43037"/>
                  </a:cubicBezTo>
                  <a:cubicBezTo>
                    <a:pt x="30308" y="42119"/>
                    <a:pt x="30155" y="41659"/>
                    <a:pt x="30002" y="41353"/>
                  </a:cubicBezTo>
                  <a:cubicBezTo>
                    <a:pt x="29696" y="40282"/>
                    <a:pt x="29696" y="39823"/>
                    <a:pt x="30767" y="39363"/>
                  </a:cubicBezTo>
                  <a:cubicBezTo>
                    <a:pt x="31135" y="39226"/>
                    <a:pt x="31461" y="39157"/>
                    <a:pt x="31746" y="39157"/>
                  </a:cubicBezTo>
                  <a:close/>
                  <a:moveTo>
                    <a:pt x="26460" y="40660"/>
                  </a:moveTo>
                  <a:cubicBezTo>
                    <a:pt x="27020" y="40660"/>
                    <a:pt x="27558" y="41290"/>
                    <a:pt x="28012" y="42425"/>
                  </a:cubicBezTo>
                  <a:cubicBezTo>
                    <a:pt x="28165" y="42884"/>
                    <a:pt x="28318" y="43343"/>
                    <a:pt x="28471" y="43955"/>
                  </a:cubicBezTo>
                  <a:cubicBezTo>
                    <a:pt x="28625" y="44415"/>
                    <a:pt x="28625" y="44874"/>
                    <a:pt x="28012" y="45180"/>
                  </a:cubicBezTo>
                  <a:cubicBezTo>
                    <a:pt x="27841" y="45266"/>
                    <a:pt x="27658" y="45303"/>
                    <a:pt x="27477" y="45303"/>
                  </a:cubicBezTo>
                  <a:cubicBezTo>
                    <a:pt x="27008" y="45303"/>
                    <a:pt x="26549" y="45052"/>
                    <a:pt x="26328" y="44721"/>
                  </a:cubicBezTo>
                  <a:cubicBezTo>
                    <a:pt x="26022" y="44262"/>
                    <a:pt x="25869" y="43802"/>
                    <a:pt x="25716" y="43190"/>
                  </a:cubicBezTo>
                  <a:lnTo>
                    <a:pt x="25563" y="43190"/>
                  </a:lnTo>
                  <a:cubicBezTo>
                    <a:pt x="25410" y="42425"/>
                    <a:pt x="24645" y="41506"/>
                    <a:pt x="25869" y="40894"/>
                  </a:cubicBezTo>
                  <a:cubicBezTo>
                    <a:pt x="26067" y="40736"/>
                    <a:pt x="26265" y="40660"/>
                    <a:pt x="26460" y="40660"/>
                  </a:cubicBezTo>
                  <a:close/>
                  <a:moveTo>
                    <a:pt x="21884" y="41902"/>
                  </a:moveTo>
                  <a:cubicBezTo>
                    <a:pt x="22145" y="41902"/>
                    <a:pt x="22438" y="42010"/>
                    <a:pt x="22655" y="42119"/>
                  </a:cubicBezTo>
                  <a:cubicBezTo>
                    <a:pt x="23267" y="42578"/>
                    <a:pt x="23573" y="43343"/>
                    <a:pt x="23573" y="44262"/>
                  </a:cubicBezTo>
                  <a:cubicBezTo>
                    <a:pt x="23879" y="45333"/>
                    <a:pt x="23726" y="46098"/>
                    <a:pt x="22961" y="46098"/>
                  </a:cubicBezTo>
                  <a:cubicBezTo>
                    <a:pt x="22196" y="46098"/>
                    <a:pt x="21736" y="45639"/>
                    <a:pt x="21277" y="44415"/>
                  </a:cubicBezTo>
                  <a:cubicBezTo>
                    <a:pt x="21124" y="43802"/>
                    <a:pt x="20971" y="43343"/>
                    <a:pt x="20971" y="42731"/>
                  </a:cubicBezTo>
                  <a:cubicBezTo>
                    <a:pt x="20818" y="42272"/>
                    <a:pt x="21124" y="41966"/>
                    <a:pt x="21583" y="41966"/>
                  </a:cubicBezTo>
                  <a:cubicBezTo>
                    <a:pt x="21673" y="41921"/>
                    <a:pt x="21776" y="41902"/>
                    <a:pt x="21884" y="41902"/>
                  </a:cubicBezTo>
                  <a:close/>
                  <a:moveTo>
                    <a:pt x="90158" y="14107"/>
                  </a:moveTo>
                  <a:cubicBezTo>
                    <a:pt x="90311" y="14413"/>
                    <a:pt x="90617" y="14566"/>
                    <a:pt x="90617" y="14873"/>
                  </a:cubicBezTo>
                  <a:cubicBezTo>
                    <a:pt x="91382" y="20842"/>
                    <a:pt x="92607" y="26812"/>
                    <a:pt x="93678" y="32782"/>
                  </a:cubicBezTo>
                  <a:cubicBezTo>
                    <a:pt x="93984" y="34771"/>
                    <a:pt x="93831" y="35231"/>
                    <a:pt x="91841" y="35690"/>
                  </a:cubicBezTo>
                  <a:cubicBezTo>
                    <a:pt x="87862" y="36914"/>
                    <a:pt x="83576" y="37986"/>
                    <a:pt x="79596" y="39057"/>
                  </a:cubicBezTo>
                  <a:lnTo>
                    <a:pt x="58320" y="44721"/>
                  </a:lnTo>
                  <a:cubicBezTo>
                    <a:pt x="53574" y="45945"/>
                    <a:pt x="48829" y="47170"/>
                    <a:pt x="44084" y="48241"/>
                  </a:cubicBezTo>
                  <a:cubicBezTo>
                    <a:pt x="43670" y="48366"/>
                    <a:pt x="43357" y="48434"/>
                    <a:pt x="43114" y="48434"/>
                  </a:cubicBezTo>
                  <a:cubicBezTo>
                    <a:pt x="42460" y="48434"/>
                    <a:pt x="42318" y="47939"/>
                    <a:pt x="42094" y="46711"/>
                  </a:cubicBezTo>
                  <a:cubicBezTo>
                    <a:pt x="41788" y="45180"/>
                    <a:pt x="41635" y="43496"/>
                    <a:pt x="41329" y="41966"/>
                  </a:cubicBezTo>
                  <a:cubicBezTo>
                    <a:pt x="41176" y="41353"/>
                    <a:pt x="40870" y="40741"/>
                    <a:pt x="40564" y="40282"/>
                  </a:cubicBezTo>
                  <a:cubicBezTo>
                    <a:pt x="40411" y="40129"/>
                    <a:pt x="40105" y="40129"/>
                    <a:pt x="39798" y="40129"/>
                  </a:cubicBezTo>
                  <a:cubicBezTo>
                    <a:pt x="39645" y="40129"/>
                    <a:pt x="39339" y="40282"/>
                    <a:pt x="39186" y="40588"/>
                  </a:cubicBezTo>
                  <a:cubicBezTo>
                    <a:pt x="39033" y="41200"/>
                    <a:pt x="39033" y="41813"/>
                    <a:pt x="39186" y="42425"/>
                  </a:cubicBezTo>
                  <a:cubicBezTo>
                    <a:pt x="39339" y="44415"/>
                    <a:pt x="39645" y="46405"/>
                    <a:pt x="39798" y="48394"/>
                  </a:cubicBezTo>
                  <a:cubicBezTo>
                    <a:pt x="39798" y="48854"/>
                    <a:pt x="39645" y="49160"/>
                    <a:pt x="39186" y="49313"/>
                  </a:cubicBezTo>
                  <a:cubicBezTo>
                    <a:pt x="39071" y="49351"/>
                    <a:pt x="38947" y="49370"/>
                    <a:pt x="38820" y="49370"/>
                  </a:cubicBezTo>
                  <a:cubicBezTo>
                    <a:pt x="38440" y="49370"/>
                    <a:pt x="38038" y="49198"/>
                    <a:pt x="37809" y="48854"/>
                  </a:cubicBezTo>
                  <a:cubicBezTo>
                    <a:pt x="37502" y="48548"/>
                    <a:pt x="37349" y="48241"/>
                    <a:pt x="37196" y="47935"/>
                  </a:cubicBezTo>
                  <a:cubicBezTo>
                    <a:pt x="35819" y="41506"/>
                    <a:pt x="34135" y="35231"/>
                    <a:pt x="32145" y="28955"/>
                  </a:cubicBezTo>
                  <a:cubicBezTo>
                    <a:pt x="31839" y="27730"/>
                    <a:pt x="31839" y="27271"/>
                    <a:pt x="32910" y="27118"/>
                  </a:cubicBezTo>
                  <a:cubicBezTo>
                    <a:pt x="33006" y="27102"/>
                    <a:pt x="33097" y="27094"/>
                    <a:pt x="33183" y="27094"/>
                  </a:cubicBezTo>
                  <a:cubicBezTo>
                    <a:pt x="33923" y="27094"/>
                    <a:pt x="34320" y="27657"/>
                    <a:pt x="34594" y="28343"/>
                  </a:cubicBezTo>
                  <a:cubicBezTo>
                    <a:pt x="35053" y="29567"/>
                    <a:pt x="35513" y="30945"/>
                    <a:pt x="35972" y="32169"/>
                  </a:cubicBezTo>
                  <a:cubicBezTo>
                    <a:pt x="36125" y="33088"/>
                    <a:pt x="36584" y="33853"/>
                    <a:pt x="36890" y="34771"/>
                  </a:cubicBezTo>
                  <a:cubicBezTo>
                    <a:pt x="37218" y="35318"/>
                    <a:pt x="37780" y="35787"/>
                    <a:pt x="38298" y="35787"/>
                  </a:cubicBezTo>
                  <a:cubicBezTo>
                    <a:pt x="38505" y="35787"/>
                    <a:pt x="38705" y="35712"/>
                    <a:pt x="38880" y="35537"/>
                  </a:cubicBezTo>
                  <a:cubicBezTo>
                    <a:pt x="39339" y="34924"/>
                    <a:pt x="39033" y="34312"/>
                    <a:pt x="38880" y="33853"/>
                  </a:cubicBezTo>
                  <a:cubicBezTo>
                    <a:pt x="38268" y="31710"/>
                    <a:pt x="37502" y="29720"/>
                    <a:pt x="36890" y="27730"/>
                  </a:cubicBezTo>
                  <a:cubicBezTo>
                    <a:pt x="36584" y="27118"/>
                    <a:pt x="36431" y="26659"/>
                    <a:pt x="36890" y="26200"/>
                  </a:cubicBezTo>
                  <a:cubicBezTo>
                    <a:pt x="37358" y="25732"/>
                    <a:pt x="37915" y="25532"/>
                    <a:pt x="38493" y="25532"/>
                  </a:cubicBezTo>
                  <a:cubicBezTo>
                    <a:pt x="38672" y="25532"/>
                    <a:pt x="38852" y="25551"/>
                    <a:pt x="39033" y="25587"/>
                  </a:cubicBezTo>
                  <a:cubicBezTo>
                    <a:pt x="39798" y="25740"/>
                    <a:pt x="39951" y="26200"/>
                    <a:pt x="40105" y="26659"/>
                  </a:cubicBezTo>
                  <a:cubicBezTo>
                    <a:pt x="40411" y="28190"/>
                    <a:pt x="40870" y="29720"/>
                    <a:pt x="41176" y="31404"/>
                  </a:cubicBezTo>
                  <a:cubicBezTo>
                    <a:pt x="41329" y="32016"/>
                    <a:pt x="41635" y="32628"/>
                    <a:pt x="42247" y="32935"/>
                  </a:cubicBezTo>
                  <a:cubicBezTo>
                    <a:pt x="42304" y="32963"/>
                    <a:pt x="42380" y="32975"/>
                    <a:pt x="42468" y="32975"/>
                  </a:cubicBezTo>
                  <a:cubicBezTo>
                    <a:pt x="42860" y="32975"/>
                    <a:pt x="43472" y="32725"/>
                    <a:pt x="43472" y="32475"/>
                  </a:cubicBezTo>
                  <a:cubicBezTo>
                    <a:pt x="43625" y="31863"/>
                    <a:pt x="43472" y="31404"/>
                    <a:pt x="43472" y="30945"/>
                  </a:cubicBezTo>
                  <a:cubicBezTo>
                    <a:pt x="43166" y="29414"/>
                    <a:pt x="42860" y="28036"/>
                    <a:pt x="42554" y="26659"/>
                  </a:cubicBezTo>
                  <a:cubicBezTo>
                    <a:pt x="42401" y="25740"/>
                    <a:pt x="42401" y="24822"/>
                    <a:pt x="43166" y="24516"/>
                  </a:cubicBezTo>
                  <a:cubicBezTo>
                    <a:pt x="43297" y="24463"/>
                    <a:pt x="43424" y="24438"/>
                    <a:pt x="43546" y="24438"/>
                  </a:cubicBezTo>
                  <a:cubicBezTo>
                    <a:pt x="44137" y="24438"/>
                    <a:pt x="44622" y="25032"/>
                    <a:pt x="45003" y="26047"/>
                  </a:cubicBezTo>
                  <a:cubicBezTo>
                    <a:pt x="45309" y="26965"/>
                    <a:pt x="45615" y="27883"/>
                    <a:pt x="46074" y="28649"/>
                  </a:cubicBezTo>
                  <a:cubicBezTo>
                    <a:pt x="46199" y="29022"/>
                    <a:pt x="46424" y="29496"/>
                    <a:pt x="46915" y="29496"/>
                  </a:cubicBezTo>
                  <a:cubicBezTo>
                    <a:pt x="47028" y="29496"/>
                    <a:pt x="47156" y="29471"/>
                    <a:pt x="47299" y="29414"/>
                  </a:cubicBezTo>
                  <a:cubicBezTo>
                    <a:pt x="47911" y="29261"/>
                    <a:pt x="47911" y="28649"/>
                    <a:pt x="47911" y="27883"/>
                  </a:cubicBezTo>
                  <a:lnTo>
                    <a:pt x="47911" y="27577"/>
                  </a:lnTo>
                  <a:cubicBezTo>
                    <a:pt x="47758" y="26200"/>
                    <a:pt x="46686" y="24669"/>
                    <a:pt x="47452" y="23751"/>
                  </a:cubicBezTo>
                  <a:cubicBezTo>
                    <a:pt x="48217" y="22679"/>
                    <a:pt x="49748" y="22985"/>
                    <a:pt x="50819" y="22679"/>
                  </a:cubicBezTo>
                  <a:cubicBezTo>
                    <a:pt x="60003" y="20536"/>
                    <a:pt x="69187" y="18546"/>
                    <a:pt x="78524" y="16556"/>
                  </a:cubicBezTo>
                  <a:cubicBezTo>
                    <a:pt x="82504" y="15638"/>
                    <a:pt x="86331" y="14873"/>
                    <a:pt x="90158" y="14107"/>
                  </a:cubicBezTo>
                  <a:close/>
                  <a:moveTo>
                    <a:pt x="115908" y="28314"/>
                  </a:moveTo>
                  <a:cubicBezTo>
                    <a:pt x="116670" y="28314"/>
                    <a:pt x="117270" y="28765"/>
                    <a:pt x="117403" y="29567"/>
                  </a:cubicBezTo>
                  <a:cubicBezTo>
                    <a:pt x="118016" y="32169"/>
                    <a:pt x="118628" y="34924"/>
                    <a:pt x="119240" y="37680"/>
                  </a:cubicBezTo>
                  <a:cubicBezTo>
                    <a:pt x="123220" y="54823"/>
                    <a:pt x="127200" y="72120"/>
                    <a:pt x="131026" y="89264"/>
                  </a:cubicBezTo>
                  <a:cubicBezTo>
                    <a:pt x="134700" y="105795"/>
                    <a:pt x="138527" y="122326"/>
                    <a:pt x="142200" y="138705"/>
                  </a:cubicBezTo>
                  <a:cubicBezTo>
                    <a:pt x="143884" y="146205"/>
                    <a:pt x="145568" y="153858"/>
                    <a:pt x="147405" y="161359"/>
                  </a:cubicBezTo>
                  <a:cubicBezTo>
                    <a:pt x="147405" y="161971"/>
                    <a:pt x="147711" y="162583"/>
                    <a:pt x="147864" y="163195"/>
                  </a:cubicBezTo>
                  <a:cubicBezTo>
                    <a:pt x="148935" y="165491"/>
                    <a:pt x="148017" y="165798"/>
                    <a:pt x="146333" y="166563"/>
                  </a:cubicBezTo>
                  <a:cubicBezTo>
                    <a:pt x="141741" y="167634"/>
                    <a:pt x="137149" y="168859"/>
                    <a:pt x="132557" y="170083"/>
                  </a:cubicBezTo>
                  <a:cubicBezTo>
                    <a:pt x="121536" y="172839"/>
                    <a:pt x="110515" y="174369"/>
                    <a:pt x="99188" y="176053"/>
                  </a:cubicBezTo>
                  <a:cubicBezTo>
                    <a:pt x="87708" y="177737"/>
                    <a:pt x="76381" y="180186"/>
                    <a:pt x="65055" y="182788"/>
                  </a:cubicBezTo>
                  <a:cubicBezTo>
                    <a:pt x="61075" y="183400"/>
                    <a:pt x="57095" y="184472"/>
                    <a:pt x="53115" y="185849"/>
                  </a:cubicBezTo>
                  <a:cubicBezTo>
                    <a:pt x="52656" y="186003"/>
                    <a:pt x="52197" y="186003"/>
                    <a:pt x="51585" y="186003"/>
                  </a:cubicBezTo>
                  <a:cubicBezTo>
                    <a:pt x="51125" y="186003"/>
                    <a:pt x="50513" y="185696"/>
                    <a:pt x="50360" y="185237"/>
                  </a:cubicBezTo>
                  <a:cubicBezTo>
                    <a:pt x="50054" y="184166"/>
                    <a:pt x="49748" y="183094"/>
                    <a:pt x="49442" y="182176"/>
                  </a:cubicBezTo>
                  <a:cubicBezTo>
                    <a:pt x="45462" y="165491"/>
                    <a:pt x="41482" y="148807"/>
                    <a:pt x="37502" y="132123"/>
                  </a:cubicBezTo>
                  <a:cubicBezTo>
                    <a:pt x="33370" y="114367"/>
                    <a:pt x="29237" y="96764"/>
                    <a:pt x="25104" y="79161"/>
                  </a:cubicBezTo>
                  <a:cubicBezTo>
                    <a:pt x="23114" y="70895"/>
                    <a:pt x="20971" y="62477"/>
                    <a:pt x="19134" y="54211"/>
                  </a:cubicBezTo>
                  <a:cubicBezTo>
                    <a:pt x="18063" y="49313"/>
                    <a:pt x="17604" y="49925"/>
                    <a:pt x="22196" y="49007"/>
                  </a:cubicBezTo>
                  <a:cubicBezTo>
                    <a:pt x="25869" y="48241"/>
                    <a:pt x="29390" y="47323"/>
                    <a:pt x="33063" y="46558"/>
                  </a:cubicBezTo>
                  <a:cubicBezTo>
                    <a:pt x="33353" y="46485"/>
                    <a:pt x="33590" y="46447"/>
                    <a:pt x="33791" y="46447"/>
                  </a:cubicBezTo>
                  <a:cubicBezTo>
                    <a:pt x="34441" y="46447"/>
                    <a:pt x="34703" y="46847"/>
                    <a:pt x="35053" y="47782"/>
                  </a:cubicBezTo>
                  <a:lnTo>
                    <a:pt x="35053" y="48241"/>
                  </a:lnTo>
                  <a:cubicBezTo>
                    <a:pt x="35827" y="51006"/>
                    <a:pt x="36362" y="52013"/>
                    <a:pt x="38099" y="52013"/>
                  </a:cubicBezTo>
                  <a:cubicBezTo>
                    <a:pt x="38766" y="52013"/>
                    <a:pt x="39612" y="51864"/>
                    <a:pt x="40717" y="51609"/>
                  </a:cubicBezTo>
                  <a:cubicBezTo>
                    <a:pt x="49595" y="49466"/>
                    <a:pt x="58473" y="47323"/>
                    <a:pt x="67351" y="44721"/>
                  </a:cubicBezTo>
                  <a:cubicBezTo>
                    <a:pt x="75769" y="42272"/>
                    <a:pt x="84341" y="40282"/>
                    <a:pt x="92760" y="38139"/>
                  </a:cubicBezTo>
                  <a:cubicBezTo>
                    <a:pt x="92974" y="38032"/>
                    <a:pt x="93198" y="37983"/>
                    <a:pt x="93417" y="37983"/>
                  </a:cubicBezTo>
                  <a:cubicBezTo>
                    <a:pt x="94137" y="37983"/>
                    <a:pt x="94821" y="38507"/>
                    <a:pt x="95056" y="39210"/>
                  </a:cubicBezTo>
                  <a:cubicBezTo>
                    <a:pt x="95180" y="39458"/>
                    <a:pt x="95303" y="39906"/>
                    <a:pt x="95832" y="39906"/>
                  </a:cubicBezTo>
                  <a:cubicBezTo>
                    <a:pt x="95957" y="39906"/>
                    <a:pt x="96105" y="39881"/>
                    <a:pt x="96280" y="39823"/>
                  </a:cubicBezTo>
                  <a:cubicBezTo>
                    <a:pt x="97046" y="39517"/>
                    <a:pt x="96892" y="38904"/>
                    <a:pt x="96892" y="38139"/>
                  </a:cubicBezTo>
                  <a:cubicBezTo>
                    <a:pt x="96433" y="36608"/>
                    <a:pt x="96433" y="34771"/>
                    <a:pt x="96739" y="33088"/>
                  </a:cubicBezTo>
                  <a:cubicBezTo>
                    <a:pt x="98270" y="32782"/>
                    <a:pt x="99801" y="32169"/>
                    <a:pt x="101331" y="31863"/>
                  </a:cubicBezTo>
                  <a:cubicBezTo>
                    <a:pt x="105617" y="30945"/>
                    <a:pt x="109597" y="29261"/>
                    <a:pt x="114036" y="28649"/>
                  </a:cubicBezTo>
                  <a:cubicBezTo>
                    <a:pt x="114495" y="28649"/>
                    <a:pt x="115107" y="28343"/>
                    <a:pt x="115567" y="28343"/>
                  </a:cubicBezTo>
                  <a:cubicBezTo>
                    <a:pt x="115683" y="28323"/>
                    <a:pt x="115798" y="28314"/>
                    <a:pt x="115908" y="28314"/>
                  </a:cubicBezTo>
                  <a:close/>
                  <a:moveTo>
                    <a:pt x="124547" y="17894"/>
                  </a:moveTo>
                  <a:cubicBezTo>
                    <a:pt x="124953" y="17894"/>
                    <a:pt x="125390" y="18168"/>
                    <a:pt x="125516" y="18546"/>
                  </a:cubicBezTo>
                  <a:cubicBezTo>
                    <a:pt x="125822" y="19312"/>
                    <a:pt x="126128" y="20077"/>
                    <a:pt x="126281" y="20842"/>
                  </a:cubicBezTo>
                  <a:cubicBezTo>
                    <a:pt x="130567" y="40129"/>
                    <a:pt x="134853" y="59415"/>
                    <a:pt x="139139" y="78549"/>
                  </a:cubicBezTo>
                  <a:cubicBezTo>
                    <a:pt x="143731" y="98142"/>
                    <a:pt x="148170" y="117734"/>
                    <a:pt x="152609" y="137174"/>
                  </a:cubicBezTo>
                  <a:cubicBezTo>
                    <a:pt x="155058" y="148348"/>
                    <a:pt x="157507" y="159522"/>
                    <a:pt x="160109" y="170696"/>
                  </a:cubicBezTo>
                  <a:cubicBezTo>
                    <a:pt x="160262" y="171308"/>
                    <a:pt x="160415" y="172073"/>
                    <a:pt x="160415" y="172686"/>
                  </a:cubicBezTo>
                  <a:cubicBezTo>
                    <a:pt x="160415" y="173145"/>
                    <a:pt x="160109" y="173757"/>
                    <a:pt x="159650" y="173910"/>
                  </a:cubicBezTo>
                  <a:cubicBezTo>
                    <a:pt x="158426" y="174369"/>
                    <a:pt x="157354" y="174676"/>
                    <a:pt x="156130" y="174982"/>
                  </a:cubicBezTo>
                  <a:cubicBezTo>
                    <a:pt x="140823" y="179114"/>
                    <a:pt x="125669" y="183247"/>
                    <a:pt x="110209" y="185849"/>
                  </a:cubicBezTo>
                  <a:cubicBezTo>
                    <a:pt x="94903" y="188452"/>
                    <a:pt x="79596" y="191819"/>
                    <a:pt x="64289" y="195799"/>
                  </a:cubicBezTo>
                  <a:cubicBezTo>
                    <a:pt x="64289" y="192278"/>
                    <a:pt x="62759" y="189217"/>
                    <a:pt x="62605" y="186003"/>
                  </a:cubicBezTo>
                  <a:cubicBezTo>
                    <a:pt x="63065" y="185237"/>
                    <a:pt x="63830" y="185237"/>
                    <a:pt x="64595" y="185084"/>
                  </a:cubicBezTo>
                  <a:cubicBezTo>
                    <a:pt x="82045" y="180951"/>
                    <a:pt x="99801" y="178196"/>
                    <a:pt x="117557" y="175441"/>
                  </a:cubicBezTo>
                  <a:cubicBezTo>
                    <a:pt x="127200" y="173910"/>
                    <a:pt x="136690" y="171767"/>
                    <a:pt x="146027" y="168859"/>
                  </a:cubicBezTo>
                  <a:cubicBezTo>
                    <a:pt x="147558" y="168400"/>
                    <a:pt x="149241" y="167634"/>
                    <a:pt x="150772" y="167022"/>
                  </a:cubicBezTo>
                  <a:cubicBezTo>
                    <a:pt x="151691" y="166716"/>
                    <a:pt x="151997" y="165798"/>
                    <a:pt x="151537" y="165032"/>
                  </a:cubicBezTo>
                  <a:cubicBezTo>
                    <a:pt x="150313" y="163502"/>
                    <a:pt x="149548" y="161512"/>
                    <a:pt x="149395" y="159522"/>
                  </a:cubicBezTo>
                  <a:cubicBezTo>
                    <a:pt x="144803" y="139317"/>
                    <a:pt x="140057" y="119112"/>
                    <a:pt x="135465" y="98907"/>
                  </a:cubicBezTo>
                  <a:cubicBezTo>
                    <a:pt x="131792" y="82376"/>
                    <a:pt x="127965" y="65844"/>
                    <a:pt x="124292" y="49466"/>
                  </a:cubicBezTo>
                  <a:lnTo>
                    <a:pt x="119240" y="27730"/>
                  </a:lnTo>
                  <a:cubicBezTo>
                    <a:pt x="119240" y="27577"/>
                    <a:pt x="119240" y="27424"/>
                    <a:pt x="119240" y="27271"/>
                  </a:cubicBezTo>
                  <a:cubicBezTo>
                    <a:pt x="119001" y="25957"/>
                    <a:pt x="118576" y="25482"/>
                    <a:pt x="117674" y="25482"/>
                  </a:cubicBezTo>
                  <a:cubicBezTo>
                    <a:pt x="117420" y="25482"/>
                    <a:pt x="117128" y="25520"/>
                    <a:pt x="116791" y="25587"/>
                  </a:cubicBezTo>
                  <a:cubicBezTo>
                    <a:pt x="114801" y="25893"/>
                    <a:pt x="112811" y="26353"/>
                    <a:pt x="110975" y="26659"/>
                  </a:cubicBezTo>
                  <a:cubicBezTo>
                    <a:pt x="110362" y="26965"/>
                    <a:pt x="109903" y="26965"/>
                    <a:pt x="109291" y="27118"/>
                  </a:cubicBezTo>
                  <a:cubicBezTo>
                    <a:pt x="108793" y="27041"/>
                    <a:pt x="108286" y="27003"/>
                    <a:pt x="107775" y="27003"/>
                  </a:cubicBezTo>
                  <a:cubicBezTo>
                    <a:pt x="106239" y="27003"/>
                    <a:pt x="104661" y="27348"/>
                    <a:pt x="103168" y="28036"/>
                  </a:cubicBezTo>
                  <a:cubicBezTo>
                    <a:pt x="103004" y="28118"/>
                    <a:pt x="102829" y="28157"/>
                    <a:pt x="102655" y="28157"/>
                  </a:cubicBezTo>
                  <a:cubicBezTo>
                    <a:pt x="102179" y="28157"/>
                    <a:pt x="101709" y="27872"/>
                    <a:pt x="101485" y="27424"/>
                  </a:cubicBezTo>
                  <a:cubicBezTo>
                    <a:pt x="101025" y="26353"/>
                    <a:pt x="100566" y="25128"/>
                    <a:pt x="100107" y="24057"/>
                  </a:cubicBezTo>
                  <a:cubicBezTo>
                    <a:pt x="101944" y="23444"/>
                    <a:pt x="103781" y="22985"/>
                    <a:pt x="105617" y="22832"/>
                  </a:cubicBezTo>
                  <a:lnTo>
                    <a:pt x="121996" y="18546"/>
                  </a:lnTo>
                  <a:cubicBezTo>
                    <a:pt x="122761" y="18240"/>
                    <a:pt x="123526" y="18087"/>
                    <a:pt x="124292" y="17934"/>
                  </a:cubicBezTo>
                  <a:cubicBezTo>
                    <a:pt x="124373" y="17907"/>
                    <a:pt x="124459" y="17894"/>
                    <a:pt x="124547" y="17894"/>
                  </a:cubicBezTo>
                  <a:close/>
                  <a:moveTo>
                    <a:pt x="59081" y="186620"/>
                  </a:moveTo>
                  <a:cubicBezTo>
                    <a:pt x="59523" y="186620"/>
                    <a:pt x="59947" y="186857"/>
                    <a:pt x="60156" y="187380"/>
                  </a:cubicBezTo>
                  <a:cubicBezTo>
                    <a:pt x="60462" y="188452"/>
                    <a:pt x="60922" y="189523"/>
                    <a:pt x="61228" y="190748"/>
                  </a:cubicBezTo>
                  <a:cubicBezTo>
                    <a:pt x="61534" y="191972"/>
                    <a:pt x="61840" y="193350"/>
                    <a:pt x="62146" y="194574"/>
                  </a:cubicBezTo>
                  <a:cubicBezTo>
                    <a:pt x="62605" y="196105"/>
                    <a:pt x="62452" y="196258"/>
                    <a:pt x="60922" y="196870"/>
                  </a:cubicBezTo>
                  <a:lnTo>
                    <a:pt x="60156" y="197177"/>
                  </a:lnTo>
                  <a:cubicBezTo>
                    <a:pt x="57248" y="197942"/>
                    <a:pt x="54340" y="198707"/>
                    <a:pt x="51432" y="199473"/>
                  </a:cubicBezTo>
                  <a:cubicBezTo>
                    <a:pt x="51268" y="199538"/>
                    <a:pt x="51111" y="199568"/>
                    <a:pt x="50966" y="199568"/>
                  </a:cubicBezTo>
                  <a:cubicBezTo>
                    <a:pt x="50432" y="199568"/>
                    <a:pt x="50054" y="199156"/>
                    <a:pt x="50054" y="198554"/>
                  </a:cubicBezTo>
                  <a:cubicBezTo>
                    <a:pt x="49595" y="196105"/>
                    <a:pt x="49289" y="193656"/>
                    <a:pt x="48829" y="191207"/>
                  </a:cubicBezTo>
                  <a:cubicBezTo>
                    <a:pt x="48676" y="190442"/>
                    <a:pt x="48523" y="189523"/>
                    <a:pt x="49442" y="189217"/>
                  </a:cubicBezTo>
                  <a:cubicBezTo>
                    <a:pt x="49555" y="189172"/>
                    <a:pt x="49667" y="189150"/>
                    <a:pt x="49778" y="189150"/>
                  </a:cubicBezTo>
                  <a:cubicBezTo>
                    <a:pt x="50419" y="189150"/>
                    <a:pt x="50995" y="189879"/>
                    <a:pt x="51125" y="191054"/>
                  </a:cubicBezTo>
                  <a:cubicBezTo>
                    <a:pt x="51278" y="191666"/>
                    <a:pt x="51278" y="192278"/>
                    <a:pt x="51432" y="192891"/>
                  </a:cubicBezTo>
                  <a:cubicBezTo>
                    <a:pt x="51585" y="193503"/>
                    <a:pt x="51738" y="194268"/>
                    <a:pt x="52044" y="194880"/>
                  </a:cubicBezTo>
                  <a:cubicBezTo>
                    <a:pt x="52162" y="195236"/>
                    <a:pt x="52373" y="195592"/>
                    <a:pt x="52817" y="195592"/>
                  </a:cubicBezTo>
                  <a:cubicBezTo>
                    <a:pt x="52947" y="195592"/>
                    <a:pt x="53096" y="195562"/>
                    <a:pt x="53268" y="195493"/>
                  </a:cubicBezTo>
                  <a:cubicBezTo>
                    <a:pt x="53574" y="195340"/>
                    <a:pt x="53881" y="194880"/>
                    <a:pt x="53728" y="194574"/>
                  </a:cubicBezTo>
                  <a:cubicBezTo>
                    <a:pt x="53574" y="193044"/>
                    <a:pt x="53421" y="191666"/>
                    <a:pt x="53421" y="190135"/>
                  </a:cubicBezTo>
                  <a:cubicBezTo>
                    <a:pt x="53268" y="189676"/>
                    <a:pt x="53421" y="189217"/>
                    <a:pt x="53574" y="188758"/>
                  </a:cubicBezTo>
                  <a:cubicBezTo>
                    <a:pt x="53651" y="188681"/>
                    <a:pt x="53766" y="188643"/>
                    <a:pt x="53881" y="188643"/>
                  </a:cubicBezTo>
                  <a:cubicBezTo>
                    <a:pt x="53995" y="188643"/>
                    <a:pt x="54110" y="188681"/>
                    <a:pt x="54187" y="188758"/>
                  </a:cubicBezTo>
                  <a:cubicBezTo>
                    <a:pt x="54799" y="189370"/>
                    <a:pt x="55258" y="190288"/>
                    <a:pt x="55411" y="191207"/>
                  </a:cubicBezTo>
                  <a:cubicBezTo>
                    <a:pt x="55564" y="191972"/>
                    <a:pt x="55717" y="192738"/>
                    <a:pt x="56024" y="193503"/>
                  </a:cubicBezTo>
                  <a:cubicBezTo>
                    <a:pt x="56253" y="193847"/>
                    <a:pt x="56655" y="194019"/>
                    <a:pt x="57035" y="194019"/>
                  </a:cubicBezTo>
                  <a:cubicBezTo>
                    <a:pt x="57162" y="194019"/>
                    <a:pt x="57286" y="194000"/>
                    <a:pt x="57401" y="193962"/>
                  </a:cubicBezTo>
                  <a:cubicBezTo>
                    <a:pt x="57707" y="193656"/>
                    <a:pt x="57860" y="193350"/>
                    <a:pt x="58013" y="192891"/>
                  </a:cubicBezTo>
                  <a:cubicBezTo>
                    <a:pt x="57860" y="192278"/>
                    <a:pt x="57707" y="191666"/>
                    <a:pt x="57554" y="191054"/>
                  </a:cubicBezTo>
                  <a:cubicBezTo>
                    <a:pt x="57401" y="190135"/>
                    <a:pt x="57095" y="189370"/>
                    <a:pt x="56942" y="188299"/>
                  </a:cubicBezTo>
                  <a:cubicBezTo>
                    <a:pt x="56789" y="187227"/>
                    <a:pt x="57707" y="186921"/>
                    <a:pt x="58473" y="186768"/>
                  </a:cubicBezTo>
                  <a:cubicBezTo>
                    <a:pt x="58666" y="186671"/>
                    <a:pt x="58876" y="186620"/>
                    <a:pt x="59081" y="186620"/>
                  </a:cubicBezTo>
                  <a:close/>
                  <a:moveTo>
                    <a:pt x="17246" y="42932"/>
                  </a:moveTo>
                  <a:cubicBezTo>
                    <a:pt x="18119" y="42932"/>
                    <a:pt x="18504" y="43407"/>
                    <a:pt x="18981" y="44721"/>
                  </a:cubicBezTo>
                  <a:cubicBezTo>
                    <a:pt x="19594" y="46252"/>
                    <a:pt x="19747" y="46711"/>
                    <a:pt x="17757" y="47323"/>
                  </a:cubicBezTo>
                  <a:cubicBezTo>
                    <a:pt x="15920" y="48088"/>
                    <a:pt x="15308" y="49007"/>
                    <a:pt x="15920" y="50997"/>
                  </a:cubicBezTo>
                  <a:cubicBezTo>
                    <a:pt x="17757" y="58803"/>
                    <a:pt x="19440" y="66456"/>
                    <a:pt x="21430" y="74263"/>
                  </a:cubicBezTo>
                  <a:cubicBezTo>
                    <a:pt x="23573" y="83294"/>
                    <a:pt x="25563" y="92172"/>
                    <a:pt x="27706" y="101050"/>
                  </a:cubicBezTo>
                  <a:cubicBezTo>
                    <a:pt x="29237" y="107785"/>
                    <a:pt x="31074" y="114520"/>
                    <a:pt x="32604" y="121255"/>
                  </a:cubicBezTo>
                  <a:cubicBezTo>
                    <a:pt x="35053" y="131204"/>
                    <a:pt x="37349" y="141154"/>
                    <a:pt x="39798" y="151103"/>
                  </a:cubicBezTo>
                  <a:cubicBezTo>
                    <a:pt x="41788" y="159522"/>
                    <a:pt x="43778" y="167941"/>
                    <a:pt x="45768" y="176359"/>
                  </a:cubicBezTo>
                  <a:cubicBezTo>
                    <a:pt x="46533" y="179268"/>
                    <a:pt x="47146" y="182176"/>
                    <a:pt x="47911" y="185237"/>
                  </a:cubicBezTo>
                  <a:cubicBezTo>
                    <a:pt x="48217" y="186003"/>
                    <a:pt x="47911" y="186768"/>
                    <a:pt x="47146" y="187074"/>
                  </a:cubicBezTo>
                  <a:cubicBezTo>
                    <a:pt x="46074" y="187686"/>
                    <a:pt x="46074" y="188605"/>
                    <a:pt x="46227" y="189523"/>
                  </a:cubicBezTo>
                  <a:cubicBezTo>
                    <a:pt x="46686" y="193044"/>
                    <a:pt x="47452" y="196564"/>
                    <a:pt x="48523" y="200085"/>
                  </a:cubicBezTo>
                  <a:cubicBezTo>
                    <a:pt x="48064" y="200238"/>
                    <a:pt x="47605" y="200544"/>
                    <a:pt x="47146" y="200697"/>
                  </a:cubicBezTo>
                  <a:cubicBezTo>
                    <a:pt x="45124" y="201152"/>
                    <a:pt x="43871" y="201440"/>
                    <a:pt x="43059" y="201440"/>
                  </a:cubicBezTo>
                  <a:cubicBezTo>
                    <a:pt x="41412" y="201440"/>
                    <a:pt x="41588" y="200254"/>
                    <a:pt x="40870" y="196870"/>
                  </a:cubicBezTo>
                  <a:cubicBezTo>
                    <a:pt x="37809" y="184013"/>
                    <a:pt x="34747" y="171002"/>
                    <a:pt x="31686" y="158144"/>
                  </a:cubicBezTo>
                  <a:cubicBezTo>
                    <a:pt x="29696" y="150338"/>
                    <a:pt x="27706" y="142684"/>
                    <a:pt x="25716" y="135031"/>
                  </a:cubicBezTo>
                  <a:cubicBezTo>
                    <a:pt x="22349" y="122326"/>
                    <a:pt x="18828" y="109775"/>
                    <a:pt x="15920" y="97070"/>
                  </a:cubicBezTo>
                  <a:cubicBezTo>
                    <a:pt x="14236" y="89264"/>
                    <a:pt x="11940" y="81610"/>
                    <a:pt x="9950" y="73957"/>
                  </a:cubicBezTo>
                  <a:cubicBezTo>
                    <a:pt x="7807" y="65691"/>
                    <a:pt x="5664" y="57425"/>
                    <a:pt x="3368" y="49160"/>
                  </a:cubicBezTo>
                  <a:cubicBezTo>
                    <a:pt x="3215" y="48548"/>
                    <a:pt x="3062" y="47935"/>
                    <a:pt x="3062" y="47323"/>
                  </a:cubicBezTo>
                  <a:cubicBezTo>
                    <a:pt x="3062" y="46711"/>
                    <a:pt x="3981" y="45333"/>
                    <a:pt x="4746" y="45333"/>
                  </a:cubicBezTo>
                  <a:cubicBezTo>
                    <a:pt x="5664" y="45486"/>
                    <a:pt x="5817" y="46252"/>
                    <a:pt x="5971" y="46864"/>
                  </a:cubicBezTo>
                  <a:cubicBezTo>
                    <a:pt x="7960" y="56201"/>
                    <a:pt x="10103" y="65538"/>
                    <a:pt x="12246" y="74875"/>
                  </a:cubicBezTo>
                  <a:cubicBezTo>
                    <a:pt x="12499" y="76138"/>
                    <a:pt x="13168" y="76984"/>
                    <a:pt x="13824" y="76984"/>
                  </a:cubicBezTo>
                  <a:cubicBezTo>
                    <a:pt x="13963" y="76984"/>
                    <a:pt x="14102" y="76946"/>
                    <a:pt x="14236" y="76865"/>
                  </a:cubicBezTo>
                  <a:cubicBezTo>
                    <a:pt x="15308" y="76253"/>
                    <a:pt x="14695" y="75334"/>
                    <a:pt x="14542" y="74416"/>
                  </a:cubicBezTo>
                  <a:cubicBezTo>
                    <a:pt x="12552" y="65691"/>
                    <a:pt x="10563" y="56966"/>
                    <a:pt x="8573" y="48241"/>
                  </a:cubicBezTo>
                  <a:cubicBezTo>
                    <a:pt x="8420" y="47629"/>
                    <a:pt x="8113" y="47017"/>
                    <a:pt x="8113" y="46405"/>
                  </a:cubicBezTo>
                  <a:cubicBezTo>
                    <a:pt x="7807" y="45027"/>
                    <a:pt x="8113" y="44721"/>
                    <a:pt x="9644" y="44415"/>
                  </a:cubicBezTo>
                  <a:cubicBezTo>
                    <a:pt x="11940" y="43955"/>
                    <a:pt x="14083" y="43496"/>
                    <a:pt x="16379" y="43037"/>
                  </a:cubicBezTo>
                  <a:cubicBezTo>
                    <a:pt x="16716" y="42970"/>
                    <a:pt x="17000" y="42932"/>
                    <a:pt x="17246" y="42932"/>
                  </a:cubicBezTo>
                  <a:close/>
                  <a:moveTo>
                    <a:pt x="61873" y="1"/>
                  </a:moveTo>
                  <a:cubicBezTo>
                    <a:pt x="60359" y="1"/>
                    <a:pt x="58834" y="307"/>
                    <a:pt x="57401" y="943"/>
                  </a:cubicBezTo>
                  <a:cubicBezTo>
                    <a:pt x="54952" y="2015"/>
                    <a:pt x="52656" y="3546"/>
                    <a:pt x="50972" y="5535"/>
                  </a:cubicBezTo>
                  <a:cubicBezTo>
                    <a:pt x="47452" y="9362"/>
                    <a:pt x="45462" y="14260"/>
                    <a:pt x="45309" y="19312"/>
                  </a:cubicBezTo>
                  <a:cubicBezTo>
                    <a:pt x="45156" y="21455"/>
                    <a:pt x="45156" y="21455"/>
                    <a:pt x="43013" y="21914"/>
                  </a:cubicBezTo>
                  <a:cubicBezTo>
                    <a:pt x="39951" y="22832"/>
                    <a:pt x="36890" y="23444"/>
                    <a:pt x="33676" y="24363"/>
                  </a:cubicBezTo>
                  <a:cubicBezTo>
                    <a:pt x="32757" y="24516"/>
                    <a:pt x="31686" y="24975"/>
                    <a:pt x="30767" y="25434"/>
                  </a:cubicBezTo>
                  <a:cubicBezTo>
                    <a:pt x="29543" y="25893"/>
                    <a:pt x="29084" y="27271"/>
                    <a:pt x="29543" y="28343"/>
                  </a:cubicBezTo>
                  <a:cubicBezTo>
                    <a:pt x="30002" y="29720"/>
                    <a:pt x="30461" y="31098"/>
                    <a:pt x="30921" y="32628"/>
                  </a:cubicBezTo>
                  <a:cubicBezTo>
                    <a:pt x="32145" y="36608"/>
                    <a:pt x="32451" y="36455"/>
                    <a:pt x="27859" y="37833"/>
                  </a:cubicBezTo>
                  <a:cubicBezTo>
                    <a:pt x="19134" y="40282"/>
                    <a:pt x="10256" y="42119"/>
                    <a:pt x="1379" y="43343"/>
                  </a:cubicBezTo>
                  <a:cubicBezTo>
                    <a:pt x="613" y="43343"/>
                    <a:pt x="1" y="43955"/>
                    <a:pt x="154" y="44721"/>
                  </a:cubicBezTo>
                  <a:cubicBezTo>
                    <a:pt x="154" y="45639"/>
                    <a:pt x="307" y="46558"/>
                    <a:pt x="460" y="47476"/>
                  </a:cubicBezTo>
                  <a:cubicBezTo>
                    <a:pt x="1838" y="52680"/>
                    <a:pt x="3215" y="58038"/>
                    <a:pt x="4593" y="63242"/>
                  </a:cubicBezTo>
                  <a:cubicBezTo>
                    <a:pt x="7960" y="75181"/>
                    <a:pt x="11175" y="87121"/>
                    <a:pt x="14083" y="99213"/>
                  </a:cubicBezTo>
                  <a:cubicBezTo>
                    <a:pt x="16226" y="108244"/>
                    <a:pt x="18675" y="117275"/>
                    <a:pt x="20971" y="126306"/>
                  </a:cubicBezTo>
                  <a:cubicBezTo>
                    <a:pt x="23420" y="135643"/>
                    <a:pt x="26022" y="144980"/>
                    <a:pt x="28318" y="154471"/>
                  </a:cubicBezTo>
                  <a:cubicBezTo>
                    <a:pt x="31992" y="169471"/>
                    <a:pt x="35513" y="184472"/>
                    <a:pt x="39033" y="199473"/>
                  </a:cubicBezTo>
                  <a:cubicBezTo>
                    <a:pt x="39186" y="200085"/>
                    <a:pt x="39339" y="200850"/>
                    <a:pt x="39492" y="201462"/>
                  </a:cubicBezTo>
                  <a:cubicBezTo>
                    <a:pt x="39798" y="202534"/>
                    <a:pt x="40564" y="203299"/>
                    <a:pt x="41635" y="203605"/>
                  </a:cubicBezTo>
                  <a:cubicBezTo>
                    <a:pt x="42094" y="203758"/>
                    <a:pt x="42554" y="203835"/>
                    <a:pt x="43013" y="203835"/>
                  </a:cubicBezTo>
                  <a:cubicBezTo>
                    <a:pt x="43472" y="203835"/>
                    <a:pt x="43931" y="203758"/>
                    <a:pt x="44390" y="203605"/>
                  </a:cubicBezTo>
                  <a:cubicBezTo>
                    <a:pt x="47758" y="202687"/>
                    <a:pt x="51125" y="201922"/>
                    <a:pt x="54493" y="201003"/>
                  </a:cubicBezTo>
                  <a:cubicBezTo>
                    <a:pt x="66891" y="197330"/>
                    <a:pt x="79290" y="194115"/>
                    <a:pt x="91994" y="191666"/>
                  </a:cubicBezTo>
                  <a:cubicBezTo>
                    <a:pt x="101791" y="189676"/>
                    <a:pt x="111587" y="187992"/>
                    <a:pt x="121383" y="186003"/>
                  </a:cubicBezTo>
                  <a:cubicBezTo>
                    <a:pt x="133322" y="183707"/>
                    <a:pt x="144956" y="180186"/>
                    <a:pt x="156589" y="177125"/>
                  </a:cubicBezTo>
                  <a:cubicBezTo>
                    <a:pt x="157677" y="176873"/>
                    <a:pt x="158720" y="176485"/>
                    <a:pt x="159741" y="176485"/>
                  </a:cubicBezTo>
                  <a:cubicBezTo>
                    <a:pt x="160588" y="176485"/>
                    <a:pt x="161420" y="176752"/>
                    <a:pt x="162252" y="177584"/>
                  </a:cubicBezTo>
                  <a:cubicBezTo>
                    <a:pt x="162339" y="177714"/>
                    <a:pt x="162463" y="177770"/>
                    <a:pt x="162595" y="177770"/>
                  </a:cubicBezTo>
                  <a:cubicBezTo>
                    <a:pt x="162931" y="177770"/>
                    <a:pt x="163324" y="177410"/>
                    <a:pt x="163324" y="176972"/>
                  </a:cubicBezTo>
                  <a:cubicBezTo>
                    <a:pt x="163630" y="175747"/>
                    <a:pt x="163477" y="174369"/>
                    <a:pt x="163018" y="173145"/>
                  </a:cubicBezTo>
                  <a:cubicBezTo>
                    <a:pt x="162558" y="171461"/>
                    <a:pt x="162099" y="169777"/>
                    <a:pt x="161640" y="168094"/>
                  </a:cubicBezTo>
                  <a:lnTo>
                    <a:pt x="149395" y="113601"/>
                  </a:lnTo>
                  <a:cubicBezTo>
                    <a:pt x="145262" y="95233"/>
                    <a:pt x="141129" y="77018"/>
                    <a:pt x="136996" y="58803"/>
                  </a:cubicBezTo>
                  <a:cubicBezTo>
                    <a:pt x="134088" y="45945"/>
                    <a:pt x="131333" y="33088"/>
                    <a:pt x="128271" y="20230"/>
                  </a:cubicBezTo>
                  <a:cubicBezTo>
                    <a:pt x="127522" y="16590"/>
                    <a:pt x="126698" y="15346"/>
                    <a:pt x="124856" y="15346"/>
                  </a:cubicBezTo>
                  <a:cubicBezTo>
                    <a:pt x="124064" y="15346"/>
                    <a:pt x="123085" y="15576"/>
                    <a:pt x="121842" y="15944"/>
                  </a:cubicBezTo>
                  <a:cubicBezTo>
                    <a:pt x="117710" y="17322"/>
                    <a:pt x="114036" y="18393"/>
                    <a:pt x="109597" y="19465"/>
                  </a:cubicBezTo>
                  <a:cubicBezTo>
                    <a:pt x="105158" y="20536"/>
                    <a:pt x="100719" y="21148"/>
                    <a:pt x="96280" y="22067"/>
                  </a:cubicBezTo>
                  <a:cubicBezTo>
                    <a:pt x="95962" y="22125"/>
                    <a:pt x="95687" y="22155"/>
                    <a:pt x="95449" y="22155"/>
                  </a:cubicBezTo>
                  <a:cubicBezTo>
                    <a:pt x="94428" y="22155"/>
                    <a:pt x="94079" y="21595"/>
                    <a:pt x="93831" y="20230"/>
                  </a:cubicBezTo>
                  <a:cubicBezTo>
                    <a:pt x="93525" y="17628"/>
                    <a:pt x="93219" y="15179"/>
                    <a:pt x="92913" y="12730"/>
                  </a:cubicBezTo>
                  <a:cubicBezTo>
                    <a:pt x="92802" y="11398"/>
                    <a:pt x="92449" y="10790"/>
                    <a:pt x="91680" y="10790"/>
                  </a:cubicBezTo>
                  <a:cubicBezTo>
                    <a:pt x="91389" y="10790"/>
                    <a:pt x="91038" y="10878"/>
                    <a:pt x="90617" y="11046"/>
                  </a:cubicBezTo>
                  <a:cubicBezTo>
                    <a:pt x="87402" y="12270"/>
                    <a:pt x="84035" y="13189"/>
                    <a:pt x="80667" y="13648"/>
                  </a:cubicBezTo>
                  <a:cubicBezTo>
                    <a:pt x="79188" y="14005"/>
                    <a:pt x="78252" y="14226"/>
                    <a:pt x="77600" y="14226"/>
                  </a:cubicBezTo>
                  <a:cubicBezTo>
                    <a:pt x="76296" y="14226"/>
                    <a:pt x="76126" y="13342"/>
                    <a:pt x="75004" y="10893"/>
                  </a:cubicBezTo>
                  <a:cubicBezTo>
                    <a:pt x="73779" y="7985"/>
                    <a:pt x="71943" y="5382"/>
                    <a:pt x="69647" y="3086"/>
                  </a:cubicBezTo>
                  <a:cubicBezTo>
                    <a:pt x="67547" y="1086"/>
                    <a:pt x="64728" y="1"/>
                    <a:pt x="6187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01;p45">
              <a:extLst>
                <a:ext uri="{FF2B5EF4-FFF2-40B4-BE49-F238E27FC236}">
                  <a16:creationId xmlns:a16="http://schemas.microsoft.com/office/drawing/2014/main" id="{A76710D7-9CF3-4314-A18B-28800C32C3DC}"/>
                </a:ext>
              </a:extLst>
            </p:cNvPr>
            <p:cNvSpPr/>
            <p:nvPr/>
          </p:nvSpPr>
          <p:spPr>
            <a:xfrm>
              <a:off x="2474475" y="1650175"/>
              <a:ext cx="2139125" cy="513775"/>
            </a:xfrm>
            <a:custGeom>
              <a:avLst/>
              <a:gdLst/>
              <a:ahLst/>
              <a:cxnLst/>
              <a:rect l="l" t="t" r="r" b="b"/>
              <a:pathLst>
                <a:path w="85565" h="20551" extrusionOk="0">
                  <a:moveTo>
                    <a:pt x="84799" y="0"/>
                  </a:moveTo>
                  <a:cubicBezTo>
                    <a:pt x="84034" y="0"/>
                    <a:pt x="83116" y="153"/>
                    <a:pt x="82350" y="306"/>
                  </a:cubicBezTo>
                  <a:cubicBezTo>
                    <a:pt x="79136" y="918"/>
                    <a:pt x="75921" y="1684"/>
                    <a:pt x="72707" y="2449"/>
                  </a:cubicBezTo>
                  <a:cubicBezTo>
                    <a:pt x="62911" y="4745"/>
                    <a:pt x="53267" y="7041"/>
                    <a:pt x="43165" y="9184"/>
                  </a:cubicBezTo>
                  <a:cubicBezTo>
                    <a:pt x="33063" y="11327"/>
                    <a:pt x="22807" y="13317"/>
                    <a:pt x="12705" y="15460"/>
                  </a:cubicBezTo>
                  <a:cubicBezTo>
                    <a:pt x="8878" y="16225"/>
                    <a:pt x="5204" y="17144"/>
                    <a:pt x="1990" y="17909"/>
                  </a:cubicBezTo>
                  <a:lnTo>
                    <a:pt x="765" y="18521"/>
                  </a:lnTo>
                  <a:cubicBezTo>
                    <a:pt x="153" y="18674"/>
                    <a:pt x="0" y="19287"/>
                    <a:pt x="153" y="19746"/>
                  </a:cubicBezTo>
                  <a:cubicBezTo>
                    <a:pt x="280" y="20253"/>
                    <a:pt x="722" y="20550"/>
                    <a:pt x="1131" y="20550"/>
                  </a:cubicBezTo>
                  <a:cubicBezTo>
                    <a:pt x="1216" y="20550"/>
                    <a:pt x="1299" y="20537"/>
                    <a:pt x="1378" y="20511"/>
                  </a:cubicBezTo>
                  <a:cubicBezTo>
                    <a:pt x="1990" y="20358"/>
                    <a:pt x="2449" y="20205"/>
                    <a:pt x="2908" y="20052"/>
                  </a:cubicBezTo>
                  <a:cubicBezTo>
                    <a:pt x="6582" y="19287"/>
                    <a:pt x="10256" y="18368"/>
                    <a:pt x="13929" y="17603"/>
                  </a:cubicBezTo>
                  <a:cubicBezTo>
                    <a:pt x="22195" y="15919"/>
                    <a:pt x="30613" y="14388"/>
                    <a:pt x="38879" y="12552"/>
                  </a:cubicBezTo>
                  <a:cubicBezTo>
                    <a:pt x="48522" y="10562"/>
                    <a:pt x="58319" y="8113"/>
                    <a:pt x="67962" y="5970"/>
                  </a:cubicBezTo>
                  <a:cubicBezTo>
                    <a:pt x="73013" y="4745"/>
                    <a:pt x="78064" y="3674"/>
                    <a:pt x="83116" y="2449"/>
                  </a:cubicBezTo>
                  <a:cubicBezTo>
                    <a:pt x="83728" y="2296"/>
                    <a:pt x="84340" y="2143"/>
                    <a:pt x="84952" y="1837"/>
                  </a:cubicBezTo>
                  <a:cubicBezTo>
                    <a:pt x="85258" y="1531"/>
                    <a:pt x="85412" y="1225"/>
                    <a:pt x="85565" y="765"/>
                  </a:cubicBezTo>
                  <a:cubicBezTo>
                    <a:pt x="85565" y="459"/>
                    <a:pt x="85105" y="0"/>
                    <a:pt x="84799"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02;p45">
              <a:extLst>
                <a:ext uri="{FF2B5EF4-FFF2-40B4-BE49-F238E27FC236}">
                  <a16:creationId xmlns:a16="http://schemas.microsoft.com/office/drawing/2014/main" id="{22B8B0FA-8448-4914-92C9-0122D0CF5CBF}"/>
                </a:ext>
              </a:extLst>
            </p:cNvPr>
            <p:cNvSpPr/>
            <p:nvPr/>
          </p:nvSpPr>
          <p:spPr>
            <a:xfrm>
              <a:off x="2692575" y="2231825"/>
              <a:ext cx="1951650" cy="429375"/>
            </a:xfrm>
            <a:custGeom>
              <a:avLst/>
              <a:gdLst/>
              <a:ahLst/>
              <a:cxnLst/>
              <a:rect l="l" t="t" r="r" b="b"/>
              <a:pathLst>
                <a:path w="78066" h="17175" extrusionOk="0">
                  <a:moveTo>
                    <a:pt x="76994" y="0"/>
                  </a:moveTo>
                  <a:cubicBezTo>
                    <a:pt x="75616" y="153"/>
                    <a:pt x="74085" y="307"/>
                    <a:pt x="72708" y="613"/>
                  </a:cubicBezTo>
                  <a:cubicBezTo>
                    <a:pt x="63983" y="2296"/>
                    <a:pt x="55411" y="4286"/>
                    <a:pt x="46533" y="5817"/>
                  </a:cubicBezTo>
                  <a:cubicBezTo>
                    <a:pt x="31992" y="8266"/>
                    <a:pt x="17451" y="11021"/>
                    <a:pt x="3062" y="14389"/>
                  </a:cubicBezTo>
                  <a:cubicBezTo>
                    <a:pt x="2450" y="14542"/>
                    <a:pt x="1838" y="14695"/>
                    <a:pt x="1378" y="14695"/>
                  </a:cubicBezTo>
                  <a:cubicBezTo>
                    <a:pt x="919" y="15001"/>
                    <a:pt x="613" y="15001"/>
                    <a:pt x="460" y="15307"/>
                  </a:cubicBezTo>
                  <a:cubicBezTo>
                    <a:pt x="154" y="15613"/>
                    <a:pt x="1" y="15919"/>
                    <a:pt x="1" y="16379"/>
                  </a:cubicBezTo>
                  <a:cubicBezTo>
                    <a:pt x="1" y="16776"/>
                    <a:pt x="460" y="17174"/>
                    <a:pt x="981" y="17174"/>
                  </a:cubicBezTo>
                  <a:cubicBezTo>
                    <a:pt x="1061" y="17174"/>
                    <a:pt x="1143" y="17165"/>
                    <a:pt x="1225" y="17144"/>
                  </a:cubicBezTo>
                  <a:cubicBezTo>
                    <a:pt x="2756" y="16838"/>
                    <a:pt x="4287" y="16532"/>
                    <a:pt x="5817" y="16226"/>
                  </a:cubicBezTo>
                  <a:cubicBezTo>
                    <a:pt x="12246" y="14848"/>
                    <a:pt x="18675" y="13317"/>
                    <a:pt x="24951" y="12093"/>
                  </a:cubicBezTo>
                  <a:cubicBezTo>
                    <a:pt x="42094" y="8725"/>
                    <a:pt x="59238" y="5664"/>
                    <a:pt x="76228" y="2296"/>
                  </a:cubicBezTo>
                  <a:cubicBezTo>
                    <a:pt x="76688" y="2296"/>
                    <a:pt x="77147" y="2143"/>
                    <a:pt x="77453" y="1990"/>
                  </a:cubicBezTo>
                  <a:cubicBezTo>
                    <a:pt x="77759" y="1684"/>
                    <a:pt x="77912" y="1378"/>
                    <a:pt x="78065" y="1072"/>
                  </a:cubicBezTo>
                  <a:cubicBezTo>
                    <a:pt x="78065" y="460"/>
                    <a:pt x="77606" y="0"/>
                    <a:pt x="76994"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03;p45">
              <a:extLst>
                <a:ext uri="{FF2B5EF4-FFF2-40B4-BE49-F238E27FC236}">
                  <a16:creationId xmlns:a16="http://schemas.microsoft.com/office/drawing/2014/main" id="{0AC05289-5302-4A22-BE28-822DFE3E01A5}"/>
                </a:ext>
              </a:extLst>
            </p:cNvPr>
            <p:cNvSpPr/>
            <p:nvPr/>
          </p:nvSpPr>
          <p:spPr>
            <a:xfrm>
              <a:off x="2926000" y="2513625"/>
              <a:ext cx="1794750" cy="491225"/>
            </a:xfrm>
            <a:custGeom>
              <a:avLst/>
              <a:gdLst/>
              <a:ahLst/>
              <a:cxnLst/>
              <a:rect l="l" t="t" r="r" b="b"/>
              <a:pathLst>
                <a:path w="71790" h="19649" extrusionOk="0">
                  <a:moveTo>
                    <a:pt x="70755" y="0"/>
                  </a:moveTo>
                  <a:cubicBezTo>
                    <a:pt x="70637" y="0"/>
                    <a:pt x="70520" y="19"/>
                    <a:pt x="70412" y="55"/>
                  </a:cubicBezTo>
                  <a:cubicBezTo>
                    <a:pt x="69187" y="362"/>
                    <a:pt x="67810" y="668"/>
                    <a:pt x="66585" y="974"/>
                  </a:cubicBezTo>
                  <a:lnTo>
                    <a:pt x="47605" y="5719"/>
                  </a:lnTo>
                  <a:lnTo>
                    <a:pt x="30614" y="10158"/>
                  </a:lnTo>
                  <a:cubicBezTo>
                    <a:pt x="23114" y="11842"/>
                    <a:pt x="15614" y="13832"/>
                    <a:pt x="8267" y="15668"/>
                  </a:cubicBezTo>
                  <a:cubicBezTo>
                    <a:pt x="5971" y="16281"/>
                    <a:pt x="3522" y="16893"/>
                    <a:pt x="1226" y="17505"/>
                  </a:cubicBezTo>
                  <a:cubicBezTo>
                    <a:pt x="460" y="17811"/>
                    <a:pt x="1" y="18577"/>
                    <a:pt x="307" y="19036"/>
                  </a:cubicBezTo>
                  <a:cubicBezTo>
                    <a:pt x="613" y="19495"/>
                    <a:pt x="1072" y="19648"/>
                    <a:pt x="1685" y="19648"/>
                  </a:cubicBezTo>
                  <a:cubicBezTo>
                    <a:pt x="2144" y="19495"/>
                    <a:pt x="2756" y="19495"/>
                    <a:pt x="3215" y="19342"/>
                  </a:cubicBezTo>
                  <a:cubicBezTo>
                    <a:pt x="6124" y="18730"/>
                    <a:pt x="9185" y="17964"/>
                    <a:pt x="12093" y="17199"/>
                  </a:cubicBezTo>
                  <a:cubicBezTo>
                    <a:pt x="19594" y="15362"/>
                    <a:pt x="27094" y="13372"/>
                    <a:pt x="34441" y="11536"/>
                  </a:cubicBezTo>
                  <a:cubicBezTo>
                    <a:pt x="43319" y="9239"/>
                    <a:pt x="52350" y="7097"/>
                    <a:pt x="61228" y="4801"/>
                  </a:cubicBezTo>
                  <a:cubicBezTo>
                    <a:pt x="64289" y="4035"/>
                    <a:pt x="67351" y="3270"/>
                    <a:pt x="70565" y="2351"/>
                  </a:cubicBezTo>
                  <a:cubicBezTo>
                    <a:pt x="70718" y="2198"/>
                    <a:pt x="70871" y="2045"/>
                    <a:pt x="71024" y="2045"/>
                  </a:cubicBezTo>
                  <a:cubicBezTo>
                    <a:pt x="71483" y="1739"/>
                    <a:pt x="71790" y="1127"/>
                    <a:pt x="71636" y="668"/>
                  </a:cubicBezTo>
                  <a:cubicBezTo>
                    <a:pt x="71520" y="200"/>
                    <a:pt x="71135" y="0"/>
                    <a:pt x="7075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04;p45">
              <a:extLst>
                <a:ext uri="{FF2B5EF4-FFF2-40B4-BE49-F238E27FC236}">
                  <a16:creationId xmlns:a16="http://schemas.microsoft.com/office/drawing/2014/main" id="{E6811926-069F-4EB1-9CEF-68889DC81E8A}"/>
                </a:ext>
              </a:extLst>
            </p:cNvPr>
            <p:cNvSpPr/>
            <p:nvPr/>
          </p:nvSpPr>
          <p:spPr>
            <a:xfrm>
              <a:off x="2493600" y="1309600"/>
              <a:ext cx="1775600" cy="510525"/>
            </a:xfrm>
            <a:custGeom>
              <a:avLst/>
              <a:gdLst/>
              <a:ahLst/>
              <a:cxnLst/>
              <a:rect l="l" t="t" r="r" b="b"/>
              <a:pathLst>
                <a:path w="71024" h="20421" extrusionOk="0">
                  <a:moveTo>
                    <a:pt x="70105" y="0"/>
                  </a:moveTo>
                  <a:cubicBezTo>
                    <a:pt x="69493" y="0"/>
                    <a:pt x="69034" y="0"/>
                    <a:pt x="68574" y="306"/>
                  </a:cubicBezTo>
                  <a:cubicBezTo>
                    <a:pt x="61227" y="2449"/>
                    <a:pt x="53880" y="4898"/>
                    <a:pt x="46380" y="6735"/>
                  </a:cubicBezTo>
                  <a:cubicBezTo>
                    <a:pt x="36430" y="9337"/>
                    <a:pt x="26328" y="11786"/>
                    <a:pt x="16226" y="14235"/>
                  </a:cubicBezTo>
                  <a:lnTo>
                    <a:pt x="2296" y="17756"/>
                  </a:lnTo>
                  <a:lnTo>
                    <a:pt x="2296" y="17909"/>
                  </a:lnTo>
                  <a:lnTo>
                    <a:pt x="1990" y="18062"/>
                  </a:lnTo>
                  <a:cubicBezTo>
                    <a:pt x="1225" y="18368"/>
                    <a:pt x="0" y="18368"/>
                    <a:pt x="0" y="19593"/>
                  </a:cubicBezTo>
                  <a:cubicBezTo>
                    <a:pt x="0" y="20113"/>
                    <a:pt x="495" y="20421"/>
                    <a:pt x="1340" y="20421"/>
                  </a:cubicBezTo>
                  <a:cubicBezTo>
                    <a:pt x="1739" y="20421"/>
                    <a:pt x="2216" y="20352"/>
                    <a:pt x="2756" y="20205"/>
                  </a:cubicBezTo>
                  <a:lnTo>
                    <a:pt x="3062" y="20052"/>
                  </a:lnTo>
                  <a:cubicBezTo>
                    <a:pt x="9337" y="18062"/>
                    <a:pt x="15766" y="16837"/>
                    <a:pt x="22042" y="15154"/>
                  </a:cubicBezTo>
                  <a:cubicBezTo>
                    <a:pt x="29542" y="13470"/>
                    <a:pt x="37043" y="11480"/>
                    <a:pt x="44390" y="9643"/>
                  </a:cubicBezTo>
                  <a:cubicBezTo>
                    <a:pt x="49900" y="8113"/>
                    <a:pt x="55411" y="6582"/>
                    <a:pt x="60921" y="4898"/>
                  </a:cubicBezTo>
                  <a:cubicBezTo>
                    <a:pt x="63370" y="4286"/>
                    <a:pt x="65819" y="3521"/>
                    <a:pt x="68115" y="2755"/>
                  </a:cubicBezTo>
                  <a:cubicBezTo>
                    <a:pt x="69034" y="2602"/>
                    <a:pt x="69952" y="2143"/>
                    <a:pt x="70717" y="1684"/>
                  </a:cubicBezTo>
                  <a:cubicBezTo>
                    <a:pt x="70871" y="1378"/>
                    <a:pt x="71024" y="918"/>
                    <a:pt x="71024" y="612"/>
                  </a:cubicBezTo>
                  <a:cubicBezTo>
                    <a:pt x="70717" y="306"/>
                    <a:pt x="70411" y="0"/>
                    <a:pt x="7010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05;p45">
              <a:extLst>
                <a:ext uri="{FF2B5EF4-FFF2-40B4-BE49-F238E27FC236}">
                  <a16:creationId xmlns:a16="http://schemas.microsoft.com/office/drawing/2014/main" id="{3CE03D0F-94DF-4B2B-8BB8-95DFBC3DE3D9}"/>
                </a:ext>
              </a:extLst>
            </p:cNvPr>
            <p:cNvSpPr/>
            <p:nvPr/>
          </p:nvSpPr>
          <p:spPr>
            <a:xfrm>
              <a:off x="2684925" y="2239475"/>
              <a:ext cx="1239875" cy="288000"/>
            </a:xfrm>
            <a:custGeom>
              <a:avLst/>
              <a:gdLst/>
              <a:ahLst/>
              <a:cxnLst/>
              <a:rect l="l" t="t" r="r" b="b"/>
              <a:pathLst>
                <a:path w="49595" h="11520" extrusionOk="0">
                  <a:moveTo>
                    <a:pt x="48523" y="1"/>
                  </a:moveTo>
                  <a:cubicBezTo>
                    <a:pt x="46992" y="1"/>
                    <a:pt x="45615" y="307"/>
                    <a:pt x="44237" y="613"/>
                  </a:cubicBezTo>
                  <a:lnTo>
                    <a:pt x="4134" y="8419"/>
                  </a:lnTo>
                  <a:cubicBezTo>
                    <a:pt x="3368" y="8572"/>
                    <a:pt x="2450" y="8878"/>
                    <a:pt x="1838" y="9032"/>
                  </a:cubicBezTo>
                  <a:lnTo>
                    <a:pt x="766" y="9491"/>
                  </a:lnTo>
                  <a:cubicBezTo>
                    <a:pt x="307" y="9797"/>
                    <a:pt x="1" y="10103"/>
                    <a:pt x="154" y="10715"/>
                  </a:cubicBezTo>
                  <a:cubicBezTo>
                    <a:pt x="281" y="11223"/>
                    <a:pt x="618" y="11520"/>
                    <a:pt x="1077" y="11520"/>
                  </a:cubicBezTo>
                  <a:cubicBezTo>
                    <a:pt x="1173" y="11520"/>
                    <a:pt x="1273" y="11507"/>
                    <a:pt x="1378" y="11481"/>
                  </a:cubicBezTo>
                  <a:cubicBezTo>
                    <a:pt x="2450" y="11174"/>
                    <a:pt x="3368" y="10868"/>
                    <a:pt x="4440" y="10715"/>
                  </a:cubicBezTo>
                  <a:lnTo>
                    <a:pt x="46839" y="2450"/>
                  </a:lnTo>
                  <a:cubicBezTo>
                    <a:pt x="47452" y="2297"/>
                    <a:pt x="48064" y="2143"/>
                    <a:pt x="48676" y="1990"/>
                  </a:cubicBezTo>
                  <a:cubicBezTo>
                    <a:pt x="49288" y="1837"/>
                    <a:pt x="49595" y="1225"/>
                    <a:pt x="49288" y="613"/>
                  </a:cubicBezTo>
                  <a:cubicBezTo>
                    <a:pt x="49288" y="307"/>
                    <a:pt x="48829" y="1"/>
                    <a:pt x="4852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06;p45">
              <a:extLst>
                <a:ext uri="{FF2B5EF4-FFF2-40B4-BE49-F238E27FC236}">
                  <a16:creationId xmlns:a16="http://schemas.microsoft.com/office/drawing/2014/main" id="{3CE142C4-2BC2-46F0-8879-59487C1E90FB}"/>
                </a:ext>
              </a:extLst>
            </p:cNvPr>
            <p:cNvSpPr/>
            <p:nvPr/>
          </p:nvSpPr>
          <p:spPr>
            <a:xfrm>
              <a:off x="2937500" y="3127275"/>
              <a:ext cx="1144200" cy="275550"/>
            </a:xfrm>
            <a:custGeom>
              <a:avLst/>
              <a:gdLst/>
              <a:ahLst/>
              <a:cxnLst/>
              <a:rect l="l" t="t" r="r" b="b"/>
              <a:pathLst>
                <a:path w="45768" h="11022" extrusionOk="0">
                  <a:moveTo>
                    <a:pt x="44543" y="0"/>
                  </a:moveTo>
                  <a:cubicBezTo>
                    <a:pt x="43777" y="153"/>
                    <a:pt x="43012" y="153"/>
                    <a:pt x="42247" y="306"/>
                  </a:cubicBezTo>
                  <a:cubicBezTo>
                    <a:pt x="28471" y="2602"/>
                    <a:pt x="15001" y="5817"/>
                    <a:pt x="1378" y="8878"/>
                  </a:cubicBezTo>
                  <a:cubicBezTo>
                    <a:pt x="1072" y="8878"/>
                    <a:pt x="612" y="9031"/>
                    <a:pt x="306" y="9337"/>
                  </a:cubicBezTo>
                  <a:cubicBezTo>
                    <a:pt x="153" y="9644"/>
                    <a:pt x="0" y="9950"/>
                    <a:pt x="0" y="10409"/>
                  </a:cubicBezTo>
                  <a:cubicBezTo>
                    <a:pt x="0" y="10715"/>
                    <a:pt x="459" y="11021"/>
                    <a:pt x="766" y="11021"/>
                  </a:cubicBezTo>
                  <a:cubicBezTo>
                    <a:pt x="1990" y="11021"/>
                    <a:pt x="3062" y="10868"/>
                    <a:pt x="4286" y="10562"/>
                  </a:cubicBezTo>
                  <a:cubicBezTo>
                    <a:pt x="7041" y="9950"/>
                    <a:pt x="9950" y="9184"/>
                    <a:pt x="12858" y="8725"/>
                  </a:cubicBezTo>
                  <a:cubicBezTo>
                    <a:pt x="22960" y="6582"/>
                    <a:pt x="33063" y="4133"/>
                    <a:pt x="43165" y="2602"/>
                  </a:cubicBezTo>
                  <a:cubicBezTo>
                    <a:pt x="43930" y="2449"/>
                    <a:pt x="44849" y="2143"/>
                    <a:pt x="45461" y="1684"/>
                  </a:cubicBezTo>
                  <a:cubicBezTo>
                    <a:pt x="45614" y="1378"/>
                    <a:pt x="45614" y="919"/>
                    <a:pt x="45767" y="613"/>
                  </a:cubicBezTo>
                  <a:cubicBezTo>
                    <a:pt x="45308" y="306"/>
                    <a:pt x="45002" y="0"/>
                    <a:pt x="4454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07;p45">
              <a:extLst>
                <a:ext uri="{FF2B5EF4-FFF2-40B4-BE49-F238E27FC236}">
                  <a16:creationId xmlns:a16="http://schemas.microsoft.com/office/drawing/2014/main" id="{EAECC73F-8BCE-4B6F-9436-0359E658E08D}"/>
                </a:ext>
              </a:extLst>
            </p:cNvPr>
            <p:cNvSpPr/>
            <p:nvPr/>
          </p:nvSpPr>
          <p:spPr>
            <a:xfrm>
              <a:off x="3431125" y="1453825"/>
              <a:ext cx="1140375" cy="298300"/>
            </a:xfrm>
            <a:custGeom>
              <a:avLst/>
              <a:gdLst/>
              <a:ahLst/>
              <a:cxnLst/>
              <a:rect l="l" t="t" r="r" b="b"/>
              <a:pathLst>
                <a:path w="45615" h="11932" extrusionOk="0">
                  <a:moveTo>
                    <a:pt x="44143" y="1"/>
                  </a:moveTo>
                  <a:cubicBezTo>
                    <a:pt x="43734" y="1"/>
                    <a:pt x="43297" y="201"/>
                    <a:pt x="42860" y="201"/>
                  </a:cubicBezTo>
                  <a:cubicBezTo>
                    <a:pt x="42554" y="201"/>
                    <a:pt x="42094" y="354"/>
                    <a:pt x="41788" y="507"/>
                  </a:cubicBezTo>
                  <a:cubicBezTo>
                    <a:pt x="31686" y="2650"/>
                    <a:pt x="21736" y="4946"/>
                    <a:pt x="11787" y="7242"/>
                  </a:cubicBezTo>
                  <a:cubicBezTo>
                    <a:pt x="8573" y="8007"/>
                    <a:pt x="5358" y="8619"/>
                    <a:pt x="2144" y="9538"/>
                  </a:cubicBezTo>
                  <a:cubicBezTo>
                    <a:pt x="919" y="9844"/>
                    <a:pt x="1" y="10609"/>
                    <a:pt x="613" y="11375"/>
                  </a:cubicBezTo>
                  <a:cubicBezTo>
                    <a:pt x="898" y="11803"/>
                    <a:pt x="1250" y="11931"/>
                    <a:pt x="1622" y="11931"/>
                  </a:cubicBezTo>
                  <a:cubicBezTo>
                    <a:pt x="2048" y="11931"/>
                    <a:pt x="2501" y="11762"/>
                    <a:pt x="2909" y="11681"/>
                  </a:cubicBezTo>
                  <a:lnTo>
                    <a:pt x="30461" y="5558"/>
                  </a:lnTo>
                  <a:cubicBezTo>
                    <a:pt x="34900" y="4487"/>
                    <a:pt x="39186" y="3415"/>
                    <a:pt x="43013" y="2650"/>
                  </a:cubicBezTo>
                  <a:cubicBezTo>
                    <a:pt x="45003" y="1884"/>
                    <a:pt x="45615" y="1425"/>
                    <a:pt x="45003" y="507"/>
                  </a:cubicBezTo>
                  <a:cubicBezTo>
                    <a:pt x="44740" y="113"/>
                    <a:pt x="44450" y="1"/>
                    <a:pt x="4414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08;p45">
              <a:extLst>
                <a:ext uri="{FF2B5EF4-FFF2-40B4-BE49-F238E27FC236}">
                  <a16:creationId xmlns:a16="http://schemas.microsoft.com/office/drawing/2014/main" id="{ADDEAC70-5EE3-474D-A2D9-DA73A600852A}"/>
                </a:ext>
              </a:extLst>
            </p:cNvPr>
            <p:cNvSpPr/>
            <p:nvPr/>
          </p:nvSpPr>
          <p:spPr>
            <a:xfrm>
              <a:off x="2811200" y="2990475"/>
              <a:ext cx="1086825" cy="244125"/>
            </a:xfrm>
            <a:custGeom>
              <a:avLst/>
              <a:gdLst/>
              <a:ahLst/>
              <a:cxnLst/>
              <a:rect l="l" t="t" r="r" b="b"/>
              <a:pathLst>
                <a:path w="43473" h="9765" extrusionOk="0">
                  <a:moveTo>
                    <a:pt x="41693" y="0"/>
                  </a:moveTo>
                  <a:cubicBezTo>
                    <a:pt x="41444" y="0"/>
                    <a:pt x="41176" y="38"/>
                    <a:pt x="40870" y="115"/>
                  </a:cubicBezTo>
                  <a:cubicBezTo>
                    <a:pt x="27706" y="2105"/>
                    <a:pt x="14542" y="5166"/>
                    <a:pt x="1379" y="7615"/>
                  </a:cubicBezTo>
                  <a:cubicBezTo>
                    <a:pt x="1072" y="7615"/>
                    <a:pt x="613" y="7768"/>
                    <a:pt x="307" y="8074"/>
                  </a:cubicBezTo>
                  <a:cubicBezTo>
                    <a:pt x="154" y="8228"/>
                    <a:pt x="1" y="8534"/>
                    <a:pt x="1" y="8840"/>
                  </a:cubicBezTo>
                  <a:cubicBezTo>
                    <a:pt x="1" y="9146"/>
                    <a:pt x="307" y="9605"/>
                    <a:pt x="613" y="9605"/>
                  </a:cubicBezTo>
                  <a:cubicBezTo>
                    <a:pt x="1155" y="9714"/>
                    <a:pt x="1678" y="9764"/>
                    <a:pt x="2196" y="9764"/>
                  </a:cubicBezTo>
                  <a:cubicBezTo>
                    <a:pt x="3139" y="9764"/>
                    <a:pt x="4064" y="9596"/>
                    <a:pt x="5052" y="9299"/>
                  </a:cubicBezTo>
                  <a:cubicBezTo>
                    <a:pt x="16685" y="7003"/>
                    <a:pt x="28318" y="4401"/>
                    <a:pt x="40105" y="2564"/>
                  </a:cubicBezTo>
                  <a:lnTo>
                    <a:pt x="41941" y="2258"/>
                  </a:lnTo>
                  <a:cubicBezTo>
                    <a:pt x="42248" y="2105"/>
                    <a:pt x="42554" y="1952"/>
                    <a:pt x="42860" y="1799"/>
                  </a:cubicBezTo>
                  <a:cubicBezTo>
                    <a:pt x="43013" y="1646"/>
                    <a:pt x="43472" y="1339"/>
                    <a:pt x="43166" y="880"/>
                  </a:cubicBezTo>
                  <a:cubicBezTo>
                    <a:pt x="43013" y="574"/>
                    <a:pt x="42860" y="268"/>
                    <a:pt x="42401" y="115"/>
                  </a:cubicBezTo>
                  <a:cubicBezTo>
                    <a:pt x="42171" y="38"/>
                    <a:pt x="41941" y="0"/>
                    <a:pt x="4169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09;p45">
              <a:extLst>
                <a:ext uri="{FF2B5EF4-FFF2-40B4-BE49-F238E27FC236}">
                  <a16:creationId xmlns:a16="http://schemas.microsoft.com/office/drawing/2014/main" id="{7D5369E6-422D-4943-8131-46CE1263DBFF}"/>
                </a:ext>
              </a:extLst>
            </p:cNvPr>
            <p:cNvSpPr/>
            <p:nvPr/>
          </p:nvSpPr>
          <p:spPr>
            <a:xfrm>
              <a:off x="4005125" y="4179600"/>
              <a:ext cx="952875" cy="279375"/>
            </a:xfrm>
            <a:custGeom>
              <a:avLst/>
              <a:gdLst/>
              <a:ahLst/>
              <a:cxnLst/>
              <a:rect l="l" t="t" r="r" b="b"/>
              <a:pathLst>
                <a:path w="38115" h="11175" extrusionOk="0">
                  <a:moveTo>
                    <a:pt x="37349" y="1"/>
                  </a:moveTo>
                  <a:cubicBezTo>
                    <a:pt x="36125" y="154"/>
                    <a:pt x="34747" y="307"/>
                    <a:pt x="33523" y="613"/>
                  </a:cubicBezTo>
                  <a:cubicBezTo>
                    <a:pt x="27247" y="2144"/>
                    <a:pt x="20971" y="3675"/>
                    <a:pt x="14542" y="5358"/>
                  </a:cubicBezTo>
                  <a:cubicBezTo>
                    <a:pt x="10410" y="6430"/>
                    <a:pt x="6277" y="7501"/>
                    <a:pt x="2144" y="8573"/>
                  </a:cubicBezTo>
                  <a:cubicBezTo>
                    <a:pt x="1532" y="8879"/>
                    <a:pt x="919" y="9185"/>
                    <a:pt x="307" y="9491"/>
                  </a:cubicBezTo>
                  <a:cubicBezTo>
                    <a:pt x="154" y="9797"/>
                    <a:pt x="1" y="10257"/>
                    <a:pt x="154" y="10563"/>
                  </a:cubicBezTo>
                  <a:cubicBezTo>
                    <a:pt x="307" y="10869"/>
                    <a:pt x="613" y="11175"/>
                    <a:pt x="1072" y="11175"/>
                  </a:cubicBezTo>
                  <a:cubicBezTo>
                    <a:pt x="1379" y="11175"/>
                    <a:pt x="1838" y="11175"/>
                    <a:pt x="2144" y="11022"/>
                  </a:cubicBezTo>
                  <a:cubicBezTo>
                    <a:pt x="13471" y="7807"/>
                    <a:pt x="24798" y="5205"/>
                    <a:pt x="36278" y="2450"/>
                  </a:cubicBezTo>
                  <a:cubicBezTo>
                    <a:pt x="36737" y="2297"/>
                    <a:pt x="37196" y="2144"/>
                    <a:pt x="37655" y="1838"/>
                  </a:cubicBezTo>
                  <a:cubicBezTo>
                    <a:pt x="37962" y="1532"/>
                    <a:pt x="38115" y="1226"/>
                    <a:pt x="38115" y="766"/>
                  </a:cubicBezTo>
                  <a:cubicBezTo>
                    <a:pt x="38115" y="460"/>
                    <a:pt x="37809" y="1"/>
                    <a:pt x="3734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10;p45">
              <a:extLst>
                <a:ext uri="{FF2B5EF4-FFF2-40B4-BE49-F238E27FC236}">
                  <a16:creationId xmlns:a16="http://schemas.microsoft.com/office/drawing/2014/main" id="{FB3AB321-BFAD-42C8-A1C5-63579119713D}"/>
                </a:ext>
              </a:extLst>
            </p:cNvPr>
            <p:cNvSpPr/>
            <p:nvPr/>
          </p:nvSpPr>
          <p:spPr>
            <a:xfrm>
              <a:off x="3641600" y="2392550"/>
              <a:ext cx="910775" cy="241100"/>
            </a:xfrm>
            <a:custGeom>
              <a:avLst/>
              <a:gdLst/>
              <a:ahLst/>
              <a:cxnLst/>
              <a:rect l="l" t="t" r="r" b="b"/>
              <a:pathLst>
                <a:path w="36431" h="9644" extrusionOk="0">
                  <a:moveTo>
                    <a:pt x="35053" y="0"/>
                  </a:moveTo>
                  <a:cubicBezTo>
                    <a:pt x="34441" y="0"/>
                    <a:pt x="33981" y="0"/>
                    <a:pt x="33369" y="153"/>
                  </a:cubicBezTo>
                  <a:cubicBezTo>
                    <a:pt x="23879" y="1837"/>
                    <a:pt x="14389" y="3980"/>
                    <a:pt x="4899" y="6276"/>
                  </a:cubicBezTo>
                  <a:cubicBezTo>
                    <a:pt x="3521" y="6582"/>
                    <a:pt x="2143" y="7194"/>
                    <a:pt x="766" y="7654"/>
                  </a:cubicBezTo>
                  <a:cubicBezTo>
                    <a:pt x="307" y="7807"/>
                    <a:pt x="1" y="8419"/>
                    <a:pt x="154" y="8878"/>
                  </a:cubicBezTo>
                  <a:cubicBezTo>
                    <a:pt x="460" y="9490"/>
                    <a:pt x="919" y="9644"/>
                    <a:pt x="1531" y="9644"/>
                  </a:cubicBezTo>
                  <a:cubicBezTo>
                    <a:pt x="2143" y="9490"/>
                    <a:pt x="2756" y="9337"/>
                    <a:pt x="3368" y="9184"/>
                  </a:cubicBezTo>
                  <a:cubicBezTo>
                    <a:pt x="10409" y="7194"/>
                    <a:pt x="17603" y="5664"/>
                    <a:pt x="24797" y="4133"/>
                  </a:cubicBezTo>
                  <a:lnTo>
                    <a:pt x="35665" y="1990"/>
                  </a:lnTo>
                  <a:cubicBezTo>
                    <a:pt x="36124" y="1837"/>
                    <a:pt x="36277" y="1531"/>
                    <a:pt x="36277" y="1072"/>
                  </a:cubicBezTo>
                  <a:cubicBezTo>
                    <a:pt x="36431" y="459"/>
                    <a:pt x="35818" y="0"/>
                    <a:pt x="3505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311;p45">
              <a:extLst>
                <a:ext uri="{FF2B5EF4-FFF2-40B4-BE49-F238E27FC236}">
                  <a16:creationId xmlns:a16="http://schemas.microsoft.com/office/drawing/2014/main" id="{4D9AA47E-88C3-46C3-B352-160E6B208581}"/>
                </a:ext>
              </a:extLst>
            </p:cNvPr>
            <p:cNvSpPr/>
            <p:nvPr/>
          </p:nvSpPr>
          <p:spPr>
            <a:xfrm>
              <a:off x="3836750" y="1860625"/>
              <a:ext cx="727100" cy="225800"/>
            </a:xfrm>
            <a:custGeom>
              <a:avLst/>
              <a:gdLst/>
              <a:ahLst/>
              <a:cxnLst/>
              <a:rect l="l" t="t" r="r" b="b"/>
              <a:pathLst>
                <a:path w="29084" h="9032" extrusionOk="0">
                  <a:moveTo>
                    <a:pt x="26941" y="1"/>
                  </a:moveTo>
                  <a:cubicBezTo>
                    <a:pt x="22043" y="1225"/>
                    <a:pt x="17145" y="2450"/>
                    <a:pt x="12399" y="3674"/>
                  </a:cubicBezTo>
                  <a:cubicBezTo>
                    <a:pt x="8726" y="4746"/>
                    <a:pt x="5205" y="5817"/>
                    <a:pt x="1685" y="6889"/>
                  </a:cubicBezTo>
                  <a:cubicBezTo>
                    <a:pt x="1072" y="7042"/>
                    <a:pt x="613" y="7195"/>
                    <a:pt x="307" y="7654"/>
                  </a:cubicBezTo>
                  <a:cubicBezTo>
                    <a:pt x="154" y="7807"/>
                    <a:pt x="1" y="8113"/>
                    <a:pt x="154" y="8266"/>
                  </a:cubicBezTo>
                  <a:cubicBezTo>
                    <a:pt x="154" y="8726"/>
                    <a:pt x="307" y="9032"/>
                    <a:pt x="766" y="9032"/>
                  </a:cubicBezTo>
                  <a:cubicBezTo>
                    <a:pt x="2144" y="9032"/>
                    <a:pt x="3368" y="8726"/>
                    <a:pt x="4593" y="8266"/>
                  </a:cubicBezTo>
                  <a:cubicBezTo>
                    <a:pt x="11328" y="6277"/>
                    <a:pt x="18216" y="4440"/>
                    <a:pt x="25104" y="3062"/>
                  </a:cubicBezTo>
                  <a:cubicBezTo>
                    <a:pt x="25869" y="2756"/>
                    <a:pt x="26635" y="2603"/>
                    <a:pt x="27553" y="2297"/>
                  </a:cubicBezTo>
                  <a:cubicBezTo>
                    <a:pt x="27859" y="2144"/>
                    <a:pt x="28318" y="1838"/>
                    <a:pt x="28778" y="1531"/>
                  </a:cubicBezTo>
                  <a:cubicBezTo>
                    <a:pt x="29084" y="1225"/>
                    <a:pt x="29084" y="766"/>
                    <a:pt x="28778" y="460"/>
                  </a:cubicBezTo>
                  <a:cubicBezTo>
                    <a:pt x="28625" y="154"/>
                    <a:pt x="28471" y="1"/>
                    <a:pt x="2816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312;p45">
              <a:extLst>
                <a:ext uri="{FF2B5EF4-FFF2-40B4-BE49-F238E27FC236}">
                  <a16:creationId xmlns:a16="http://schemas.microsoft.com/office/drawing/2014/main" id="{2DF9A00B-6184-4979-B243-28D8107ABC5B}"/>
                </a:ext>
              </a:extLst>
            </p:cNvPr>
            <p:cNvSpPr/>
            <p:nvPr/>
          </p:nvSpPr>
          <p:spPr>
            <a:xfrm>
              <a:off x="4372500" y="2735500"/>
              <a:ext cx="470700" cy="169850"/>
            </a:xfrm>
            <a:custGeom>
              <a:avLst/>
              <a:gdLst/>
              <a:ahLst/>
              <a:cxnLst/>
              <a:rect l="l" t="t" r="r" b="b"/>
              <a:pathLst>
                <a:path w="18828" h="6794" extrusionOk="0">
                  <a:moveTo>
                    <a:pt x="17661" y="1"/>
                  </a:moveTo>
                  <a:cubicBezTo>
                    <a:pt x="17536" y="1"/>
                    <a:pt x="17412" y="20"/>
                    <a:pt x="17297" y="58"/>
                  </a:cubicBezTo>
                  <a:lnTo>
                    <a:pt x="16838" y="58"/>
                  </a:lnTo>
                  <a:lnTo>
                    <a:pt x="2143" y="4344"/>
                  </a:lnTo>
                  <a:cubicBezTo>
                    <a:pt x="1531" y="4497"/>
                    <a:pt x="1072" y="4803"/>
                    <a:pt x="460" y="5110"/>
                  </a:cubicBezTo>
                  <a:cubicBezTo>
                    <a:pt x="153" y="5263"/>
                    <a:pt x="0" y="5722"/>
                    <a:pt x="153" y="6028"/>
                  </a:cubicBezTo>
                  <a:cubicBezTo>
                    <a:pt x="153" y="6487"/>
                    <a:pt x="460" y="6793"/>
                    <a:pt x="919" y="6793"/>
                  </a:cubicBezTo>
                  <a:cubicBezTo>
                    <a:pt x="1531" y="6793"/>
                    <a:pt x="2143" y="6640"/>
                    <a:pt x="2756" y="6487"/>
                  </a:cubicBezTo>
                  <a:cubicBezTo>
                    <a:pt x="7348" y="5263"/>
                    <a:pt x="11787" y="4038"/>
                    <a:pt x="16226" y="2661"/>
                  </a:cubicBezTo>
                  <a:cubicBezTo>
                    <a:pt x="16685" y="2507"/>
                    <a:pt x="17297" y="2354"/>
                    <a:pt x="17756" y="2201"/>
                  </a:cubicBezTo>
                  <a:cubicBezTo>
                    <a:pt x="18368" y="1895"/>
                    <a:pt x="18828" y="1283"/>
                    <a:pt x="18522" y="518"/>
                  </a:cubicBezTo>
                  <a:cubicBezTo>
                    <a:pt x="18407" y="173"/>
                    <a:pt x="18034" y="1"/>
                    <a:pt x="17661"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313;p45">
              <a:extLst>
                <a:ext uri="{FF2B5EF4-FFF2-40B4-BE49-F238E27FC236}">
                  <a16:creationId xmlns:a16="http://schemas.microsoft.com/office/drawing/2014/main" id="{2E9EE004-0953-4B8E-B740-F0A4F5A001C1}"/>
                </a:ext>
              </a:extLst>
            </p:cNvPr>
            <p:cNvSpPr/>
            <p:nvPr/>
          </p:nvSpPr>
          <p:spPr>
            <a:xfrm>
              <a:off x="4127600" y="2024200"/>
              <a:ext cx="440075" cy="136525"/>
            </a:xfrm>
            <a:custGeom>
              <a:avLst/>
              <a:gdLst/>
              <a:ahLst/>
              <a:cxnLst/>
              <a:rect l="l" t="t" r="r" b="b"/>
              <a:pathLst>
                <a:path w="17603" h="5461" extrusionOk="0">
                  <a:moveTo>
                    <a:pt x="16472" y="1"/>
                  </a:moveTo>
                  <a:cubicBezTo>
                    <a:pt x="16387" y="1"/>
                    <a:pt x="16304" y="13"/>
                    <a:pt x="16225" y="40"/>
                  </a:cubicBezTo>
                  <a:cubicBezTo>
                    <a:pt x="15919" y="40"/>
                    <a:pt x="15613" y="40"/>
                    <a:pt x="15460" y="193"/>
                  </a:cubicBezTo>
                  <a:lnTo>
                    <a:pt x="1072" y="3407"/>
                  </a:lnTo>
                  <a:cubicBezTo>
                    <a:pt x="918" y="3407"/>
                    <a:pt x="612" y="3560"/>
                    <a:pt x="459" y="3713"/>
                  </a:cubicBezTo>
                  <a:cubicBezTo>
                    <a:pt x="306" y="3866"/>
                    <a:pt x="153" y="4173"/>
                    <a:pt x="153" y="4326"/>
                  </a:cubicBezTo>
                  <a:cubicBezTo>
                    <a:pt x="0" y="4785"/>
                    <a:pt x="306" y="5244"/>
                    <a:pt x="612" y="5244"/>
                  </a:cubicBezTo>
                  <a:cubicBezTo>
                    <a:pt x="1045" y="5352"/>
                    <a:pt x="1478" y="5461"/>
                    <a:pt x="1965" y="5461"/>
                  </a:cubicBezTo>
                  <a:cubicBezTo>
                    <a:pt x="2167" y="5461"/>
                    <a:pt x="2378" y="5442"/>
                    <a:pt x="2602" y="5397"/>
                  </a:cubicBezTo>
                  <a:cubicBezTo>
                    <a:pt x="7041" y="4479"/>
                    <a:pt x="11480" y="3407"/>
                    <a:pt x="15919" y="2489"/>
                  </a:cubicBezTo>
                  <a:lnTo>
                    <a:pt x="16684" y="2030"/>
                  </a:lnTo>
                  <a:cubicBezTo>
                    <a:pt x="17297" y="1877"/>
                    <a:pt x="17603" y="1264"/>
                    <a:pt x="17450" y="805"/>
                  </a:cubicBezTo>
                  <a:cubicBezTo>
                    <a:pt x="17323" y="298"/>
                    <a:pt x="16881" y="1"/>
                    <a:pt x="16472"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314;p45">
              <a:extLst>
                <a:ext uri="{FF2B5EF4-FFF2-40B4-BE49-F238E27FC236}">
                  <a16:creationId xmlns:a16="http://schemas.microsoft.com/office/drawing/2014/main" id="{4BA668BD-4C8B-4D62-BDDC-BBEB296D2F4E}"/>
                </a:ext>
              </a:extLst>
            </p:cNvPr>
            <p:cNvSpPr/>
            <p:nvPr/>
          </p:nvSpPr>
          <p:spPr>
            <a:xfrm>
              <a:off x="2608400" y="2209825"/>
              <a:ext cx="344425" cy="98550"/>
            </a:xfrm>
            <a:custGeom>
              <a:avLst/>
              <a:gdLst/>
              <a:ahLst/>
              <a:cxnLst/>
              <a:rect l="l" t="t" r="r" b="b"/>
              <a:pathLst>
                <a:path w="13777" h="3942" extrusionOk="0">
                  <a:moveTo>
                    <a:pt x="12016" y="0"/>
                  </a:moveTo>
                  <a:cubicBezTo>
                    <a:pt x="11748" y="0"/>
                    <a:pt x="11480" y="39"/>
                    <a:pt x="11174" y="115"/>
                  </a:cubicBezTo>
                  <a:lnTo>
                    <a:pt x="1837" y="1646"/>
                  </a:lnTo>
                  <a:cubicBezTo>
                    <a:pt x="1378" y="1646"/>
                    <a:pt x="1072" y="1952"/>
                    <a:pt x="766" y="1952"/>
                  </a:cubicBezTo>
                  <a:cubicBezTo>
                    <a:pt x="307" y="2258"/>
                    <a:pt x="0" y="2564"/>
                    <a:pt x="153" y="3023"/>
                  </a:cubicBezTo>
                  <a:cubicBezTo>
                    <a:pt x="153" y="3483"/>
                    <a:pt x="460" y="3789"/>
                    <a:pt x="766" y="3942"/>
                  </a:cubicBezTo>
                  <a:lnTo>
                    <a:pt x="2449" y="3942"/>
                  </a:lnTo>
                  <a:lnTo>
                    <a:pt x="12246" y="2258"/>
                  </a:lnTo>
                  <a:cubicBezTo>
                    <a:pt x="12552" y="2258"/>
                    <a:pt x="12705" y="2105"/>
                    <a:pt x="13011" y="2105"/>
                  </a:cubicBezTo>
                  <a:cubicBezTo>
                    <a:pt x="13470" y="1799"/>
                    <a:pt x="13776" y="1340"/>
                    <a:pt x="13623" y="727"/>
                  </a:cubicBezTo>
                  <a:cubicBezTo>
                    <a:pt x="13470" y="421"/>
                    <a:pt x="13164" y="115"/>
                    <a:pt x="12858" y="115"/>
                  </a:cubicBezTo>
                  <a:cubicBezTo>
                    <a:pt x="12552" y="39"/>
                    <a:pt x="12284" y="0"/>
                    <a:pt x="1201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315;p45">
              <a:extLst>
                <a:ext uri="{FF2B5EF4-FFF2-40B4-BE49-F238E27FC236}">
                  <a16:creationId xmlns:a16="http://schemas.microsoft.com/office/drawing/2014/main" id="{AAB2F331-8D6A-4CF3-9A8A-EE67EB0D709A}"/>
                </a:ext>
              </a:extLst>
            </p:cNvPr>
            <p:cNvSpPr/>
            <p:nvPr/>
          </p:nvSpPr>
          <p:spPr>
            <a:xfrm>
              <a:off x="3209175" y="2082575"/>
              <a:ext cx="332950" cy="110050"/>
            </a:xfrm>
            <a:custGeom>
              <a:avLst/>
              <a:gdLst/>
              <a:ahLst/>
              <a:cxnLst/>
              <a:rect l="l" t="t" r="r" b="b"/>
              <a:pathLst>
                <a:path w="13318" h="4402" extrusionOk="0">
                  <a:moveTo>
                    <a:pt x="11481" y="1"/>
                  </a:moveTo>
                  <a:cubicBezTo>
                    <a:pt x="8267" y="307"/>
                    <a:pt x="4899" y="919"/>
                    <a:pt x="1685" y="1991"/>
                  </a:cubicBezTo>
                  <a:cubicBezTo>
                    <a:pt x="1379" y="2144"/>
                    <a:pt x="1072" y="2297"/>
                    <a:pt x="766" y="2450"/>
                  </a:cubicBezTo>
                  <a:cubicBezTo>
                    <a:pt x="154" y="2756"/>
                    <a:pt x="1" y="3215"/>
                    <a:pt x="154" y="3827"/>
                  </a:cubicBezTo>
                  <a:cubicBezTo>
                    <a:pt x="307" y="4134"/>
                    <a:pt x="766" y="4287"/>
                    <a:pt x="1072" y="4287"/>
                  </a:cubicBezTo>
                  <a:cubicBezTo>
                    <a:pt x="1225" y="4363"/>
                    <a:pt x="1379" y="4401"/>
                    <a:pt x="1532" y="4401"/>
                  </a:cubicBezTo>
                  <a:cubicBezTo>
                    <a:pt x="1685" y="4401"/>
                    <a:pt x="1838" y="4363"/>
                    <a:pt x="1991" y="4287"/>
                  </a:cubicBezTo>
                  <a:cubicBezTo>
                    <a:pt x="4899" y="3368"/>
                    <a:pt x="8114" y="2756"/>
                    <a:pt x="11328" y="2297"/>
                  </a:cubicBezTo>
                  <a:cubicBezTo>
                    <a:pt x="11787" y="2297"/>
                    <a:pt x="12246" y="1991"/>
                    <a:pt x="12706" y="1684"/>
                  </a:cubicBezTo>
                  <a:cubicBezTo>
                    <a:pt x="13165" y="1531"/>
                    <a:pt x="13318" y="1072"/>
                    <a:pt x="13165" y="766"/>
                  </a:cubicBezTo>
                  <a:cubicBezTo>
                    <a:pt x="13012" y="613"/>
                    <a:pt x="12859" y="307"/>
                    <a:pt x="12706" y="307"/>
                  </a:cubicBezTo>
                  <a:cubicBezTo>
                    <a:pt x="12246" y="1"/>
                    <a:pt x="11940" y="1"/>
                    <a:pt x="11481"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16;p45">
              <a:extLst>
                <a:ext uri="{FF2B5EF4-FFF2-40B4-BE49-F238E27FC236}">
                  <a16:creationId xmlns:a16="http://schemas.microsoft.com/office/drawing/2014/main" id="{FB90ADDB-5176-422E-AAE0-C2E77D9E042A}"/>
                </a:ext>
              </a:extLst>
            </p:cNvPr>
            <p:cNvSpPr/>
            <p:nvPr/>
          </p:nvSpPr>
          <p:spPr>
            <a:xfrm>
              <a:off x="2547175" y="1826200"/>
              <a:ext cx="321450" cy="122475"/>
            </a:xfrm>
            <a:custGeom>
              <a:avLst/>
              <a:gdLst/>
              <a:ahLst/>
              <a:cxnLst/>
              <a:rect l="l" t="t" r="r" b="b"/>
              <a:pathLst>
                <a:path w="12858" h="4899" extrusionOk="0">
                  <a:moveTo>
                    <a:pt x="10868" y="0"/>
                  </a:moveTo>
                  <a:cubicBezTo>
                    <a:pt x="7960" y="766"/>
                    <a:pt x="5052" y="1684"/>
                    <a:pt x="2296" y="2296"/>
                  </a:cubicBezTo>
                  <a:cubicBezTo>
                    <a:pt x="1684" y="2602"/>
                    <a:pt x="1378" y="2602"/>
                    <a:pt x="919" y="2908"/>
                  </a:cubicBezTo>
                  <a:cubicBezTo>
                    <a:pt x="460" y="3215"/>
                    <a:pt x="0" y="3521"/>
                    <a:pt x="306" y="4133"/>
                  </a:cubicBezTo>
                  <a:cubicBezTo>
                    <a:pt x="460" y="4592"/>
                    <a:pt x="919" y="4898"/>
                    <a:pt x="1531" y="4898"/>
                  </a:cubicBezTo>
                  <a:cubicBezTo>
                    <a:pt x="1837" y="4898"/>
                    <a:pt x="2296" y="4898"/>
                    <a:pt x="2756" y="4745"/>
                  </a:cubicBezTo>
                  <a:cubicBezTo>
                    <a:pt x="5205" y="3980"/>
                    <a:pt x="7501" y="3368"/>
                    <a:pt x="9950" y="2602"/>
                  </a:cubicBezTo>
                  <a:cubicBezTo>
                    <a:pt x="10868" y="2449"/>
                    <a:pt x="11633" y="1990"/>
                    <a:pt x="12552" y="1531"/>
                  </a:cubicBezTo>
                  <a:cubicBezTo>
                    <a:pt x="12858" y="1225"/>
                    <a:pt x="12858" y="766"/>
                    <a:pt x="12705" y="459"/>
                  </a:cubicBezTo>
                  <a:cubicBezTo>
                    <a:pt x="12552" y="306"/>
                    <a:pt x="12399" y="153"/>
                    <a:pt x="1209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317;p45">
              <a:extLst>
                <a:ext uri="{FF2B5EF4-FFF2-40B4-BE49-F238E27FC236}">
                  <a16:creationId xmlns:a16="http://schemas.microsoft.com/office/drawing/2014/main" id="{61294EE2-2951-4A0C-B1B9-95F5A725D05F}"/>
                </a:ext>
              </a:extLst>
            </p:cNvPr>
            <p:cNvSpPr/>
            <p:nvPr/>
          </p:nvSpPr>
          <p:spPr>
            <a:xfrm>
              <a:off x="2845650" y="2683375"/>
              <a:ext cx="317650" cy="118650"/>
            </a:xfrm>
            <a:custGeom>
              <a:avLst/>
              <a:gdLst/>
              <a:ahLst/>
              <a:cxnLst/>
              <a:rect l="l" t="t" r="r" b="b"/>
              <a:pathLst>
                <a:path w="12706" h="4746" extrusionOk="0">
                  <a:moveTo>
                    <a:pt x="11481" y="0"/>
                  </a:moveTo>
                  <a:cubicBezTo>
                    <a:pt x="7654" y="460"/>
                    <a:pt x="3980" y="1531"/>
                    <a:pt x="460" y="2909"/>
                  </a:cubicBezTo>
                  <a:cubicBezTo>
                    <a:pt x="307" y="3062"/>
                    <a:pt x="154" y="3062"/>
                    <a:pt x="154" y="3215"/>
                  </a:cubicBezTo>
                  <a:cubicBezTo>
                    <a:pt x="1" y="3521"/>
                    <a:pt x="1" y="3674"/>
                    <a:pt x="1" y="3980"/>
                  </a:cubicBezTo>
                  <a:cubicBezTo>
                    <a:pt x="1" y="4133"/>
                    <a:pt x="154" y="4439"/>
                    <a:pt x="460" y="4592"/>
                  </a:cubicBezTo>
                  <a:cubicBezTo>
                    <a:pt x="766" y="4746"/>
                    <a:pt x="1225" y="4746"/>
                    <a:pt x="1531" y="4746"/>
                  </a:cubicBezTo>
                  <a:cubicBezTo>
                    <a:pt x="4746" y="3827"/>
                    <a:pt x="7960" y="3062"/>
                    <a:pt x="10409" y="2296"/>
                  </a:cubicBezTo>
                  <a:cubicBezTo>
                    <a:pt x="11328" y="1990"/>
                    <a:pt x="11174" y="1990"/>
                    <a:pt x="11787" y="1837"/>
                  </a:cubicBezTo>
                  <a:cubicBezTo>
                    <a:pt x="12399" y="1531"/>
                    <a:pt x="12705" y="1072"/>
                    <a:pt x="12399" y="460"/>
                  </a:cubicBezTo>
                  <a:cubicBezTo>
                    <a:pt x="12093" y="153"/>
                    <a:pt x="11787" y="0"/>
                    <a:pt x="1148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18;p45">
              <a:extLst>
                <a:ext uri="{FF2B5EF4-FFF2-40B4-BE49-F238E27FC236}">
                  <a16:creationId xmlns:a16="http://schemas.microsoft.com/office/drawing/2014/main" id="{8B128B92-881E-4BB2-B6B1-1C7D812131E1}"/>
                </a:ext>
              </a:extLst>
            </p:cNvPr>
            <p:cNvSpPr/>
            <p:nvPr/>
          </p:nvSpPr>
          <p:spPr>
            <a:xfrm>
              <a:off x="4869975" y="4022725"/>
              <a:ext cx="283200" cy="80375"/>
            </a:xfrm>
            <a:custGeom>
              <a:avLst/>
              <a:gdLst/>
              <a:ahLst/>
              <a:cxnLst/>
              <a:rect l="l" t="t" r="r" b="b"/>
              <a:pathLst>
                <a:path w="11328" h="3215" extrusionOk="0">
                  <a:moveTo>
                    <a:pt x="9031" y="0"/>
                  </a:moveTo>
                  <a:cubicBezTo>
                    <a:pt x="6582" y="306"/>
                    <a:pt x="3980" y="766"/>
                    <a:pt x="1531" y="1072"/>
                  </a:cubicBezTo>
                  <a:cubicBezTo>
                    <a:pt x="1225" y="1072"/>
                    <a:pt x="765" y="1225"/>
                    <a:pt x="459" y="1378"/>
                  </a:cubicBezTo>
                  <a:cubicBezTo>
                    <a:pt x="306" y="1684"/>
                    <a:pt x="0" y="1684"/>
                    <a:pt x="153" y="1990"/>
                  </a:cubicBezTo>
                  <a:cubicBezTo>
                    <a:pt x="153" y="2449"/>
                    <a:pt x="306" y="3062"/>
                    <a:pt x="612" y="3062"/>
                  </a:cubicBezTo>
                  <a:cubicBezTo>
                    <a:pt x="1225" y="3215"/>
                    <a:pt x="1837" y="3215"/>
                    <a:pt x="2449" y="3215"/>
                  </a:cubicBezTo>
                  <a:cubicBezTo>
                    <a:pt x="4439" y="3062"/>
                    <a:pt x="6582" y="2755"/>
                    <a:pt x="8419" y="2449"/>
                  </a:cubicBezTo>
                  <a:cubicBezTo>
                    <a:pt x="9184" y="2449"/>
                    <a:pt x="9949" y="2296"/>
                    <a:pt x="10715" y="1990"/>
                  </a:cubicBezTo>
                  <a:cubicBezTo>
                    <a:pt x="11021" y="1990"/>
                    <a:pt x="11174" y="1378"/>
                    <a:pt x="11174" y="1072"/>
                  </a:cubicBezTo>
                  <a:cubicBezTo>
                    <a:pt x="11327" y="612"/>
                    <a:pt x="11021" y="306"/>
                    <a:pt x="10562" y="153"/>
                  </a:cubicBezTo>
                  <a:cubicBezTo>
                    <a:pt x="10103" y="0"/>
                    <a:pt x="9490" y="0"/>
                    <a:pt x="903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19;p45">
              <a:extLst>
                <a:ext uri="{FF2B5EF4-FFF2-40B4-BE49-F238E27FC236}">
                  <a16:creationId xmlns:a16="http://schemas.microsoft.com/office/drawing/2014/main" id="{0B6134C3-43E5-4F97-BBA4-4223DF84C6F7}"/>
                </a:ext>
              </a:extLst>
            </p:cNvPr>
            <p:cNvSpPr/>
            <p:nvPr/>
          </p:nvSpPr>
          <p:spPr>
            <a:xfrm>
              <a:off x="4422250" y="4121475"/>
              <a:ext cx="275550" cy="97750"/>
            </a:xfrm>
            <a:custGeom>
              <a:avLst/>
              <a:gdLst/>
              <a:ahLst/>
              <a:cxnLst/>
              <a:rect l="l" t="t" r="r" b="b"/>
              <a:pathLst>
                <a:path w="11022" h="3910" extrusionOk="0">
                  <a:moveTo>
                    <a:pt x="10183" y="0"/>
                  </a:moveTo>
                  <a:cubicBezTo>
                    <a:pt x="10108" y="0"/>
                    <a:pt x="10030" y="10"/>
                    <a:pt x="9950" y="30"/>
                  </a:cubicBezTo>
                  <a:cubicBezTo>
                    <a:pt x="7041" y="489"/>
                    <a:pt x="4286" y="1101"/>
                    <a:pt x="1837" y="1561"/>
                  </a:cubicBezTo>
                  <a:lnTo>
                    <a:pt x="1072" y="1867"/>
                  </a:lnTo>
                  <a:cubicBezTo>
                    <a:pt x="613" y="2173"/>
                    <a:pt x="0" y="2173"/>
                    <a:pt x="153" y="3091"/>
                  </a:cubicBezTo>
                  <a:cubicBezTo>
                    <a:pt x="272" y="3685"/>
                    <a:pt x="759" y="3910"/>
                    <a:pt x="1257" y="3910"/>
                  </a:cubicBezTo>
                  <a:cubicBezTo>
                    <a:pt x="1401" y="3910"/>
                    <a:pt x="1546" y="3891"/>
                    <a:pt x="1684" y="3857"/>
                  </a:cubicBezTo>
                  <a:cubicBezTo>
                    <a:pt x="4286" y="3397"/>
                    <a:pt x="6888" y="2938"/>
                    <a:pt x="9490" y="2326"/>
                  </a:cubicBezTo>
                  <a:cubicBezTo>
                    <a:pt x="9797" y="2326"/>
                    <a:pt x="10256" y="2173"/>
                    <a:pt x="10562" y="1867"/>
                  </a:cubicBezTo>
                  <a:cubicBezTo>
                    <a:pt x="10868" y="1714"/>
                    <a:pt x="11021" y="1255"/>
                    <a:pt x="11021" y="948"/>
                  </a:cubicBezTo>
                  <a:cubicBezTo>
                    <a:pt x="11021" y="417"/>
                    <a:pt x="10675" y="0"/>
                    <a:pt x="1018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20;p45">
              <a:extLst>
                <a:ext uri="{FF2B5EF4-FFF2-40B4-BE49-F238E27FC236}">
                  <a16:creationId xmlns:a16="http://schemas.microsoft.com/office/drawing/2014/main" id="{EC66DF7A-6E4E-453A-BACD-413364D7B2EF}"/>
                </a:ext>
              </a:extLst>
            </p:cNvPr>
            <p:cNvSpPr/>
            <p:nvPr/>
          </p:nvSpPr>
          <p:spPr>
            <a:xfrm>
              <a:off x="4713075" y="3043075"/>
              <a:ext cx="244925" cy="81150"/>
            </a:xfrm>
            <a:custGeom>
              <a:avLst/>
              <a:gdLst/>
              <a:ahLst/>
              <a:cxnLst/>
              <a:rect l="l" t="t" r="r" b="b"/>
              <a:pathLst>
                <a:path w="9797" h="3246" extrusionOk="0">
                  <a:moveTo>
                    <a:pt x="8725" y="1"/>
                  </a:moveTo>
                  <a:cubicBezTo>
                    <a:pt x="5970" y="1"/>
                    <a:pt x="3215" y="460"/>
                    <a:pt x="613" y="1378"/>
                  </a:cubicBezTo>
                  <a:cubicBezTo>
                    <a:pt x="153" y="1531"/>
                    <a:pt x="0" y="1991"/>
                    <a:pt x="0" y="2450"/>
                  </a:cubicBezTo>
                  <a:cubicBezTo>
                    <a:pt x="133" y="2848"/>
                    <a:pt x="495" y="3245"/>
                    <a:pt x="888" y="3245"/>
                  </a:cubicBezTo>
                  <a:cubicBezTo>
                    <a:pt x="949" y="3245"/>
                    <a:pt x="1010" y="3236"/>
                    <a:pt x="1072" y="3215"/>
                  </a:cubicBezTo>
                  <a:cubicBezTo>
                    <a:pt x="3674" y="2909"/>
                    <a:pt x="5970" y="2450"/>
                    <a:pt x="7960" y="2144"/>
                  </a:cubicBezTo>
                  <a:lnTo>
                    <a:pt x="8878" y="1838"/>
                  </a:lnTo>
                  <a:cubicBezTo>
                    <a:pt x="9337" y="1531"/>
                    <a:pt x="9797" y="1225"/>
                    <a:pt x="9491" y="613"/>
                  </a:cubicBezTo>
                  <a:cubicBezTo>
                    <a:pt x="9337" y="307"/>
                    <a:pt x="9031" y="1"/>
                    <a:pt x="872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21;p45">
              <a:extLst>
                <a:ext uri="{FF2B5EF4-FFF2-40B4-BE49-F238E27FC236}">
                  <a16:creationId xmlns:a16="http://schemas.microsoft.com/office/drawing/2014/main" id="{3F3F98CC-9649-42A3-861B-7F6D6EED68B4}"/>
                </a:ext>
              </a:extLst>
            </p:cNvPr>
            <p:cNvSpPr/>
            <p:nvPr/>
          </p:nvSpPr>
          <p:spPr>
            <a:xfrm>
              <a:off x="5095750" y="4106900"/>
              <a:ext cx="202825" cy="85200"/>
            </a:xfrm>
            <a:custGeom>
              <a:avLst/>
              <a:gdLst/>
              <a:ahLst/>
              <a:cxnLst/>
              <a:rect l="l" t="t" r="r" b="b"/>
              <a:pathLst>
                <a:path w="8113" h="3408" extrusionOk="0">
                  <a:moveTo>
                    <a:pt x="6735" y="1"/>
                  </a:moveTo>
                  <a:cubicBezTo>
                    <a:pt x="4898" y="1"/>
                    <a:pt x="3215" y="460"/>
                    <a:pt x="1531" y="1072"/>
                  </a:cubicBezTo>
                  <a:lnTo>
                    <a:pt x="612" y="1531"/>
                  </a:lnTo>
                  <a:cubicBezTo>
                    <a:pt x="153" y="1684"/>
                    <a:pt x="0" y="2297"/>
                    <a:pt x="153" y="2756"/>
                  </a:cubicBezTo>
                  <a:cubicBezTo>
                    <a:pt x="279" y="3134"/>
                    <a:pt x="716" y="3408"/>
                    <a:pt x="1123" y="3408"/>
                  </a:cubicBezTo>
                  <a:cubicBezTo>
                    <a:pt x="1210" y="3408"/>
                    <a:pt x="1296" y="3395"/>
                    <a:pt x="1378" y="3368"/>
                  </a:cubicBezTo>
                  <a:cubicBezTo>
                    <a:pt x="3368" y="2909"/>
                    <a:pt x="5204" y="2603"/>
                    <a:pt x="7194" y="1991"/>
                  </a:cubicBezTo>
                  <a:cubicBezTo>
                    <a:pt x="7653" y="1991"/>
                    <a:pt x="8113" y="1378"/>
                    <a:pt x="7960" y="919"/>
                  </a:cubicBezTo>
                  <a:cubicBezTo>
                    <a:pt x="7807" y="307"/>
                    <a:pt x="7347" y="1"/>
                    <a:pt x="673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22;p45">
              <a:extLst>
                <a:ext uri="{FF2B5EF4-FFF2-40B4-BE49-F238E27FC236}">
                  <a16:creationId xmlns:a16="http://schemas.microsoft.com/office/drawing/2014/main" id="{0F3A2A34-C9FB-4B1A-878B-CFE07D4AE659}"/>
                </a:ext>
              </a:extLst>
            </p:cNvPr>
            <p:cNvSpPr/>
            <p:nvPr/>
          </p:nvSpPr>
          <p:spPr>
            <a:xfrm>
              <a:off x="2007600" y="1364125"/>
              <a:ext cx="857200" cy="3379550"/>
            </a:xfrm>
            <a:custGeom>
              <a:avLst/>
              <a:gdLst/>
              <a:ahLst/>
              <a:cxnLst/>
              <a:rect l="l" t="t" r="r" b="b"/>
              <a:pathLst>
                <a:path w="34288" h="135182" extrusionOk="0">
                  <a:moveTo>
                    <a:pt x="996" y="0"/>
                  </a:moveTo>
                  <a:cubicBezTo>
                    <a:pt x="881" y="0"/>
                    <a:pt x="766" y="39"/>
                    <a:pt x="613" y="115"/>
                  </a:cubicBezTo>
                  <a:cubicBezTo>
                    <a:pt x="460" y="115"/>
                    <a:pt x="154" y="268"/>
                    <a:pt x="154" y="574"/>
                  </a:cubicBezTo>
                  <a:cubicBezTo>
                    <a:pt x="1" y="1799"/>
                    <a:pt x="154" y="3176"/>
                    <a:pt x="613" y="4401"/>
                  </a:cubicBezTo>
                  <a:cubicBezTo>
                    <a:pt x="1378" y="7309"/>
                    <a:pt x="2144" y="10218"/>
                    <a:pt x="2909" y="13279"/>
                  </a:cubicBezTo>
                  <a:cubicBezTo>
                    <a:pt x="4593" y="20473"/>
                    <a:pt x="6124" y="27820"/>
                    <a:pt x="8113" y="35015"/>
                  </a:cubicBezTo>
                  <a:cubicBezTo>
                    <a:pt x="10409" y="42974"/>
                    <a:pt x="12399" y="50934"/>
                    <a:pt x="14236" y="58893"/>
                  </a:cubicBezTo>
                  <a:cubicBezTo>
                    <a:pt x="15614" y="64097"/>
                    <a:pt x="16226" y="69455"/>
                    <a:pt x="17757" y="74506"/>
                  </a:cubicBezTo>
                  <a:cubicBezTo>
                    <a:pt x="20818" y="85986"/>
                    <a:pt x="23267" y="97772"/>
                    <a:pt x="25716" y="109559"/>
                  </a:cubicBezTo>
                  <a:cubicBezTo>
                    <a:pt x="27247" y="117365"/>
                    <a:pt x="29390" y="125018"/>
                    <a:pt x="31686" y="132978"/>
                  </a:cubicBezTo>
                  <a:cubicBezTo>
                    <a:pt x="31992" y="133590"/>
                    <a:pt x="32451" y="134203"/>
                    <a:pt x="32757" y="134815"/>
                  </a:cubicBezTo>
                  <a:cubicBezTo>
                    <a:pt x="32926" y="135068"/>
                    <a:pt x="33141" y="135181"/>
                    <a:pt x="33351" y="135181"/>
                  </a:cubicBezTo>
                  <a:cubicBezTo>
                    <a:pt x="33523" y="135181"/>
                    <a:pt x="33691" y="135106"/>
                    <a:pt x="33829" y="134968"/>
                  </a:cubicBezTo>
                  <a:cubicBezTo>
                    <a:pt x="33982" y="134815"/>
                    <a:pt x="34288" y="134509"/>
                    <a:pt x="34288" y="134356"/>
                  </a:cubicBezTo>
                  <a:cubicBezTo>
                    <a:pt x="33982" y="132825"/>
                    <a:pt x="33676" y="131294"/>
                    <a:pt x="33216" y="129764"/>
                  </a:cubicBezTo>
                  <a:cubicBezTo>
                    <a:pt x="30920" y="122110"/>
                    <a:pt x="29084" y="114610"/>
                    <a:pt x="27553" y="106956"/>
                  </a:cubicBezTo>
                  <a:cubicBezTo>
                    <a:pt x="25869" y="98844"/>
                    <a:pt x="24032" y="90884"/>
                    <a:pt x="22043" y="82772"/>
                  </a:cubicBezTo>
                  <a:cubicBezTo>
                    <a:pt x="20512" y="75731"/>
                    <a:pt x="18522" y="68843"/>
                    <a:pt x="17144" y="61801"/>
                  </a:cubicBezTo>
                  <a:cubicBezTo>
                    <a:pt x="15920" y="55373"/>
                    <a:pt x="14389" y="49097"/>
                    <a:pt x="12552" y="42821"/>
                  </a:cubicBezTo>
                  <a:cubicBezTo>
                    <a:pt x="10103" y="33637"/>
                    <a:pt x="7501" y="24606"/>
                    <a:pt x="5664" y="15422"/>
                  </a:cubicBezTo>
                  <a:cubicBezTo>
                    <a:pt x="4899" y="10830"/>
                    <a:pt x="3674" y="6544"/>
                    <a:pt x="2450" y="2258"/>
                  </a:cubicBezTo>
                  <a:cubicBezTo>
                    <a:pt x="2297" y="1493"/>
                    <a:pt x="1838" y="727"/>
                    <a:pt x="1378" y="115"/>
                  </a:cubicBezTo>
                  <a:cubicBezTo>
                    <a:pt x="1225" y="39"/>
                    <a:pt x="1111" y="0"/>
                    <a:pt x="99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23;p45">
              <a:extLst>
                <a:ext uri="{FF2B5EF4-FFF2-40B4-BE49-F238E27FC236}">
                  <a16:creationId xmlns:a16="http://schemas.microsoft.com/office/drawing/2014/main" id="{973D2D2D-1277-4364-ACBA-C05F69CE3BEA}"/>
                </a:ext>
              </a:extLst>
            </p:cNvPr>
            <p:cNvSpPr/>
            <p:nvPr/>
          </p:nvSpPr>
          <p:spPr>
            <a:xfrm>
              <a:off x="2179800" y="2591375"/>
              <a:ext cx="111000" cy="222125"/>
            </a:xfrm>
            <a:custGeom>
              <a:avLst/>
              <a:gdLst/>
              <a:ahLst/>
              <a:cxnLst/>
              <a:rect l="l" t="t" r="r" b="b"/>
              <a:pathLst>
                <a:path w="4440" h="8885" extrusionOk="0">
                  <a:moveTo>
                    <a:pt x="976" y="1"/>
                  </a:moveTo>
                  <a:cubicBezTo>
                    <a:pt x="849" y="1"/>
                    <a:pt x="722" y="51"/>
                    <a:pt x="613" y="160"/>
                  </a:cubicBezTo>
                  <a:cubicBezTo>
                    <a:pt x="307" y="313"/>
                    <a:pt x="1" y="772"/>
                    <a:pt x="1" y="1078"/>
                  </a:cubicBezTo>
                  <a:cubicBezTo>
                    <a:pt x="307" y="3680"/>
                    <a:pt x="1225" y="6129"/>
                    <a:pt x="2450" y="8426"/>
                  </a:cubicBezTo>
                  <a:cubicBezTo>
                    <a:pt x="2603" y="8732"/>
                    <a:pt x="3062" y="8885"/>
                    <a:pt x="3521" y="8885"/>
                  </a:cubicBezTo>
                  <a:cubicBezTo>
                    <a:pt x="3981" y="8732"/>
                    <a:pt x="4440" y="8272"/>
                    <a:pt x="4287" y="7813"/>
                  </a:cubicBezTo>
                  <a:cubicBezTo>
                    <a:pt x="3981" y="6436"/>
                    <a:pt x="3521" y="5211"/>
                    <a:pt x="3215" y="4293"/>
                  </a:cubicBezTo>
                  <a:cubicBezTo>
                    <a:pt x="2603" y="2762"/>
                    <a:pt x="2144" y="1537"/>
                    <a:pt x="1532" y="466"/>
                  </a:cubicBezTo>
                  <a:cubicBezTo>
                    <a:pt x="1433" y="169"/>
                    <a:pt x="1206" y="1"/>
                    <a:pt x="976"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24;p45">
              <a:extLst>
                <a:ext uri="{FF2B5EF4-FFF2-40B4-BE49-F238E27FC236}">
                  <a16:creationId xmlns:a16="http://schemas.microsoft.com/office/drawing/2014/main" id="{BA7C5470-66CF-461B-A989-D603FDF64429}"/>
                </a:ext>
              </a:extLst>
            </p:cNvPr>
            <p:cNvSpPr/>
            <p:nvPr/>
          </p:nvSpPr>
          <p:spPr>
            <a:xfrm>
              <a:off x="2336700" y="3190950"/>
              <a:ext cx="84225" cy="212875"/>
            </a:xfrm>
            <a:custGeom>
              <a:avLst/>
              <a:gdLst/>
              <a:ahLst/>
              <a:cxnLst/>
              <a:rect l="l" t="t" r="r" b="b"/>
              <a:pathLst>
                <a:path w="3369" h="8515" extrusionOk="0">
                  <a:moveTo>
                    <a:pt x="1194" y="0"/>
                  </a:moveTo>
                  <a:cubicBezTo>
                    <a:pt x="1055" y="0"/>
                    <a:pt x="910" y="19"/>
                    <a:pt x="766" y="55"/>
                  </a:cubicBezTo>
                  <a:cubicBezTo>
                    <a:pt x="307" y="209"/>
                    <a:pt x="1" y="668"/>
                    <a:pt x="154" y="1280"/>
                  </a:cubicBezTo>
                  <a:cubicBezTo>
                    <a:pt x="460" y="3423"/>
                    <a:pt x="919" y="5260"/>
                    <a:pt x="1225" y="7250"/>
                  </a:cubicBezTo>
                  <a:cubicBezTo>
                    <a:pt x="1378" y="7556"/>
                    <a:pt x="1531" y="7862"/>
                    <a:pt x="1837" y="8015"/>
                  </a:cubicBezTo>
                  <a:cubicBezTo>
                    <a:pt x="1962" y="8265"/>
                    <a:pt x="2189" y="8515"/>
                    <a:pt x="2519" y="8515"/>
                  </a:cubicBezTo>
                  <a:cubicBezTo>
                    <a:pt x="2592" y="8515"/>
                    <a:pt x="2672" y="8502"/>
                    <a:pt x="2756" y="8474"/>
                  </a:cubicBezTo>
                  <a:cubicBezTo>
                    <a:pt x="3062" y="8321"/>
                    <a:pt x="3368" y="8015"/>
                    <a:pt x="3368" y="7556"/>
                  </a:cubicBezTo>
                  <a:cubicBezTo>
                    <a:pt x="3368" y="5260"/>
                    <a:pt x="2909" y="2964"/>
                    <a:pt x="2144" y="668"/>
                  </a:cubicBezTo>
                  <a:cubicBezTo>
                    <a:pt x="2027" y="200"/>
                    <a:pt x="1642" y="0"/>
                    <a:pt x="1194"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25;p45">
              <a:extLst>
                <a:ext uri="{FF2B5EF4-FFF2-40B4-BE49-F238E27FC236}">
                  <a16:creationId xmlns:a16="http://schemas.microsoft.com/office/drawing/2014/main" id="{C7AE8978-C823-4CD5-84CD-37064A28FD7F}"/>
                </a:ext>
              </a:extLst>
            </p:cNvPr>
            <p:cNvSpPr/>
            <p:nvPr/>
          </p:nvSpPr>
          <p:spPr>
            <a:xfrm>
              <a:off x="2805200" y="1132575"/>
              <a:ext cx="71100" cy="115800"/>
            </a:xfrm>
            <a:custGeom>
              <a:avLst/>
              <a:gdLst/>
              <a:ahLst/>
              <a:cxnLst/>
              <a:rect l="l" t="t" r="r" b="b"/>
              <a:pathLst>
                <a:path w="2844" h="4632" extrusionOk="0">
                  <a:moveTo>
                    <a:pt x="788" y="1"/>
                  </a:moveTo>
                  <a:cubicBezTo>
                    <a:pt x="68" y="1"/>
                    <a:pt x="0" y="1461"/>
                    <a:pt x="700" y="3560"/>
                  </a:cubicBezTo>
                  <a:cubicBezTo>
                    <a:pt x="853" y="3714"/>
                    <a:pt x="1006" y="4020"/>
                    <a:pt x="1312" y="4326"/>
                  </a:cubicBezTo>
                  <a:cubicBezTo>
                    <a:pt x="1465" y="4479"/>
                    <a:pt x="1772" y="4632"/>
                    <a:pt x="1925" y="4632"/>
                  </a:cubicBezTo>
                  <a:cubicBezTo>
                    <a:pt x="2384" y="4632"/>
                    <a:pt x="2690" y="4173"/>
                    <a:pt x="2843" y="3867"/>
                  </a:cubicBezTo>
                  <a:cubicBezTo>
                    <a:pt x="2843" y="3407"/>
                    <a:pt x="2843" y="3101"/>
                    <a:pt x="2843" y="2642"/>
                  </a:cubicBezTo>
                  <a:cubicBezTo>
                    <a:pt x="2384" y="1571"/>
                    <a:pt x="2537" y="193"/>
                    <a:pt x="1006" y="40"/>
                  </a:cubicBezTo>
                  <a:cubicBezTo>
                    <a:pt x="928" y="14"/>
                    <a:pt x="855" y="1"/>
                    <a:pt x="78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pic>
        <p:nvPicPr>
          <p:cNvPr id="84" name="صورة 83">
            <a:extLst>
              <a:ext uri="{FF2B5EF4-FFF2-40B4-BE49-F238E27FC236}">
                <a16:creationId xmlns:a16="http://schemas.microsoft.com/office/drawing/2014/main" id="{0FBFC677-135F-417E-9DFD-4B381DE4E0BD}"/>
              </a:ext>
            </a:extLst>
          </p:cNvPr>
          <p:cNvPicPr>
            <a:picLocks noChangeAspect="1"/>
          </p:cNvPicPr>
          <p:nvPr/>
        </p:nvPicPr>
        <p:blipFill>
          <a:blip r:embed="rId3"/>
          <a:stretch>
            <a:fillRect/>
          </a:stretch>
        </p:blipFill>
        <p:spPr>
          <a:xfrm>
            <a:off x="1684" y="4829189"/>
            <a:ext cx="1042506" cy="377985"/>
          </a:xfrm>
          <a:prstGeom prst="rect">
            <a:avLst/>
          </a:prstGeom>
        </p:spPr>
      </p:pic>
      <mc:AlternateContent xmlns:mc="http://schemas.openxmlformats.org/markup-compatibility/2006" xmlns:pslz="http://schemas.microsoft.com/office/powerpoint/2016/slidezoom">
        <mc:Choice Requires="pslz">
          <p:graphicFrame>
            <p:nvGraphicFramePr>
              <p:cNvPr id="19" name="صورة الشريحة 18">
                <a:extLst>
                  <a:ext uri="{FF2B5EF4-FFF2-40B4-BE49-F238E27FC236}">
                    <a16:creationId xmlns:a16="http://schemas.microsoft.com/office/drawing/2014/main" id="{EF4026A1-900F-4FD6-81AE-AC9E7DEFC1F5}"/>
                  </a:ext>
                </a:extLst>
              </p:cNvPr>
              <p:cNvGraphicFramePr>
                <a:graphicFrameLocks noChangeAspect="1"/>
              </p:cNvGraphicFramePr>
              <p:nvPr/>
            </p:nvGraphicFramePr>
            <p:xfrm>
              <a:off x="-335765" y="3732306"/>
              <a:ext cx="1318636" cy="1285875"/>
            </p:xfrm>
            <a:graphic>
              <a:graphicData uri="http://schemas.microsoft.com/office/powerpoint/2016/slidezoom">
                <pslz:sldZm>
                  <pslz:sldZmObj sldId="339" cId="1629082065">
                    <pslz:zmPr id="{2939FBC9-5D81-48AC-B2C5-A0929D114F0B}" imageType="cover" transitionDur="1000">
                      <p166:blipFill xmlns:p166="http://schemas.microsoft.com/office/powerpoint/2016/6/main">
                        <a:blip r:embed="rId4"/>
                        <a:stretch>
                          <a:fillRect/>
                        </a:stretch>
                      </p166:blipFill>
                      <p166:spPr xmlns:p166="http://schemas.microsoft.com/office/powerpoint/2016/6/main">
                        <a:xfrm>
                          <a:off x="0" y="0"/>
                          <a:ext cx="1318636" cy="1285875"/>
                        </a:xfrm>
                        <a:prstGeom prst="rect">
                          <a:avLst/>
                        </a:prstGeom>
                      </p166:spPr>
                    </pslz:zmPr>
                  </pslz:sldZmObj>
                </pslz:sldZm>
              </a:graphicData>
            </a:graphic>
          </p:graphicFrame>
        </mc:Choice>
        <mc:Fallback xmlns="">
          <p:pic>
            <p:nvPicPr>
              <p:cNvPr id="19" name="صورة الشريحة 18">
                <a:hlinkClick r:id="rId5" action="ppaction://hlinksldjump"/>
                <a:extLst>
                  <a:ext uri="{FF2B5EF4-FFF2-40B4-BE49-F238E27FC236}">
                    <a16:creationId xmlns:a16="http://schemas.microsoft.com/office/drawing/2014/main" id="{EF4026A1-900F-4FD6-81AE-AC9E7DEFC1F5}"/>
                  </a:ext>
                </a:extLst>
              </p:cNvPr>
              <p:cNvPicPr>
                <a:picLocks noGrp="1" noRot="1" noChangeAspect="1" noMove="1" noResize="1" noEditPoints="1" noAdjustHandles="1" noChangeArrowheads="1" noChangeShapeType="1"/>
              </p:cNvPicPr>
              <p:nvPr/>
            </p:nvPicPr>
            <p:blipFill>
              <a:blip r:embed="rId6"/>
              <a:stretch>
                <a:fillRect/>
              </a:stretch>
            </p:blipFill>
            <p:spPr>
              <a:xfrm>
                <a:off x="-335765" y="3732306"/>
                <a:ext cx="1318636" cy="1285875"/>
              </a:xfrm>
              <a:prstGeom prst="rect">
                <a:avLst/>
              </a:prstGeom>
            </p:spPr>
          </p:pic>
        </mc:Fallback>
      </mc:AlternateContent>
      <p:sp>
        <p:nvSpPr>
          <p:cNvPr id="41" name="مستطيل 7">
            <a:extLst>
              <a:ext uri="{FF2B5EF4-FFF2-40B4-BE49-F238E27FC236}">
                <a16:creationId xmlns:a16="http://schemas.microsoft.com/office/drawing/2014/main" id="{EA23EA45-D5A3-4B82-9D24-3A3BDC6F56B4}"/>
              </a:ext>
            </a:extLst>
          </p:cNvPr>
          <p:cNvSpPr>
            <a:spLocks noChangeArrowheads="1"/>
          </p:cNvSpPr>
          <p:nvPr/>
        </p:nvSpPr>
        <p:spPr bwMode="auto">
          <a:xfrm>
            <a:off x="4706591" y="41379"/>
            <a:ext cx="4421506" cy="461665"/>
          </a:xfrm>
          <a:prstGeom prst="rect">
            <a:avLst/>
          </a:prstGeom>
          <a:noFill/>
          <a:ln w="9525">
            <a:noFill/>
            <a:miter lim="800000"/>
            <a:headEnd/>
            <a:tailEnd/>
          </a:ln>
        </p:spPr>
        <p:txBody>
          <a:bodyPr wrap="square">
            <a:spAutoFit/>
          </a:bodyPr>
          <a:lstStyle/>
          <a:p>
            <a:pPr algn="r"/>
            <a:r>
              <a:rPr lang="ar-SA" sz="2400" b="1" dirty="0">
                <a:solidFill>
                  <a:schemeClr val="accent4">
                    <a:lumMod val="75000"/>
                  </a:schemeClr>
                </a:solidFill>
                <a:latin typeface="Times New Roman" pitchFamily="18" charset="0"/>
                <a:cs typeface="+mj-cs"/>
              </a:rPr>
              <a:t>استخدام النماذج والأدوات والأجهزة </a:t>
            </a:r>
          </a:p>
        </p:txBody>
      </p:sp>
      <p:sp>
        <p:nvSpPr>
          <p:cNvPr id="42" name="مستطيل مستدير الزوايا 18">
            <a:extLst>
              <a:ext uri="{FF2B5EF4-FFF2-40B4-BE49-F238E27FC236}">
                <a16:creationId xmlns:a16="http://schemas.microsoft.com/office/drawing/2014/main" id="{66D76006-6341-4D10-A3F4-4FC913896D7C}"/>
              </a:ext>
            </a:extLst>
          </p:cNvPr>
          <p:cNvSpPr/>
          <p:nvPr/>
        </p:nvSpPr>
        <p:spPr>
          <a:xfrm>
            <a:off x="4464616" y="588204"/>
            <a:ext cx="4663481" cy="1221938"/>
          </a:xfrm>
          <a:prstGeom prst="roundRect">
            <a:avLst>
              <a:gd name="adj" fmla="val 29500"/>
            </a:avLst>
          </a:prstGeom>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r">
              <a:defRPr/>
            </a:pPr>
            <a:r>
              <a:rPr lang="ar-EG" sz="2000" b="1" dirty="0">
                <a:ln w="50800"/>
                <a:solidFill>
                  <a:schemeClr val="bg2">
                    <a:lumMod val="75000"/>
                  </a:schemeClr>
                </a:solidFill>
                <a:cs typeface="Arabic Transparent" pitchFamily="2" charset="-78"/>
              </a:rPr>
              <a:t> تعدّ الأجهزة والموادّ المستخدمة في تنفيذ الاستقصاء وتحليل البيانات من الأمور المهمة لحلّ المشكلة العلمية عن طريق البحث الوصفي.</a:t>
            </a:r>
            <a:endParaRPr lang="en-US" sz="2000" dirty="0">
              <a:solidFill>
                <a:schemeClr val="bg2">
                  <a:lumMod val="75000"/>
                </a:schemeClr>
              </a:solidFill>
            </a:endParaRPr>
          </a:p>
        </p:txBody>
      </p:sp>
      <p:sp>
        <p:nvSpPr>
          <p:cNvPr id="43" name="مستطيل 7">
            <a:extLst>
              <a:ext uri="{FF2B5EF4-FFF2-40B4-BE49-F238E27FC236}">
                <a16:creationId xmlns:a16="http://schemas.microsoft.com/office/drawing/2014/main" id="{568DA48C-B695-4BC8-B3CA-22E8979ECBBA}"/>
              </a:ext>
            </a:extLst>
          </p:cNvPr>
          <p:cNvSpPr>
            <a:spLocks noChangeArrowheads="1"/>
          </p:cNvSpPr>
          <p:nvPr/>
        </p:nvSpPr>
        <p:spPr bwMode="auto">
          <a:xfrm>
            <a:off x="522937" y="4144724"/>
            <a:ext cx="4452730" cy="830997"/>
          </a:xfrm>
          <a:prstGeom prst="rect">
            <a:avLst/>
          </a:prstGeom>
          <a:noFill/>
          <a:ln w="9525">
            <a:noFill/>
            <a:miter lim="800000"/>
            <a:headEnd/>
            <a:tailEnd/>
          </a:ln>
        </p:spPr>
        <p:txBody>
          <a:bodyPr wrap="square">
            <a:spAutoFit/>
          </a:bodyPr>
          <a:lstStyle/>
          <a:p>
            <a:pPr algn="ctr"/>
            <a:r>
              <a:rPr lang="ar-SA" sz="2400" b="1" dirty="0">
                <a:solidFill>
                  <a:schemeClr val="accent4">
                    <a:lumMod val="75000"/>
                  </a:schemeClr>
                </a:solidFill>
                <a:latin typeface="Times New Roman" pitchFamily="18" charset="0"/>
                <a:cs typeface="+mj-cs"/>
              </a:rPr>
              <a:t>تمثل كثير من النماذج باستخدام الحواسيب وهي توفر الوقت والجهد والمال </a:t>
            </a:r>
          </a:p>
        </p:txBody>
      </p:sp>
      <p:sp>
        <p:nvSpPr>
          <p:cNvPr id="44" name="مستطيل مستدير الزوايا 18">
            <a:extLst>
              <a:ext uri="{FF2B5EF4-FFF2-40B4-BE49-F238E27FC236}">
                <a16:creationId xmlns:a16="http://schemas.microsoft.com/office/drawing/2014/main" id="{D534B986-E675-4BF6-BDA4-33779FCC4DE5}"/>
              </a:ext>
            </a:extLst>
          </p:cNvPr>
          <p:cNvSpPr/>
          <p:nvPr/>
        </p:nvSpPr>
        <p:spPr>
          <a:xfrm>
            <a:off x="1515540" y="1999843"/>
            <a:ext cx="4964441" cy="2110621"/>
          </a:xfrm>
          <a:prstGeom prst="roundRect">
            <a:avLst>
              <a:gd name="adj" fmla="val 29500"/>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defRPr/>
            </a:pPr>
            <a:r>
              <a:rPr lang="ar-EG" sz="1800" b="1" dirty="0">
                <a:ln w="50800"/>
                <a:solidFill>
                  <a:schemeClr val="bg2">
                    <a:lumMod val="75000"/>
                  </a:schemeClr>
                </a:solidFill>
                <a:cs typeface="Arabic Transparent" pitchFamily="2" charset="-78"/>
              </a:rPr>
              <a:t>النموذج يمثّل أشياء قد</a:t>
            </a:r>
            <a:r>
              <a:rPr lang="ar-SA" sz="1800" b="1" dirty="0">
                <a:ln w="50800"/>
                <a:solidFill>
                  <a:schemeClr val="bg2">
                    <a:lumMod val="75000"/>
                  </a:schemeClr>
                </a:solidFill>
                <a:cs typeface="Arabic Transparent" pitchFamily="2" charset="-78"/>
              </a:rPr>
              <a:t> </a:t>
            </a:r>
          </a:p>
          <a:p>
            <a:pPr algn="ctr">
              <a:defRPr/>
            </a:pPr>
            <a:r>
              <a:rPr lang="ar-EG" sz="1800" b="1" dirty="0">
                <a:ln w="50800"/>
                <a:solidFill>
                  <a:schemeClr val="bg2">
                    <a:lumMod val="75000"/>
                  </a:schemeClr>
                </a:solidFill>
                <a:cs typeface="Arabic Transparent" pitchFamily="2" charset="-78"/>
              </a:rPr>
              <a:t>يصعب ملاحظتها </a:t>
            </a:r>
            <a:r>
              <a:rPr lang="ar-SA" sz="1800" b="1" dirty="0">
                <a:ln w="50800"/>
                <a:solidFill>
                  <a:schemeClr val="bg2">
                    <a:lumMod val="75000"/>
                  </a:schemeClr>
                </a:solidFill>
                <a:cs typeface="Arabic Transparent" pitchFamily="2" charset="-78"/>
              </a:rPr>
              <a:t>ب</a:t>
            </a:r>
            <a:r>
              <a:rPr lang="ar-EG" sz="1800" b="1" dirty="0">
                <a:ln w="50800"/>
                <a:solidFill>
                  <a:schemeClr val="bg2">
                    <a:lumMod val="75000"/>
                  </a:schemeClr>
                </a:solidFill>
                <a:cs typeface="Arabic Transparent" pitchFamily="2" charset="-78"/>
              </a:rPr>
              <a:t>صورة مباشرة</a:t>
            </a:r>
            <a:r>
              <a:rPr lang="ar-SA" sz="1800" b="1" dirty="0">
                <a:ln w="50800"/>
                <a:solidFill>
                  <a:schemeClr val="bg2">
                    <a:lumMod val="75000"/>
                  </a:schemeClr>
                </a:solidFill>
                <a:cs typeface="Arabic Transparent" pitchFamily="2" charset="-78"/>
              </a:rPr>
              <a:t> </a:t>
            </a:r>
          </a:p>
          <a:p>
            <a:pPr algn="ctr">
              <a:defRPr/>
            </a:pPr>
            <a:r>
              <a:rPr lang="ar-SA" sz="1800" b="1" dirty="0">
                <a:ln w="50800"/>
                <a:solidFill>
                  <a:schemeClr val="bg2">
                    <a:lumMod val="75000"/>
                  </a:schemeClr>
                </a:solidFill>
                <a:cs typeface="Arabic Transparent" pitchFamily="2" charset="-78"/>
              </a:rPr>
              <a:t>مثل الحالات التالية :</a:t>
            </a:r>
          </a:p>
          <a:p>
            <a:pPr algn="ctr">
              <a:defRPr/>
            </a:pPr>
            <a:r>
              <a:rPr lang="ar-SA" sz="1800" b="1" dirty="0">
                <a:ln w="50800"/>
                <a:solidFill>
                  <a:schemeClr val="bg2">
                    <a:lumMod val="75000"/>
                  </a:schemeClr>
                </a:solidFill>
                <a:cs typeface="Arabic Transparent" pitchFamily="2" charset="-78"/>
              </a:rPr>
              <a:t>ال</a:t>
            </a:r>
            <a:r>
              <a:rPr lang="ar-EG" sz="1800" b="1" dirty="0">
                <a:ln w="50800"/>
                <a:solidFill>
                  <a:schemeClr val="bg2">
                    <a:lumMod val="75000"/>
                  </a:schemeClr>
                </a:solidFill>
                <a:cs typeface="Arabic Transparent" pitchFamily="2" charset="-78"/>
              </a:rPr>
              <a:t>خطرة جدًّا</a:t>
            </a:r>
            <a:r>
              <a:rPr lang="en-US" sz="1800" b="1" dirty="0">
                <a:ln w="50800"/>
                <a:solidFill>
                  <a:schemeClr val="bg2">
                    <a:lumMod val="75000"/>
                  </a:schemeClr>
                </a:solidFill>
                <a:cs typeface="Arabic Transparent" pitchFamily="2" charset="-78"/>
              </a:rPr>
              <a:t> - </a:t>
            </a:r>
            <a:r>
              <a:rPr lang="ar-EG" sz="1800" b="1" dirty="0">
                <a:ln w="50800"/>
                <a:solidFill>
                  <a:schemeClr val="bg2">
                    <a:lumMod val="75000"/>
                  </a:schemeClr>
                </a:solidFill>
                <a:cs typeface="Arabic Transparent" pitchFamily="2" charset="-78"/>
              </a:rPr>
              <a:t>عالية التكلفة</a:t>
            </a:r>
            <a:endParaRPr lang="ar-SA" sz="1800" b="1" dirty="0">
              <a:ln w="50800"/>
              <a:solidFill>
                <a:schemeClr val="bg2">
                  <a:lumMod val="75000"/>
                </a:schemeClr>
              </a:solidFill>
              <a:cs typeface="Arabic Transparent" pitchFamily="2" charset="-78"/>
            </a:endParaRPr>
          </a:p>
          <a:p>
            <a:pPr algn="ctr">
              <a:defRPr/>
            </a:pPr>
            <a:r>
              <a:rPr lang="ar-SA" sz="1800" b="1" dirty="0">
                <a:ln w="50800"/>
                <a:solidFill>
                  <a:schemeClr val="bg2">
                    <a:lumMod val="75000"/>
                  </a:schemeClr>
                </a:solidFill>
                <a:cs typeface="Arabic Transparent" pitchFamily="2" charset="-78"/>
              </a:rPr>
              <a:t>ال</a:t>
            </a:r>
            <a:r>
              <a:rPr lang="ar-EG" sz="1800" b="1" dirty="0">
                <a:ln w="50800"/>
                <a:solidFill>
                  <a:schemeClr val="bg2">
                    <a:lumMod val="75000"/>
                  </a:schemeClr>
                </a:solidFill>
                <a:cs typeface="Arabic Transparent" pitchFamily="2" charset="-78"/>
              </a:rPr>
              <a:t>كبيرة </a:t>
            </a:r>
            <a:r>
              <a:rPr lang="ar-SA" sz="1800" b="1" dirty="0" err="1">
                <a:ln w="50800"/>
                <a:solidFill>
                  <a:schemeClr val="bg2">
                    <a:lumMod val="75000"/>
                  </a:schemeClr>
                </a:solidFill>
                <a:cs typeface="Arabic Transparent" pitchFamily="2" charset="-78"/>
              </a:rPr>
              <a:t>أوالصغيرة</a:t>
            </a:r>
            <a:r>
              <a:rPr lang="ar-SA" sz="1800" b="1" dirty="0">
                <a:ln w="50800"/>
                <a:solidFill>
                  <a:schemeClr val="bg2">
                    <a:lumMod val="75000"/>
                  </a:schemeClr>
                </a:solidFill>
                <a:cs typeface="Arabic Transparent" pitchFamily="2" charset="-78"/>
              </a:rPr>
              <a:t> جداً</a:t>
            </a:r>
          </a:p>
          <a:p>
            <a:pPr algn="ctr">
              <a:defRPr/>
            </a:pPr>
            <a:r>
              <a:rPr lang="ar-SA" sz="1800" b="1" dirty="0">
                <a:ln w="50800"/>
                <a:solidFill>
                  <a:schemeClr val="bg2">
                    <a:lumMod val="75000"/>
                  </a:schemeClr>
                </a:solidFill>
                <a:cs typeface="Arabic Transparent" pitchFamily="2" charset="-78"/>
              </a:rPr>
              <a:t>السريعة أو الب</a:t>
            </a:r>
            <a:r>
              <a:rPr lang="ar-EG" sz="1800" b="1" dirty="0">
                <a:ln w="50800"/>
                <a:solidFill>
                  <a:schemeClr val="bg2">
                    <a:lumMod val="75000"/>
                  </a:schemeClr>
                </a:solidFill>
                <a:cs typeface="Arabic Transparent" pitchFamily="2" charset="-78"/>
              </a:rPr>
              <a:t>ط</a:t>
            </a:r>
            <a:r>
              <a:rPr lang="ar-SA" sz="1800" b="1" dirty="0" err="1">
                <a:ln w="50800"/>
                <a:solidFill>
                  <a:schemeClr val="bg2">
                    <a:lumMod val="75000"/>
                  </a:schemeClr>
                </a:solidFill>
                <a:cs typeface="Arabic Transparent" pitchFamily="2" charset="-78"/>
              </a:rPr>
              <a:t>يئة</a:t>
            </a:r>
            <a:r>
              <a:rPr lang="ar-SA" sz="1800" b="1" dirty="0">
                <a:ln w="50800"/>
                <a:solidFill>
                  <a:schemeClr val="bg2">
                    <a:lumMod val="75000"/>
                  </a:schemeClr>
                </a:solidFill>
                <a:cs typeface="Arabic Transparent" pitchFamily="2" charset="-78"/>
              </a:rPr>
              <a:t> جداً</a:t>
            </a:r>
          </a:p>
        </p:txBody>
      </p:sp>
      <p:pic>
        <p:nvPicPr>
          <p:cNvPr id="3074" name="Picture 2">
            <a:extLst>
              <a:ext uri="{FF2B5EF4-FFF2-40B4-BE49-F238E27FC236}">
                <a16:creationId xmlns:a16="http://schemas.microsoft.com/office/drawing/2014/main" id="{C49B6F54-CFEC-468B-9463-ACC107BA7B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307" y="239492"/>
            <a:ext cx="1004717" cy="20504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020A49E-8874-4525-A7CB-BE671DE150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5540" y="-122755"/>
            <a:ext cx="1817536" cy="15355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31AB6304-D467-4C1C-BD24-355CBC2A5B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2743" y="750900"/>
            <a:ext cx="1946637" cy="136525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22F955C5-E249-4633-B00D-DA692F9F40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6301" y="2397236"/>
            <a:ext cx="4266549" cy="3225927"/>
          </a:xfrm>
          <a:prstGeom prst="rect">
            <a:avLst/>
          </a:prstGeom>
          <a:noFill/>
          <a:extLst>
            <a:ext uri="{909E8E84-426E-40DD-AFC4-6F175D3DCCD1}">
              <a14:hiddenFill xmlns:a14="http://schemas.microsoft.com/office/drawing/2010/main">
                <a:solidFill>
                  <a:srgbClr val="FFFFFF"/>
                </a:solidFill>
              </a14:hiddenFill>
            </a:ext>
          </a:extLst>
        </p:spPr>
      </p:pic>
      <p:sp>
        <p:nvSpPr>
          <p:cNvPr id="23" name="فقاعة الكلام: بيضاوية 22">
            <a:extLst>
              <a:ext uri="{FF2B5EF4-FFF2-40B4-BE49-F238E27FC236}">
                <a16:creationId xmlns:a16="http://schemas.microsoft.com/office/drawing/2014/main" id="{C79D4125-AFB1-4D67-836D-FE64D550BB03}"/>
              </a:ext>
            </a:extLst>
          </p:cNvPr>
          <p:cNvSpPr/>
          <p:nvPr/>
        </p:nvSpPr>
        <p:spPr>
          <a:xfrm>
            <a:off x="5430739" y="2218828"/>
            <a:ext cx="2312393" cy="1001818"/>
          </a:xfrm>
          <a:prstGeom prst="wedgeEllipseCallout">
            <a:avLst>
              <a:gd name="adj1" fmla="val 68845"/>
              <a:gd name="adj2" fmla="val 6180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75000"/>
                  </a:schemeClr>
                </a:solidFill>
              </a:rPr>
              <a:t>هل تعلم ما أهمية النماذج ومتى يلجأ العلماء لاستخدامها </a:t>
            </a:r>
          </a:p>
        </p:txBody>
      </p:sp>
      <p:sp>
        <p:nvSpPr>
          <p:cNvPr id="25" name="مربع نص 24">
            <a:extLst>
              <a:ext uri="{FF2B5EF4-FFF2-40B4-BE49-F238E27FC236}">
                <a16:creationId xmlns:a16="http://schemas.microsoft.com/office/drawing/2014/main" id="{A72B4680-6544-44EC-8E72-2A38EAE4BB63}"/>
              </a:ext>
            </a:extLst>
          </p:cNvPr>
          <p:cNvSpPr txBox="1"/>
          <p:nvPr/>
        </p:nvSpPr>
        <p:spPr>
          <a:xfrm>
            <a:off x="-46822" y="2620481"/>
            <a:ext cx="2856506" cy="1200329"/>
          </a:xfrm>
          <a:prstGeom prst="rect">
            <a:avLst/>
          </a:prstGeom>
          <a:noFill/>
        </p:spPr>
        <p:txBody>
          <a:bodyPr wrap="square">
            <a:spAutoFit/>
          </a:bodyPr>
          <a:lstStyle/>
          <a:p>
            <a:pPr algn="ctr"/>
            <a:r>
              <a:rPr lang="ar-SA" sz="1800" b="1" dirty="0">
                <a:ln w="50800"/>
                <a:solidFill>
                  <a:schemeClr val="accent1">
                    <a:lumMod val="50000"/>
                  </a:schemeClr>
                </a:solidFill>
                <a:cs typeface="Arabic Transparent" pitchFamily="2" charset="-78"/>
              </a:rPr>
              <a:t>مثل </a:t>
            </a:r>
            <a:r>
              <a:rPr lang="ar-EG" sz="1800" b="1" dirty="0">
                <a:ln w="50800"/>
                <a:solidFill>
                  <a:schemeClr val="accent1">
                    <a:lumMod val="50000"/>
                  </a:schemeClr>
                </a:solidFill>
                <a:cs typeface="Arabic Transparent" pitchFamily="2" charset="-78"/>
              </a:rPr>
              <a:t>نماذج ثلاثية الأبعاد للبكتيريا المجهرية أو لنيزك ضخم أو لبركان ثائر</a:t>
            </a:r>
            <a:r>
              <a:rPr lang="ar-SA" sz="1800" b="1" dirty="0">
                <a:ln w="50800"/>
                <a:solidFill>
                  <a:schemeClr val="accent1">
                    <a:lumMod val="50000"/>
                  </a:schemeClr>
                </a:solidFill>
                <a:cs typeface="Arabic Transparent" pitchFamily="2" charset="-78"/>
              </a:rPr>
              <a:t> </a:t>
            </a:r>
            <a:r>
              <a:rPr lang="ar-EG" sz="1800" b="1" dirty="0">
                <a:ln w="50800"/>
                <a:solidFill>
                  <a:schemeClr val="accent1">
                    <a:lumMod val="50000"/>
                  </a:schemeClr>
                </a:solidFill>
                <a:cs typeface="Arabic Transparent" pitchFamily="2" charset="-78"/>
              </a:rPr>
              <a:t>ك</a:t>
            </a:r>
            <a:r>
              <a:rPr lang="ar-SA" sz="1800" b="1" dirty="0">
                <a:ln w="50800"/>
                <a:solidFill>
                  <a:schemeClr val="accent1">
                    <a:lumMod val="50000"/>
                  </a:schemeClr>
                </a:solidFill>
                <a:cs typeface="Arabic Transparent" pitchFamily="2" charset="-78"/>
              </a:rPr>
              <a:t>ذلك عند</a:t>
            </a:r>
            <a:r>
              <a:rPr lang="ar-EG" sz="1800" b="1" dirty="0">
                <a:ln w="50800"/>
                <a:solidFill>
                  <a:schemeClr val="accent1">
                    <a:lumMod val="50000"/>
                  </a:schemeClr>
                </a:solidFill>
                <a:cs typeface="Arabic Transparent" pitchFamily="2" charset="-78"/>
              </a:rPr>
              <a:t> تصميم </a:t>
            </a:r>
            <a:r>
              <a:rPr lang="ar-SA" sz="1800" b="1" dirty="0">
                <a:ln w="50800"/>
                <a:solidFill>
                  <a:schemeClr val="accent1">
                    <a:lumMod val="50000"/>
                  </a:schemeClr>
                </a:solidFill>
                <a:cs typeface="Arabic Transparent" pitchFamily="2" charset="-78"/>
              </a:rPr>
              <a:t> </a:t>
            </a:r>
            <a:r>
              <a:rPr lang="ar-EG" sz="1800" b="1" dirty="0">
                <a:ln w="50800"/>
                <a:solidFill>
                  <a:schemeClr val="accent1">
                    <a:lumMod val="50000"/>
                  </a:schemeClr>
                </a:solidFill>
                <a:cs typeface="Arabic Transparent" pitchFamily="2" charset="-78"/>
              </a:rPr>
              <a:t>الطائرات والمباني </a:t>
            </a:r>
            <a:endParaRPr lang="ar-SA" sz="1800" dirty="0">
              <a:solidFill>
                <a:schemeClr val="accent1">
                  <a:lumMod val="50000"/>
                </a:schemeClr>
              </a:solidFill>
            </a:endParaRPr>
          </a:p>
        </p:txBody>
      </p:sp>
    </p:spTree>
    <p:extLst>
      <p:ext uri="{BB962C8B-B14F-4D97-AF65-F5344CB8AC3E}">
        <p14:creationId xmlns:p14="http://schemas.microsoft.com/office/powerpoint/2010/main" val="300206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righ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right)">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right)">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p:bldP spid="44" grpId="0" animBg="1"/>
      <p:bldP spid="23"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pic>
        <p:nvPicPr>
          <p:cNvPr id="54" name="صورة 53">
            <a:extLst>
              <a:ext uri="{FF2B5EF4-FFF2-40B4-BE49-F238E27FC236}">
                <a16:creationId xmlns:a16="http://schemas.microsoft.com/office/drawing/2014/main" id="{0FE576F8-CBBD-43C7-BF6F-F6C8FC29DD99}"/>
              </a:ext>
            </a:extLst>
          </p:cNvPr>
          <p:cNvPicPr>
            <a:picLocks noChangeAspect="1"/>
          </p:cNvPicPr>
          <p:nvPr/>
        </p:nvPicPr>
        <p:blipFill>
          <a:blip r:embed="rId3"/>
          <a:stretch>
            <a:fillRect/>
          </a:stretch>
        </p:blipFill>
        <p:spPr>
          <a:xfrm>
            <a:off x="1684" y="4829189"/>
            <a:ext cx="1042506" cy="377985"/>
          </a:xfrm>
          <a:prstGeom prst="rect">
            <a:avLst/>
          </a:prstGeom>
        </p:spPr>
      </p:pic>
      <p:grpSp>
        <p:nvGrpSpPr>
          <p:cNvPr id="62" name="مجموعة 61">
            <a:extLst>
              <a:ext uri="{FF2B5EF4-FFF2-40B4-BE49-F238E27FC236}">
                <a16:creationId xmlns:a16="http://schemas.microsoft.com/office/drawing/2014/main" id="{67BA2ED6-8AAC-46B5-AFC3-F74021189D82}"/>
              </a:ext>
            </a:extLst>
          </p:cNvPr>
          <p:cNvGrpSpPr/>
          <p:nvPr/>
        </p:nvGrpSpPr>
        <p:grpSpPr>
          <a:xfrm>
            <a:off x="6867866" y="-204108"/>
            <a:ext cx="2112228" cy="1502229"/>
            <a:chOff x="5921444" y="297093"/>
            <a:chExt cx="2158300" cy="1006546"/>
          </a:xfrm>
        </p:grpSpPr>
        <p:pic>
          <p:nvPicPr>
            <p:cNvPr id="63" name="صورة 62" descr="صورة تحتوي على نص&#10;&#10;تم إنشاء الوصف تلقائياً">
              <a:extLst>
                <a:ext uri="{FF2B5EF4-FFF2-40B4-BE49-F238E27FC236}">
                  <a16:creationId xmlns:a16="http://schemas.microsoft.com/office/drawing/2014/main" id="{0829DD8D-CB38-44ED-86B8-6AC58FEC496A}"/>
                </a:ext>
              </a:extLst>
            </p:cNvPr>
            <p:cNvPicPr>
              <a:picLocks noChangeAspect="1"/>
            </p:cNvPicPr>
            <p:nvPr/>
          </p:nvPicPr>
          <p:blipFill>
            <a:blip r:embed="rId4">
              <a:clrChange>
                <a:clrFrom>
                  <a:srgbClr val="EFEFEF"/>
                </a:clrFrom>
                <a:clrTo>
                  <a:srgbClr val="EFEFE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921444" y="297093"/>
              <a:ext cx="2158300" cy="1006546"/>
            </a:xfrm>
            <a:prstGeom prst="rect">
              <a:avLst/>
            </a:prstGeom>
            <a:ln>
              <a:noFill/>
            </a:ln>
            <a:scene3d>
              <a:camera prst="orthographicFront"/>
              <a:lightRig rig="threePt" dir="t"/>
            </a:scene3d>
            <a:sp3d>
              <a:bevelT prst="angle"/>
            </a:sp3d>
          </p:spPr>
        </p:pic>
        <p:sp>
          <p:nvSpPr>
            <p:cNvPr id="64" name="مربع نص 63">
              <a:extLst>
                <a:ext uri="{FF2B5EF4-FFF2-40B4-BE49-F238E27FC236}">
                  <a16:creationId xmlns:a16="http://schemas.microsoft.com/office/drawing/2014/main" id="{867AAE5C-80EC-4D55-983A-A1D3669271E7}"/>
                </a:ext>
              </a:extLst>
            </p:cNvPr>
            <p:cNvSpPr txBox="1"/>
            <p:nvPr/>
          </p:nvSpPr>
          <p:spPr>
            <a:xfrm>
              <a:off x="6326224" y="684443"/>
              <a:ext cx="1348740" cy="251166"/>
            </a:xfrm>
            <a:prstGeom prst="rect">
              <a:avLst/>
            </a:prstGeom>
            <a:noFill/>
            <a:ln>
              <a:noFill/>
            </a:ln>
            <a:scene3d>
              <a:camera prst="orthographicFront"/>
              <a:lightRig rig="threePt" dir="t"/>
            </a:scene3d>
            <a:sp3d>
              <a:bevelT prst="angle"/>
            </a:sp3d>
          </p:spPr>
          <p:txBody>
            <a:bodyPr wrap="square" rtlCol="1">
              <a:spAutoFit/>
            </a:bodyPr>
            <a:lstStyle/>
            <a:p>
              <a:pPr algn="ctr"/>
              <a:r>
                <a:rPr lang="ar-SA" sz="2000" b="1" dirty="0">
                  <a:solidFill>
                    <a:schemeClr val="bg2">
                      <a:lumMod val="75000"/>
                    </a:schemeClr>
                  </a:solidFill>
                </a:rPr>
                <a:t>تقويم مرحلي </a:t>
              </a:r>
            </a:p>
          </p:txBody>
        </p:sp>
      </p:grpSp>
      <p:sp>
        <p:nvSpPr>
          <p:cNvPr id="8" name="مستطيل: زوايا مستديرة 7">
            <a:extLst>
              <a:ext uri="{FF2B5EF4-FFF2-40B4-BE49-F238E27FC236}">
                <a16:creationId xmlns:a16="http://schemas.microsoft.com/office/drawing/2014/main" id="{51CEBC8C-5946-40B4-B149-2F1D0CC0BB6D}"/>
              </a:ext>
            </a:extLst>
          </p:cNvPr>
          <p:cNvSpPr/>
          <p:nvPr/>
        </p:nvSpPr>
        <p:spPr>
          <a:xfrm>
            <a:off x="2520421" y="357002"/>
            <a:ext cx="3913414" cy="548640"/>
          </a:xfrm>
          <a:prstGeom prst="roundRect">
            <a:avLst/>
          </a:prstGeom>
          <a:scene3d>
            <a:camera prst="orthographicFront"/>
            <a:lightRig rig="threePt" dir="t"/>
          </a:scene3d>
          <a:sp3d>
            <a:bevelT prst="angle"/>
          </a:sp3d>
        </p:spPr>
        <p:style>
          <a:lnRef idx="3">
            <a:schemeClr val="lt1"/>
          </a:lnRef>
          <a:fillRef idx="1">
            <a:schemeClr val="accent1"/>
          </a:fillRef>
          <a:effectRef idx="1">
            <a:schemeClr val="accent1"/>
          </a:effectRef>
          <a:fontRef idx="minor">
            <a:schemeClr val="lt1"/>
          </a:fontRef>
        </p:style>
        <p:txBody>
          <a:bodyPr rtlCol="1" anchor="ctr"/>
          <a:lstStyle/>
          <a:p>
            <a:pPr algn="ctr"/>
            <a:r>
              <a:rPr lang="ar-SA" sz="1600" b="1" dirty="0">
                <a:solidFill>
                  <a:schemeClr val="accent1">
                    <a:lumMod val="50000"/>
                  </a:schemeClr>
                </a:solidFill>
              </a:rPr>
              <a:t>في عملية تصميم البحث لابد ان يطرح العالم السؤال التالي </a:t>
            </a:r>
          </a:p>
        </p:txBody>
      </p:sp>
      <p:sp>
        <p:nvSpPr>
          <p:cNvPr id="9" name="مستطيل 8">
            <a:extLst>
              <a:ext uri="{FF2B5EF4-FFF2-40B4-BE49-F238E27FC236}">
                <a16:creationId xmlns:a16="http://schemas.microsoft.com/office/drawing/2014/main" id="{BD27799C-237B-4BC4-B30F-3E4A0BAC3936}"/>
              </a:ext>
            </a:extLst>
          </p:cNvPr>
          <p:cNvSpPr/>
          <p:nvPr/>
        </p:nvSpPr>
        <p:spPr>
          <a:xfrm>
            <a:off x="5185384" y="1111735"/>
            <a:ext cx="1230630" cy="548640"/>
          </a:xfrm>
          <a:prstGeom prst="rect">
            <a:avLst/>
          </a:prstGeom>
          <a:solidFill>
            <a:schemeClr val="bg2">
              <a:lumMod val="60000"/>
              <a:lumOff val="40000"/>
            </a:schemeClr>
          </a:solidFill>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000" b="1" dirty="0">
                <a:solidFill>
                  <a:schemeClr val="bg2">
                    <a:lumMod val="75000"/>
                  </a:schemeClr>
                </a:solidFill>
              </a:rPr>
              <a:t>الأدوات المستخدمة </a:t>
            </a:r>
          </a:p>
        </p:txBody>
      </p:sp>
      <p:sp>
        <p:nvSpPr>
          <p:cNvPr id="10" name="مستطيل 9">
            <a:extLst>
              <a:ext uri="{FF2B5EF4-FFF2-40B4-BE49-F238E27FC236}">
                <a16:creationId xmlns:a16="http://schemas.microsoft.com/office/drawing/2014/main" id="{6ED88346-4084-4E29-B689-82CEEFD981B6}"/>
              </a:ext>
            </a:extLst>
          </p:cNvPr>
          <p:cNvSpPr/>
          <p:nvPr/>
        </p:nvSpPr>
        <p:spPr>
          <a:xfrm>
            <a:off x="2753373" y="1086155"/>
            <a:ext cx="838200" cy="548640"/>
          </a:xfrm>
          <a:prstGeom prst="rect">
            <a:avLst/>
          </a:prstGeom>
          <a:solidFill>
            <a:schemeClr val="bg2">
              <a:lumMod val="60000"/>
              <a:lumOff val="40000"/>
            </a:schemeClr>
          </a:solidFill>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000" b="1" dirty="0">
                <a:solidFill>
                  <a:schemeClr val="bg2">
                    <a:lumMod val="75000"/>
                  </a:schemeClr>
                </a:solidFill>
              </a:rPr>
              <a:t>1 و 2 معا </a:t>
            </a:r>
          </a:p>
        </p:txBody>
      </p:sp>
      <p:sp>
        <p:nvSpPr>
          <p:cNvPr id="12" name="مستطيل 11">
            <a:extLst>
              <a:ext uri="{FF2B5EF4-FFF2-40B4-BE49-F238E27FC236}">
                <a16:creationId xmlns:a16="http://schemas.microsoft.com/office/drawing/2014/main" id="{FD79AD08-ACC3-41C8-8C4F-87038F3F6D11}"/>
              </a:ext>
            </a:extLst>
          </p:cNvPr>
          <p:cNvSpPr/>
          <p:nvPr/>
        </p:nvSpPr>
        <p:spPr>
          <a:xfrm>
            <a:off x="3911655" y="1121566"/>
            <a:ext cx="1002031" cy="548640"/>
          </a:xfrm>
          <a:prstGeom prst="rect">
            <a:avLst/>
          </a:prstGeom>
          <a:solidFill>
            <a:schemeClr val="bg2">
              <a:lumMod val="60000"/>
              <a:lumOff val="40000"/>
            </a:schemeClr>
          </a:solidFill>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000" b="1" dirty="0">
                <a:solidFill>
                  <a:schemeClr val="bg2">
                    <a:lumMod val="75000"/>
                  </a:schemeClr>
                </a:solidFill>
              </a:rPr>
              <a:t>الخطوات</a:t>
            </a:r>
          </a:p>
        </p:txBody>
      </p:sp>
      <p:pic>
        <p:nvPicPr>
          <p:cNvPr id="13" name="صورة 12">
            <a:extLst>
              <a:ext uri="{FF2B5EF4-FFF2-40B4-BE49-F238E27FC236}">
                <a16:creationId xmlns:a16="http://schemas.microsoft.com/office/drawing/2014/main" id="{018488D2-06DE-40FD-93AF-39574242D418}"/>
              </a:ext>
            </a:extLst>
          </p:cNvPr>
          <p:cNvPicPr>
            <a:picLocks noChangeAspect="1"/>
          </p:cNvPicPr>
          <p:nvPr/>
        </p:nvPicPr>
        <p:blipFill>
          <a:blip r:embed="rId5"/>
          <a:stretch>
            <a:fillRect/>
          </a:stretch>
        </p:blipFill>
        <p:spPr>
          <a:xfrm>
            <a:off x="2882548" y="1255551"/>
            <a:ext cx="510540" cy="583894"/>
          </a:xfrm>
          <a:prstGeom prst="rect">
            <a:avLst/>
          </a:prstGeom>
        </p:spPr>
      </p:pic>
      <p:sp>
        <p:nvSpPr>
          <p:cNvPr id="15" name="مستطيل: زوايا مستديرة 14">
            <a:extLst>
              <a:ext uri="{FF2B5EF4-FFF2-40B4-BE49-F238E27FC236}">
                <a16:creationId xmlns:a16="http://schemas.microsoft.com/office/drawing/2014/main" id="{4FEB6AE4-4D08-425F-9EE7-A70C2A8D1560}"/>
              </a:ext>
            </a:extLst>
          </p:cNvPr>
          <p:cNvSpPr/>
          <p:nvPr/>
        </p:nvSpPr>
        <p:spPr>
          <a:xfrm>
            <a:off x="2615293" y="2034364"/>
            <a:ext cx="3913414" cy="548640"/>
          </a:xfrm>
          <a:prstGeom prst="roundRect">
            <a:avLst/>
          </a:prstGeom>
          <a:scene3d>
            <a:camera prst="orthographicFront"/>
            <a:lightRig rig="threePt" dir="t"/>
          </a:scene3d>
          <a:sp3d>
            <a:bevelT prst="angle"/>
          </a:sp3d>
        </p:spPr>
        <p:style>
          <a:lnRef idx="3">
            <a:schemeClr val="lt1"/>
          </a:lnRef>
          <a:fillRef idx="1">
            <a:schemeClr val="accent1"/>
          </a:fillRef>
          <a:effectRef idx="1">
            <a:schemeClr val="accent1"/>
          </a:effectRef>
          <a:fontRef idx="minor">
            <a:schemeClr val="lt1"/>
          </a:fontRef>
        </p:style>
        <p:txBody>
          <a:bodyPr rtlCol="1" anchor="ctr"/>
          <a:lstStyle/>
          <a:p>
            <a:pPr algn="ctr"/>
            <a:r>
              <a:rPr lang="ar-SA" sz="1600" b="1" dirty="0">
                <a:solidFill>
                  <a:schemeClr val="accent1">
                    <a:lumMod val="50000"/>
                  </a:schemeClr>
                </a:solidFill>
              </a:rPr>
              <a:t>لا بد ان يبتعد العالم عن التحيز في الاستقصاء</a:t>
            </a:r>
          </a:p>
        </p:txBody>
      </p:sp>
      <p:sp>
        <p:nvSpPr>
          <p:cNvPr id="16" name="مستطيل 15">
            <a:extLst>
              <a:ext uri="{FF2B5EF4-FFF2-40B4-BE49-F238E27FC236}">
                <a16:creationId xmlns:a16="http://schemas.microsoft.com/office/drawing/2014/main" id="{86949BDF-0CF2-4CBD-97F9-418100146357}"/>
              </a:ext>
            </a:extLst>
          </p:cNvPr>
          <p:cNvSpPr/>
          <p:nvPr/>
        </p:nvSpPr>
        <p:spPr>
          <a:xfrm>
            <a:off x="5236638" y="2691362"/>
            <a:ext cx="838200" cy="548640"/>
          </a:xfrm>
          <a:prstGeom prst="rect">
            <a:avLst/>
          </a:prstGeom>
          <a:solidFill>
            <a:schemeClr val="bg2">
              <a:lumMod val="60000"/>
              <a:lumOff val="40000"/>
            </a:schemeClr>
          </a:solidFill>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000" b="1" dirty="0">
                <a:solidFill>
                  <a:schemeClr val="bg2">
                    <a:lumMod val="75000"/>
                  </a:schemeClr>
                </a:solidFill>
              </a:rPr>
              <a:t>صح </a:t>
            </a:r>
          </a:p>
        </p:txBody>
      </p:sp>
      <p:sp>
        <p:nvSpPr>
          <p:cNvPr id="17" name="مستطيل 16">
            <a:extLst>
              <a:ext uri="{FF2B5EF4-FFF2-40B4-BE49-F238E27FC236}">
                <a16:creationId xmlns:a16="http://schemas.microsoft.com/office/drawing/2014/main" id="{A060B13E-978B-47B9-999E-ED21BC35039F}"/>
              </a:ext>
            </a:extLst>
          </p:cNvPr>
          <p:cNvSpPr/>
          <p:nvPr/>
        </p:nvSpPr>
        <p:spPr>
          <a:xfrm>
            <a:off x="3049809" y="2685424"/>
            <a:ext cx="838200" cy="548640"/>
          </a:xfrm>
          <a:prstGeom prst="rect">
            <a:avLst/>
          </a:prstGeom>
          <a:solidFill>
            <a:schemeClr val="bg2">
              <a:lumMod val="60000"/>
              <a:lumOff val="40000"/>
            </a:schemeClr>
          </a:solidFill>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sz="2000" b="1" dirty="0">
              <a:solidFill>
                <a:schemeClr val="bg2">
                  <a:lumMod val="75000"/>
                </a:schemeClr>
              </a:solidFill>
            </a:endParaRPr>
          </a:p>
          <a:p>
            <a:pPr algn="ctr"/>
            <a:r>
              <a:rPr lang="ar-SA" sz="2000" b="1" dirty="0">
                <a:solidFill>
                  <a:schemeClr val="bg2">
                    <a:lumMod val="75000"/>
                  </a:schemeClr>
                </a:solidFill>
              </a:rPr>
              <a:t>خطأ</a:t>
            </a:r>
          </a:p>
          <a:p>
            <a:pPr algn="ctr"/>
            <a:r>
              <a:rPr lang="ar-SA" sz="2000" b="1" dirty="0">
                <a:solidFill>
                  <a:schemeClr val="bg2">
                    <a:lumMod val="75000"/>
                  </a:schemeClr>
                </a:solidFill>
              </a:rPr>
              <a:t> </a:t>
            </a:r>
          </a:p>
        </p:txBody>
      </p:sp>
      <p:pic>
        <p:nvPicPr>
          <p:cNvPr id="19" name="صورة 18">
            <a:extLst>
              <a:ext uri="{FF2B5EF4-FFF2-40B4-BE49-F238E27FC236}">
                <a16:creationId xmlns:a16="http://schemas.microsoft.com/office/drawing/2014/main" id="{E8D1E8CB-1123-400F-B611-9B4F7EE226EB}"/>
              </a:ext>
            </a:extLst>
          </p:cNvPr>
          <p:cNvPicPr>
            <a:picLocks noChangeAspect="1"/>
          </p:cNvPicPr>
          <p:nvPr/>
        </p:nvPicPr>
        <p:blipFill>
          <a:blip r:embed="rId5"/>
          <a:stretch>
            <a:fillRect/>
          </a:stretch>
        </p:blipFill>
        <p:spPr>
          <a:xfrm>
            <a:off x="5431804" y="2929643"/>
            <a:ext cx="510540" cy="583894"/>
          </a:xfrm>
          <a:prstGeom prst="rect">
            <a:avLst/>
          </a:prstGeom>
        </p:spPr>
      </p:pic>
      <p:pic>
        <p:nvPicPr>
          <p:cNvPr id="6146" name="Picture 2">
            <a:extLst>
              <a:ext uri="{FF2B5EF4-FFF2-40B4-BE49-F238E27FC236}">
                <a16:creationId xmlns:a16="http://schemas.microsoft.com/office/drawing/2014/main" id="{A6136758-159B-4C28-BBAE-F36234297E6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1032" y="20193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 name="صورة 19">
            <a:extLst>
              <a:ext uri="{FF2B5EF4-FFF2-40B4-BE49-F238E27FC236}">
                <a16:creationId xmlns:a16="http://schemas.microsoft.com/office/drawing/2014/main" id="{8B124BC4-1371-42D3-BCB1-2AEBF5000C76}"/>
              </a:ext>
            </a:extLst>
          </p:cNvPr>
          <p:cNvPicPr>
            <a:picLocks noChangeAspect="1"/>
          </p:cNvPicPr>
          <p:nvPr/>
        </p:nvPicPr>
        <p:blipFill>
          <a:blip r:embed="rId7"/>
          <a:stretch>
            <a:fillRect/>
          </a:stretch>
        </p:blipFill>
        <p:spPr>
          <a:xfrm>
            <a:off x="7811341" y="1459549"/>
            <a:ext cx="1545225" cy="3348812"/>
          </a:xfrm>
          <a:prstGeom prst="rect">
            <a:avLst/>
          </a:prstGeom>
        </p:spPr>
      </p:pic>
      <mc:AlternateContent xmlns:mc="http://schemas.openxmlformats.org/markup-compatibility/2006" xmlns:pslz="http://schemas.microsoft.com/office/powerpoint/2016/slidezoom">
        <mc:Choice Requires="pslz">
          <p:graphicFrame>
            <p:nvGraphicFramePr>
              <p:cNvPr id="21" name="صورة الشريحة 20">
                <a:extLst>
                  <a:ext uri="{FF2B5EF4-FFF2-40B4-BE49-F238E27FC236}">
                    <a16:creationId xmlns:a16="http://schemas.microsoft.com/office/drawing/2014/main" id="{32E79B2A-A6A7-4BF3-9494-B2A329FA7A1A}"/>
                  </a:ext>
                </a:extLst>
              </p:cNvPr>
              <p:cNvGraphicFramePr>
                <a:graphicFrameLocks noChangeAspect="1"/>
              </p:cNvGraphicFramePr>
              <p:nvPr/>
            </p:nvGraphicFramePr>
            <p:xfrm>
              <a:off x="-274446" y="3779983"/>
              <a:ext cx="1318636" cy="1285875"/>
            </p:xfrm>
            <a:graphic>
              <a:graphicData uri="http://schemas.microsoft.com/office/powerpoint/2016/slidezoom">
                <pslz:sldZm>
                  <pslz:sldZmObj sldId="339" cId="1629082065">
                    <pslz:zmPr id="{2939FBC9-5D81-48AC-B2C5-A0929D114F0B}" imageType="cover" transitionDur="1000">
                      <p166:blipFill xmlns:p166="http://schemas.microsoft.com/office/powerpoint/2016/6/main">
                        <a:blip r:embed="rId8"/>
                        <a:stretch>
                          <a:fillRect/>
                        </a:stretch>
                      </p166:blipFill>
                      <p166:spPr xmlns:p166="http://schemas.microsoft.com/office/powerpoint/2016/6/main">
                        <a:xfrm>
                          <a:off x="0" y="0"/>
                          <a:ext cx="1318636" cy="1285875"/>
                        </a:xfrm>
                        <a:prstGeom prst="rect">
                          <a:avLst/>
                        </a:prstGeom>
                      </p166:spPr>
                    </pslz:zmPr>
                  </pslz:sldZmObj>
                </pslz:sldZm>
              </a:graphicData>
            </a:graphic>
          </p:graphicFrame>
        </mc:Choice>
        <mc:Fallback xmlns="">
          <p:pic>
            <p:nvPicPr>
              <p:cNvPr id="21" name="صورة الشريحة 20">
                <a:hlinkClick r:id="rId9" action="ppaction://hlinksldjump"/>
                <a:extLst>
                  <a:ext uri="{FF2B5EF4-FFF2-40B4-BE49-F238E27FC236}">
                    <a16:creationId xmlns:a16="http://schemas.microsoft.com/office/drawing/2014/main" id="{32E79B2A-A6A7-4BF3-9494-B2A329FA7A1A}"/>
                  </a:ext>
                </a:extLst>
              </p:cNvPr>
              <p:cNvPicPr>
                <a:picLocks noGrp="1" noRot="1" noChangeAspect="1" noMove="1" noResize="1" noEditPoints="1" noAdjustHandles="1" noChangeArrowheads="1" noChangeShapeType="1"/>
              </p:cNvPicPr>
              <p:nvPr/>
            </p:nvPicPr>
            <p:blipFill>
              <a:blip r:embed="rId10"/>
              <a:stretch>
                <a:fillRect/>
              </a:stretch>
            </p:blipFill>
            <p:spPr>
              <a:xfrm>
                <a:off x="-274446" y="3779983"/>
                <a:ext cx="1318636" cy="1285875"/>
              </a:xfrm>
              <a:prstGeom prst="rect">
                <a:avLst/>
              </a:prstGeom>
            </p:spPr>
          </p:pic>
        </mc:Fallback>
      </mc:AlternateContent>
      <p:sp>
        <p:nvSpPr>
          <p:cNvPr id="22" name="مستطيل: زوايا مستديرة 21">
            <a:extLst>
              <a:ext uri="{FF2B5EF4-FFF2-40B4-BE49-F238E27FC236}">
                <a16:creationId xmlns:a16="http://schemas.microsoft.com/office/drawing/2014/main" id="{421D6D39-776D-47D5-ACB7-46127672BBF0}"/>
              </a:ext>
            </a:extLst>
          </p:cNvPr>
          <p:cNvSpPr/>
          <p:nvPr/>
        </p:nvSpPr>
        <p:spPr>
          <a:xfrm>
            <a:off x="2519996" y="3563094"/>
            <a:ext cx="3913414" cy="548640"/>
          </a:xfrm>
          <a:prstGeom prst="roundRect">
            <a:avLst/>
          </a:prstGeom>
          <a:scene3d>
            <a:camera prst="orthographicFront"/>
            <a:lightRig rig="threePt" dir="t"/>
          </a:scene3d>
          <a:sp3d>
            <a:bevelT prst="angle"/>
          </a:sp3d>
        </p:spPr>
        <p:style>
          <a:lnRef idx="3">
            <a:schemeClr val="lt1"/>
          </a:lnRef>
          <a:fillRef idx="1">
            <a:schemeClr val="accent1"/>
          </a:fillRef>
          <a:effectRef idx="1">
            <a:schemeClr val="accent1"/>
          </a:effectRef>
          <a:fontRef idx="minor">
            <a:schemeClr val="lt1"/>
          </a:fontRef>
        </p:style>
        <p:txBody>
          <a:bodyPr rtlCol="1" anchor="ctr"/>
          <a:lstStyle/>
          <a:p>
            <a:pPr algn="ctr"/>
            <a:r>
              <a:rPr lang="ar-SA" sz="1600" b="1" dirty="0">
                <a:solidFill>
                  <a:schemeClr val="accent1">
                    <a:lumMod val="50000"/>
                  </a:schemeClr>
                </a:solidFill>
              </a:rPr>
              <a:t>قياس أسباب الضعف في مادة العلوم لطلاب الصف الأول هو بحث تجريبي</a:t>
            </a:r>
          </a:p>
        </p:txBody>
      </p:sp>
      <p:sp>
        <p:nvSpPr>
          <p:cNvPr id="23" name="مستطيل 22">
            <a:extLst>
              <a:ext uri="{FF2B5EF4-FFF2-40B4-BE49-F238E27FC236}">
                <a16:creationId xmlns:a16="http://schemas.microsoft.com/office/drawing/2014/main" id="{62F21C3F-80FF-40BF-A5AC-A6F8813B20E7}"/>
              </a:ext>
            </a:extLst>
          </p:cNvPr>
          <p:cNvSpPr/>
          <p:nvPr/>
        </p:nvSpPr>
        <p:spPr>
          <a:xfrm>
            <a:off x="5296740" y="4251074"/>
            <a:ext cx="838200" cy="548640"/>
          </a:xfrm>
          <a:prstGeom prst="rect">
            <a:avLst/>
          </a:prstGeom>
          <a:solidFill>
            <a:schemeClr val="bg2">
              <a:lumMod val="60000"/>
              <a:lumOff val="40000"/>
            </a:schemeClr>
          </a:solidFill>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000" b="1" dirty="0">
                <a:solidFill>
                  <a:schemeClr val="bg2">
                    <a:lumMod val="75000"/>
                  </a:schemeClr>
                </a:solidFill>
              </a:rPr>
              <a:t>صح </a:t>
            </a:r>
          </a:p>
        </p:txBody>
      </p:sp>
      <p:sp>
        <p:nvSpPr>
          <p:cNvPr id="24" name="مستطيل 23">
            <a:extLst>
              <a:ext uri="{FF2B5EF4-FFF2-40B4-BE49-F238E27FC236}">
                <a16:creationId xmlns:a16="http://schemas.microsoft.com/office/drawing/2014/main" id="{6F1E8A92-D1EE-435C-B0C8-1B2DD54B3D64}"/>
              </a:ext>
            </a:extLst>
          </p:cNvPr>
          <p:cNvSpPr/>
          <p:nvPr/>
        </p:nvSpPr>
        <p:spPr>
          <a:xfrm>
            <a:off x="3104942" y="4237858"/>
            <a:ext cx="838200" cy="548640"/>
          </a:xfrm>
          <a:prstGeom prst="rect">
            <a:avLst/>
          </a:prstGeom>
          <a:solidFill>
            <a:schemeClr val="bg2">
              <a:lumMod val="60000"/>
              <a:lumOff val="40000"/>
            </a:schemeClr>
          </a:solidFill>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sz="2000" b="1" dirty="0">
              <a:solidFill>
                <a:schemeClr val="bg2">
                  <a:lumMod val="75000"/>
                </a:schemeClr>
              </a:solidFill>
            </a:endParaRPr>
          </a:p>
          <a:p>
            <a:pPr algn="ctr"/>
            <a:r>
              <a:rPr lang="ar-SA" sz="2000" b="1" dirty="0">
                <a:solidFill>
                  <a:schemeClr val="bg2">
                    <a:lumMod val="75000"/>
                  </a:schemeClr>
                </a:solidFill>
              </a:rPr>
              <a:t>خطأ</a:t>
            </a:r>
          </a:p>
          <a:p>
            <a:pPr algn="ctr"/>
            <a:r>
              <a:rPr lang="ar-SA" sz="2000" b="1" dirty="0">
                <a:solidFill>
                  <a:schemeClr val="bg2">
                    <a:lumMod val="75000"/>
                  </a:schemeClr>
                </a:solidFill>
              </a:rPr>
              <a:t> </a:t>
            </a:r>
          </a:p>
        </p:txBody>
      </p:sp>
      <p:pic>
        <p:nvPicPr>
          <p:cNvPr id="25" name="صورة 24">
            <a:extLst>
              <a:ext uri="{FF2B5EF4-FFF2-40B4-BE49-F238E27FC236}">
                <a16:creationId xmlns:a16="http://schemas.microsoft.com/office/drawing/2014/main" id="{C58EFB30-FF06-4A76-A849-35AF38553495}"/>
              </a:ext>
            </a:extLst>
          </p:cNvPr>
          <p:cNvPicPr>
            <a:picLocks noChangeAspect="1"/>
          </p:cNvPicPr>
          <p:nvPr/>
        </p:nvPicPr>
        <p:blipFill>
          <a:blip r:embed="rId5"/>
          <a:stretch>
            <a:fillRect/>
          </a:stretch>
        </p:blipFill>
        <p:spPr>
          <a:xfrm>
            <a:off x="3620339" y="4251074"/>
            <a:ext cx="510540" cy="583894"/>
          </a:xfrm>
          <a:prstGeom prst="rect">
            <a:avLst/>
          </a:prstGeom>
        </p:spPr>
      </p:pic>
    </p:spTree>
    <p:extLst>
      <p:ext uri="{BB962C8B-B14F-4D97-AF65-F5344CB8AC3E}">
        <p14:creationId xmlns:p14="http://schemas.microsoft.com/office/powerpoint/2010/main" val="22181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5" grpId="0" animBg="1"/>
      <p:bldP spid="16" grpId="0" animBg="1"/>
      <p:bldP spid="17"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8873D90F-3D3B-48F0-AB61-B4688853F68F}"/>
              </a:ext>
            </a:extLst>
          </p:cNvPr>
          <p:cNvPicPr>
            <a:picLocks noChangeAspect="1"/>
          </p:cNvPicPr>
          <p:nvPr/>
        </p:nvPicPr>
        <p:blipFill>
          <a:blip r:embed="rId2"/>
          <a:stretch>
            <a:fillRect/>
          </a:stretch>
        </p:blipFill>
        <p:spPr>
          <a:xfrm>
            <a:off x="1684" y="4829189"/>
            <a:ext cx="1042506" cy="377985"/>
          </a:xfrm>
          <a:prstGeom prst="rect">
            <a:avLst/>
          </a:prstGeom>
        </p:spPr>
      </p:pic>
      <p:sp>
        <p:nvSpPr>
          <p:cNvPr id="14" name="مستطيل 7">
            <a:extLst>
              <a:ext uri="{FF2B5EF4-FFF2-40B4-BE49-F238E27FC236}">
                <a16:creationId xmlns:a16="http://schemas.microsoft.com/office/drawing/2014/main" id="{FC4CBA46-9E1D-428C-A6C6-8110E22BBD0A}"/>
              </a:ext>
            </a:extLst>
          </p:cNvPr>
          <p:cNvSpPr>
            <a:spLocks noChangeArrowheads="1"/>
          </p:cNvSpPr>
          <p:nvPr/>
        </p:nvSpPr>
        <p:spPr bwMode="auto">
          <a:xfrm>
            <a:off x="2287174" y="210865"/>
            <a:ext cx="4421506" cy="461665"/>
          </a:xfrm>
          <a:prstGeom prst="rect">
            <a:avLst/>
          </a:prstGeom>
          <a:noFill/>
          <a:ln w="9525">
            <a:noFill/>
            <a:miter lim="800000"/>
            <a:headEnd/>
            <a:tailEnd/>
          </a:ln>
        </p:spPr>
        <p:txBody>
          <a:bodyPr wrap="square">
            <a:spAutoFit/>
          </a:bodyPr>
          <a:lstStyle/>
          <a:p>
            <a:pPr algn="r"/>
            <a:r>
              <a:rPr lang="ar-SA" sz="2400" b="1" dirty="0">
                <a:solidFill>
                  <a:schemeClr val="accent4">
                    <a:lumMod val="75000"/>
                  </a:schemeClr>
                </a:solidFill>
                <a:latin typeface="Times New Roman" pitchFamily="18" charset="0"/>
                <a:cs typeface="+mj-cs"/>
              </a:rPr>
              <a:t>القياسات العلمية </a:t>
            </a:r>
          </a:p>
        </p:txBody>
      </p:sp>
      <p:sp>
        <p:nvSpPr>
          <p:cNvPr id="15" name="مربع نص 14">
            <a:extLst>
              <a:ext uri="{FF2B5EF4-FFF2-40B4-BE49-F238E27FC236}">
                <a16:creationId xmlns:a16="http://schemas.microsoft.com/office/drawing/2014/main" id="{EA4A4F75-9BA4-4316-8963-42437479D372}"/>
              </a:ext>
            </a:extLst>
          </p:cNvPr>
          <p:cNvSpPr txBox="1"/>
          <p:nvPr/>
        </p:nvSpPr>
        <p:spPr>
          <a:xfrm>
            <a:off x="-42266" y="210865"/>
            <a:ext cx="4540193" cy="1200329"/>
          </a:xfrm>
          <a:prstGeom prst="rect">
            <a:avLst/>
          </a:prstGeom>
          <a:noFill/>
        </p:spPr>
        <p:txBody>
          <a:bodyPr wrap="square">
            <a:spAutoFit/>
          </a:bodyPr>
          <a:lstStyle/>
          <a:p>
            <a:pPr marL="811530" indent="-742950" algn="ctr">
              <a:spcBef>
                <a:spcPts val="700"/>
              </a:spcBef>
              <a:buClr>
                <a:schemeClr val="tx2"/>
              </a:buClr>
              <a:buSzPct val="95000"/>
              <a:defRPr/>
            </a:pPr>
            <a:r>
              <a:rPr lang="ar-EG" sz="2400" b="1" dirty="0">
                <a:ln w="50800"/>
                <a:solidFill>
                  <a:schemeClr val="bg2">
                    <a:lumMod val="75000"/>
                  </a:schemeClr>
                </a:solidFill>
                <a:cs typeface="Arabic Transparent" pitchFamily="2" charset="-78"/>
              </a:rPr>
              <a:t>يستخدم العلماء في جمع الملاحظات في جميع </a:t>
            </a:r>
            <a:r>
              <a:rPr lang="ar-SA" sz="2400" b="1" dirty="0">
                <a:ln w="50800"/>
                <a:solidFill>
                  <a:schemeClr val="bg2">
                    <a:lumMod val="75000"/>
                  </a:schemeClr>
                </a:solidFill>
                <a:cs typeface="Arabic Transparent" pitchFamily="2" charset="-78"/>
              </a:rPr>
              <a:t>أ</a:t>
            </a:r>
            <a:r>
              <a:rPr lang="ar-EG" sz="2400" b="1" dirty="0">
                <a:ln w="50800"/>
                <a:solidFill>
                  <a:schemeClr val="bg2">
                    <a:lumMod val="75000"/>
                  </a:schemeClr>
                </a:solidFill>
                <a:cs typeface="Arabic Transparent" pitchFamily="2" charset="-78"/>
              </a:rPr>
              <a:t>نحاء العالم</a:t>
            </a:r>
            <a:r>
              <a:rPr lang="ar-SA" sz="2400" b="1" dirty="0">
                <a:ln w="50800"/>
                <a:solidFill>
                  <a:schemeClr val="bg2">
                    <a:lumMod val="75000"/>
                  </a:schemeClr>
                </a:solidFill>
                <a:cs typeface="Arabic Transparent" pitchFamily="2" charset="-78"/>
              </a:rPr>
              <a:t> </a:t>
            </a:r>
            <a:r>
              <a:rPr lang="ar-EG" sz="2400" b="1" dirty="0">
                <a:ln w="50800"/>
                <a:solidFill>
                  <a:schemeClr val="bg2">
                    <a:lumMod val="75000"/>
                  </a:schemeClr>
                </a:solidFill>
                <a:cs typeface="Arabic Transparent" pitchFamily="2" charset="-78"/>
              </a:rPr>
              <a:t>نظاماً للقياس</a:t>
            </a:r>
            <a:r>
              <a:rPr lang="ar-SA" sz="2400" b="1" dirty="0">
                <a:ln w="50800"/>
                <a:solidFill>
                  <a:schemeClr val="bg2">
                    <a:lumMod val="75000"/>
                  </a:schemeClr>
                </a:solidFill>
                <a:cs typeface="Arabic Transparent" pitchFamily="2" charset="-78"/>
              </a:rPr>
              <a:t>       </a:t>
            </a:r>
            <a:r>
              <a:rPr lang="ar-SA" sz="2400" b="1" dirty="0">
                <a:ln w="50800"/>
                <a:solidFill>
                  <a:schemeClr val="accent1">
                    <a:lumMod val="75000"/>
                  </a:schemeClr>
                </a:solidFill>
                <a:cs typeface="Arabic Transparent" pitchFamily="2" charset="-78"/>
              </a:rPr>
              <a:t>العالمي للوحدات النظام</a:t>
            </a:r>
          </a:p>
        </p:txBody>
      </p:sp>
      <p:pic>
        <p:nvPicPr>
          <p:cNvPr id="16" name="Picture 3">
            <a:extLst>
              <a:ext uri="{FF2B5EF4-FFF2-40B4-BE49-F238E27FC236}">
                <a16:creationId xmlns:a16="http://schemas.microsoft.com/office/drawing/2014/main" id="{95CD1FB6-C8AA-4D79-8BD1-54666E8C497B}"/>
              </a:ext>
            </a:extLst>
          </p:cNvPr>
          <p:cNvPicPr>
            <a:picLocks noChangeAspect="1" noChangeArrowheads="1"/>
          </p:cNvPicPr>
          <p:nvPr/>
        </p:nvPicPr>
        <p:blipFill>
          <a:blip r:embed="rId3" cstate="print"/>
          <a:srcRect/>
          <a:stretch>
            <a:fillRect/>
          </a:stretch>
        </p:blipFill>
        <p:spPr bwMode="auto">
          <a:xfrm>
            <a:off x="4496243" y="1265615"/>
            <a:ext cx="4646073" cy="3910061"/>
          </a:xfrm>
          <a:prstGeom prst="roundRect">
            <a:avLst>
              <a:gd name="adj" fmla="val 7222"/>
            </a:avLst>
          </a:prstGeom>
          <a:noFill/>
          <a:ln w="38100">
            <a:solidFill>
              <a:schemeClr val="bg2">
                <a:lumMod val="60000"/>
                <a:lumOff val="40000"/>
              </a:schemeClr>
            </a:solidFill>
            <a:miter lim="800000"/>
            <a:headEnd/>
            <a:tailEnd/>
          </a:ln>
          <a:effectLst/>
        </p:spPr>
      </p:pic>
      <p:pic>
        <p:nvPicPr>
          <p:cNvPr id="17" name="Picture 8">
            <a:extLst>
              <a:ext uri="{FF2B5EF4-FFF2-40B4-BE49-F238E27FC236}">
                <a16:creationId xmlns:a16="http://schemas.microsoft.com/office/drawing/2014/main" id="{07325ED2-2CFB-41AB-A829-81CF53D24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74329" y="1981247"/>
            <a:ext cx="3940666" cy="3225927"/>
          </a:xfrm>
          <a:prstGeom prst="rect">
            <a:avLst/>
          </a:prstGeom>
          <a:noFill/>
          <a:extLst>
            <a:ext uri="{909E8E84-426E-40DD-AFC4-6F175D3DCCD1}">
              <a14:hiddenFill xmlns:a14="http://schemas.microsoft.com/office/drawing/2010/main">
                <a:solidFill>
                  <a:srgbClr val="FFFFFF"/>
                </a:solidFill>
              </a14:hiddenFill>
            </a:ext>
          </a:extLst>
        </p:spPr>
      </p:pic>
      <p:sp>
        <p:nvSpPr>
          <p:cNvPr id="18" name="فقاعة الكلام: بيضاوية 17">
            <a:extLst>
              <a:ext uri="{FF2B5EF4-FFF2-40B4-BE49-F238E27FC236}">
                <a16:creationId xmlns:a16="http://schemas.microsoft.com/office/drawing/2014/main" id="{5991BE52-08C3-474A-B100-9C69805E571F}"/>
              </a:ext>
            </a:extLst>
          </p:cNvPr>
          <p:cNvSpPr/>
          <p:nvPr/>
        </p:nvSpPr>
        <p:spPr>
          <a:xfrm>
            <a:off x="1218897" y="1790708"/>
            <a:ext cx="2312393" cy="1001818"/>
          </a:xfrm>
          <a:prstGeom prst="wedgeEllipseCallout">
            <a:avLst>
              <a:gd name="adj1" fmla="val -67322"/>
              <a:gd name="adj2" fmla="val 6260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75000"/>
                  </a:schemeClr>
                </a:solidFill>
              </a:rPr>
              <a:t>هل تعلم ما فائدة استخدام نظام عالمي في القياس </a:t>
            </a:r>
          </a:p>
        </p:txBody>
      </p:sp>
      <p:sp>
        <p:nvSpPr>
          <p:cNvPr id="19" name="مربع نص 18">
            <a:extLst>
              <a:ext uri="{FF2B5EF4-FFF2-40B4-BE49-F238E27FC236}">
                <a16:creationId xmlns:a16="http://schemas.microsoft.com/office/drawing/2014/main" id="{F8B9800C-DE9C-4563-ADE1-65CCEF467CC8}"/>
              </a:ext>
            </a:extLst>
          </p:cNvPr>
          <p:cNvSpPr txBox="1"/>
          <p:nvPr/>
        </p:nvSpPr>
        <p:spPr>
          <a:xfrm>
            <a:off x="522937" y="3385611"/>
            <a:ext cx="5279666" cy="830997"/>
          </a:xfrm>
          <a:prstGeom prst="rect">
            <a:avLst/>
          </a:prstGeom>
          <a:noFill/>
        </p:spPr>
        <p:txBody>
          <a:bodyPr wrap="square">
            <a:spAutoFit/>
          </a:bodyPr>
          <a:lstStyle/>
          <a:p>
            <a:pPr algn="ctr">
              <a:defRPr/>
            </a:pPr>
            <a:r>
              <a:rPr lang="ar-SA" sz="2400" b="1" dirty="0">
                <a:ln w="50800"/>
                <a:solidFill>
                  <a:schemeClr val="accent1">
                    <a:lumMod val="75000"/>
                  </a:schemeClr>
                </a:solidFill>
                <a:cs typeface="Arabic Transparent" pitchFamily="2" charset="-78"/>
              </a:rPr>
              <a:t>ي</a:t>
            </a:r>
            <a:r>
              <a:rPr lang="ar-EG" sz="2400" b="1" dirty="0">
                <a:ln w="50800"/>
                <a:solidFill>
                  <a:schemeClr val="accent1">
                    <a:lumMod val="75000"/>
                  </a:schemeClr>
                </a:solidFill>
                <a:cs typeface="Arabic Transparent" pitchFamily="2" charset="-78"/>
              </a:rPr>
              <a:t>سهّل فهم نتائج البحوث </a:t>
            </a:r>
            <a:endParaRPr lang="ar-SA" sz="2400" b="1" dirty="0">
              <a:ln w="50800"/>
              <a:solidFill>
                <a:schemeClr val="accent1">
                  <a:lumMod val="75000"/>
                </a:schemeClr>
              </a:solidFill>
              <a:cs typeface="Arabic Transparent" pitchFamily="2" charset="-78"/>
            </a:endParaRPr>
          </a:p>
          <a:p>
            <a:pPr algn="ctr">
              <a:defRPr/>
            </a:pPr>
            <a:r>
              <a:rPr lang="ar-EG" sz="2400" b="1" dirty="0">
                <a:ln w="50800"/>
                <a:solidFill>
                  <a:schemeClr val="accent1">
                    <a:lumMod val="75000"/>
                  </a:schemeClr>
                </a:solidFill>
                <a:cs typeface="Arabic Transparent" pitchFamily="2" charset="-78"/>
              </a:rPr>
              <a:t>ومقارنة بعضها ببعض </a:t>
            </a:r>
            <a:endParaRPr lang="en-US" sz="2400" dirty="0">
              <a:solidFill>
                <a:schemeClr val="accent1">
                  <a:lumMod val="75000"/>
                </a:schemeClr>
              </a:solidFill>
            </a:endParaRPr>
          </a:p>
        </p:txBody>
      </p:sp>
    </p:spTree>
    <p:extLst>
      <p:ext uri="{BB962C8B-B14F-4D97-AF65-F5344CB8AC3E}">
        <p14:creationId xmlns:p14="http://schemas.microsoft.com/office/powerpoint/2010/main" val="382336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id="{DB6C1367-0B04-477E-893C-F093BCC54542}"/>
              </a:ext>
            </a:extLst>
          </p:cNvPr>
          <p:cNvSpPr txBox="1"/>
          <p:nvPr/>
        </p:nvSpPr>
        <p:spPr>
          <a:xfrm>
            <a:off x="3261377" y="148952"/>
            <a:ext cx="2026219" cy="646331"/>
          </a:xfrm>
          <a:prstGeom prst="rect">
            <a:avLst/>
          </a:prstGeom>
          <a:noFill/>
          <a:ln>
            <a:noFill/>
          </a:ln>
          <a:scene3d>
            <a:camera prst="orthographicFront"/>
            <a:lightRig rig="threePt" dir="t"/>
          </a:scene3d>
          <a:sp3d>
            <a:bevelT prst="angle"/>
          </a:sp3d>
        </p:spPr>
        <p:txBody>
          <a:bodyPr wrap="square" rtlCol="1">
            <a:spAutoFit/>
          </a:bodyPr>
          <a:lstStyle/>
          <a:p>
            <a:pPr algn="ctr"/>
            <a:r>
              <a:rPr lang="ar-SA" sz="3600" dirty="0">
                <a:solidFill>
                  <a:schemeClr val="accent4">
                    <a:lumMod val="75000"/>
                  </a:schemeClr>
                </a:solidFill>
              </a:rPr>
              <a:t>البيانات </a:t>
            </a:r>
          </a:p>
        </p:txBody>
      </p:sp>
      <p:sp>
        <p:nvSpPr>
          <p:cNvPr id="11" name="مربع نص 10">
            <a:extLst>
              <a:ext uri="{FF2B5EF4-FFF2-40B4-BE49-F238E27FC236}">
                <a16:creationId xmlns:a16="http://schemas.microsoft.com/office/drawing/2014/main" id="{BF34A63B-3A61-4BDF-848C-1AAEA01F4B10}"/>
              </a:ext>
            </a:extLst>
          </p:cNvPr>
          <p:cNvSpPr txBox="1"/>
          <p:nvPr/>
        </p:nvSpPr>
        <p:spPr>
          <a:xfrm>
            <a:off x="4274486" y="1983460"/>
            <a:ext cx="5181600" cy="1323439"/>
          </a:xfrm>
          <a:prstGeom prst="rect">
            <a:avLst/>
          </a:prstGeom>
          <a:noFill/>
          <a:ln w="28575">
            <a:noFill/>
          </a:ln>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1">
            <a:spAutoFit/>
          </a:bodyPr>
          <a:lstStyle/>
          <a:p>
            <a:pPr algn="ctr">
              <a:defRPr/>
            </a:pPr>
            <a:r>
              <a:rPr lang="ar-SA" sz="2000" b="1" dirty="0">
                <a:solidFill>
                  <a:schemeClr val="bg2">
                    <a:lumMod val="75000"/>
                  </a:schemeClr>
                </a:solidFill>
              </a:rPr>
              <a:t>يجب أن يتوفر في الجدول ما يلي :</a:t>
            </a:r>
          </a:p>
          <a:p>
            <a:pPr algn="ctr">
              <a:defRPr/>
            </a:pPr>
            <a:r>
              <a:rPr lang="ar-SA" sz="2000" b="1" dirty="0">
                <a:solidFill>
                  <a:schemeClr val="bg2">
                    <a:lumMod val="75000"/>
                  </a:schemeClr>
                </a:solidFill>
              </a:rPr>
              <a:t>عنوان يعبر عن موضوعه</a:t>
            </a:r>
          </a:p>
          <a:p>
            <a:pPr algn="ctr">
              <a:defRPr/>
            </a:pPr>
            <a:r>
              <a:rPr lang="ar-SA" sz="2000" b="1" dirty="0">
                <a:solidFill>
                  <a:schemeClr val="bg2">
                    <a:lumMod val="75000"/>
                  </a:schemeClr>
                </a:solidFill>
              </a:rPr>
              <a:t>أعمدة وصفوف تمثل المحاولات </a:t>
            </a:r>
          </a:p>
          <a:p>
            <a:pPr algn="ctr">
              <a:defRPr/>
            </a:pPr>
            <a:r>
              <a:rPr lang="ar-SA" sz="2000" b="1" dirty="0">
                <a:solidFill>
                  <a:schemeClr val="bg2">
                    <a:lumMod val="75000"/>
                  </a:schemeClr>
                </a:solidFill>
              </a:rPr>
              <a:t>أو الخصائص المراد المقارنة بينها </a:t>
            </a:r>
          </a:p>
        </p:txBody>
      </p:sp>
      <p:pic>
        <p:nvPicPr>
          <p:cNvPr id="12" name="صورة 11">
            <a:extLst>
              <a:ext uri="{FF2B5EF4-FFF2-40B4-BE49-F238E27FC236}">
                <a16:creationId xmlns:a16="http://schemas.microsoft.com/office/drawing/2014/main" id="{8873D90F-3D3B-48F0-AB61-B4688853F68F}"/>
              </a:ext>
            </a:extLst>
          </p:cNvPr>
          <p:cNvPicPr>
            <a:picLocks noChangeAspect="1"/>
          </p:cNvPicPr>
          <p:nvPr/>
        </p:nvPicPr>
        <p:blipFill>
          <a:blip r:embed="rId2"/>
          <a:stretch>
            <a:fillRect/>
          </a:stretch>
        </p:blipFill>
        <p:spPr>
          <a:xfrm>
            <a:off x="1684" y="4829189"/>
            <a:ext cx="1042506" cy="377985"/>
          </a:xfrm>
          <a:prstGeom prst="rect">
            <a:avLst/>
          </a:prstGeom>
        </p:spPr>
      </p:pic>
      <mc:AlternateContent xmlns:mc="http://schemas.openxmlformats.org/markup-compatibility/2006" xmlns:pslz="http://schemas.microsoft.com/office/powerpoint/2016/slidezoom">
        <mc:Choice Requires="pslz">
          <p:graphicFrame>
            <p:nvGraphicFramePr>
              <p:cNvPr id="13" name="صورة الشريحة 12">
                <a:extLst>
                  <a:ext uri="{FF2B5EF4-FFF2-40B4-BE49-F238E27FC236}">
                    <a16:creationId xmlns:a16="http://schemas.microsoft.com/office/drawing/2014/main" id="{A8DD22B6-D341-46C5-8C29-FFE3DD8486FF}"/>
                  </a:ext>
                </a:extLst>
              </p:cNvPr>
              <p:cNvGraphicFramePr>
                <a:graphicFrameLocks noChangeAspect="1"/>
              </p:cNvGraphicFramePr>
              <p:nvPr/>
            </p:nvGraphicFramePr>
            <p:xfrm>
              <a:off x="-335765" y="3732306"/>
              <a:ext cx="1318636" cy="1285875"/>
            </p:xfrm>
            <a:graphic>
              <a:graphicData uri="http://schemas.microsoft.com/office/powerpoint/2016/slidezoom">
                <pslz:sldZm>
                  <pslz:sldZmObj sldId="339" cId="1629082065">
                    <pslz:zmPr id="{2939FBC9-5D81-48AC-B2C5-A0929D114F0B}" imageType="cover" transitionDur="1000">
                      <p166:blipFill xmlns:p166="http://schemas.microsoft.com/office/powerpoint/2016/6/main">
                        <a:blip r:embed="rId3"/>
                        <a:stretch>
                          <a:fillRect/>
                        </a:stretch>
                      </p166:blipFill>
                      <p166:spPr xmlns:p166="http://schemas.microsoft.com/office/powerpoint/2016/6/main">
                        <a:xfrm>
                          <a:off x="0" y="0"/>
                          <a:ext cx="1318636" cy="1285875"/>
                        </a:xfrm>
                        <a:prstGeom prst="rect">
                          <a:avLst/>
                        </a:prstGeom>
                      </p166:spPr>
                    </pslz:zmPr>
                  </pslz:sldZmObj>
                </pslz:sldZm>
              </a:graphicData>
            </a:graphic>
          </p:graphicFrame>
        </mc:Choice>
        <mc:Fallback xmlns="">
          <p:pic>
            <p:nvPicPr>
              <p:cNvPr id="13" name="صورة الشريحة 12">
                <a:hlinkClick r:id="rId4" action="ppaction://hlinksldjump"/>
                <a:extLst>
                  <a:ext uri="{FF2B5EF4-FFF2-40B4-BE49-F238E27FC236}">
                    <a16:creationId xmlns:a16="http://schemas.microsoft.com/office/drawing/2014/main" id="{A8DD22B6-D341-46C5-8C29-FFE3DD8486FF}"/>
                  </a:ext>
                </a:extLst>
              </p:cNvPr>
              <p:cNvPicPr>
                <a:picLocks noGrp="1" noRot="1" noChangeAspect="1" noMove="1" noResize="1" noEditPoints="1" noAdjustHandles="1" noChangeArrowheads="1" noChangeShapeType="1"/>
              </p:cNvPicPr>
              <p:nvPr/>
            </p:nvPicPr>
            <p:blipFill>
              <a:blip r:embed="rId5"/>
              <a:stretch>
                <a:fillRect/>
              </a:stretch>
            </p:blipFill>
            <p:spPr>
              <a:xfrm>
                <a:off x="-335765" y="3732306"/>
                <a:ext cx="1318636" cy="1285875"/>
              </a:xfrm>
              <a:prstGeom prst="rect">
                <a:avLst/>
              </a:prstGeom>
            </p:spPr>
          </p:pic>
        </mc:Fallback>
      </mc:AlternateContent>
      <p:cxnSp>
        <p:nvCxnSpPr>
          <p:cNvPr id="3" name="رابط كسهم مستقيم 2">
            <a:extLst>
              <a:ext uri="{FF2B5EF4-FFF2-40B4-BE49-F238E27FC236}">
                <a16:creationId xmlns:a16="http://schemas.microsoft.com/office/drawing/2014/main" id="{BB20BD29-EE31-4427-B2CB-8A900BAE4545}"/>
              </a:ext>
            </a:extLst>
          </p:cNvPr>
          <p:cNvCxnSpPr>
            <a:cxnSpLocks/>
          </p:cNvCxnSpPr>
          <p:nvPr/>
        </p:nvCxnSpPr>
        <p:spPr>
          <a:xfrm>
            <a:off x="4756837" y="795283"/>
            <a:ext cx="886591" cy="5604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رابط كسهم مستقيم 13">
            <a:extLst>
              <a:ext uri="{FF2B5EF4-FFF2-40B4-BE49-F238E27FC236}">
                <a16:creationId xmlns:a16="http://schemas.microsoft.com/office/drawing/2014/main" id="{828C8A06-C66E-4805-8125-8CF63F8433DE}"/>
              </a:ext>
            </a:extLst>
          </p:cNvPr>
          <p:cNvCxnSpPr>
            <a:cxnSpLocks/>
          </p:cNvCxnSpPr>
          <p:nvPr/>
        </p:nvCxnSpPr>
        <p:spPr>
          <a:xfrm flipH="1">
            <a:off x="2959240" y="795283"/>
            <a:ext cx="789156" cy="5604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مربع نص 5">
            <a:extLst>
              <a:ext uri="{FF2B5EF4-FFF2-40B4-BE49-F238E27FC236}">
                <a16:creationId xmlns:a16="http://schemas.microsoft.com/office/drawing/2014/main" id="{D942210D-5EA0-4AC9-A543-E4CF3E1DF31A}"/>
              </a:ext>
            </a:extLst>
          </p:cNvPr>
          <p:cNvSpPr txBox="1"/>
          <p:nvPr/>
        </p:nvSpPr>
        <p:spPr>
          <a:xfrm>
            <a:off x="4756837" y="1374937"/>
            <a:ext cx="2512613" cy="461665"/>
          </a:xfrm>
          <a:prstGeom prst="rect">
            <a:avLst/>
          </a:prstGeom>
          <a:noFill/>
        </p:spPr>
        <p:txBody>
          <a:bodyPr wrap="square" rtlCol="1">
            <a:spAutoFit/>
          </a:bodyPr>
          <a:lstStyle/>
          <a:p>
            <a:r>
              <a:rPr lang="ar-SA" sz="2400" b="1" dirty="0">
                <a:solidFill>
                  <a:schemeClr val="accent1">
                    <a:lumMod val="75000"/>
                  </a:schemeClr>
                </a:solidFill>
              </a:rPr>
              <a:t>تصميم جداول للبيانات </a:t>
            </a:r>
          </a:p>
        </p:txBody>
      </p:sp>
      <p:sp>
        <p:nvSpPr>
          <p:cNvPr id="15" name="مربع نص 14">
            <a:extLst>
              <a:ext uri="{FF2B5EF4-FFF2-40B4-BE49-F238E27FC236}">
                <a16:creationId xmlns:a16="http://schemas.microsoft.com/office/drawing/2014/main" id="{02C6EC5E-536D-4D3E-BF9F-5C315CD7BAE8}"/>
              </a:ext>
            </a:extLst>
          </p:cNvPr>
          <p:cNvSpPr txBox="1"/>
          <p:nvPr/>
        </p:nvSpPr>
        <p:spPr>
          <a:xfrm>
            <a:off x="1874550" y="1374937"/>
            <a:ext cx="2169381" cy="461665"/>
          </a:xfrm>
          <a:prstGeom prst="rect">
            <a:avLst/>
          </a:prstGeom>
          <a:noFill/>
        </p:spPr>
        <p:txBody>
          <a:bodyPr wrap="square" rtlCol="1">
            <a:spAutoFit/>
          </a:bodyPr>
          <a:lstStyle/>
          <a:p>
            <a:pPr algn="ctr"/>
            <a:r>
              <a:rPr lang="ar-SA" sz="2400" b="1" dirty="0">
                <a:solidFill>
                  <a:schemeClr val="accent1">
                    <a:lumMod val="75000"/>
                  </a:schemeClr>
                </a:solidFill>
              </a:rPr>
              <a:t>تحليل البيانات </a:t>
            </a:r>
          </a:p>
        </p:txBody>
      </p:sp>
      <p:sp>
        <p:nvSpPr>
          <p:cNvPr id="16" name="مربع نص 15">
            <a:extLst>
              <a:ext uri="{FF2B5EF4-FFF2-40B4-BE49-F238E27FC236}">
                <a16:creationId xmlns:a16="http://schemas.microsoft.com/office/drawing/2014/main" id="{2CC1245F-970D-4A91-8957-241CD225A09D}"/>
              </a:ext>
            </a:extLst>
          </p:cNvPr>
          <p:cNvSpPr txBox="1"/>
          <p:nvPr/>
        </p:nvSpPr>
        <p:spPr>
          <a:xfrm>
            <a:off x="-247567" y="1983460"/>
            <a:ext cx="5181600" cy="1015663"/>
          </a:xfrm>
          <a:prstGeom prst="rect">
            <a:avLst/>
          </a:prstGeom>
          <a:noFill/>
          <a:ln w="28575">
            <a:noFill/>
          </a:ln>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1">
            <a:spAutoFit/>
          </a:bodyPr>
          <a:lstStyle/>
          <a:p>
            <a:pPr algn="ctr">
              <a:defRPr/>
            </a:pPr>
            <a:r>
              <a:rPr lang="ar-SA" sz="2000" b="1" dirty="0">
                <a:solidFill>
                  <a:schemeClr val="bg2">
                    <a:lumMod val="75000"/>
                  </a:schemeClr>
                </a:solidFill>
              </a:rPr>
              <a:t>لفهم النتائج يجب ان تكون منظمة جيدا </a:t>
            </a:r>
          </a:p>
          <a:p>
            <a:pPr algn="ctr">
              <a:defRPr/>
            </a:pPr>
            <a:r>
              <a:rPr lang="ar-SA" sz="2000" b="1" dirty="0">
                <a:solidFill>
                  <a:schemeClr val="bg2">
                    <a:lumMod val="75000"/>
                  </a:schemeClr>
                </a:solidFill>
              </a:rPr>
              <a:t>لذلك من افضل الطرق لتنظيمها </a:t>
            </a:r>
          </a:p>
          <a:p>
            <a:pPr algn="ctr">
              <a:defRPr/>
            </a:pPr>
            <a:r>
              <a:rPr lang="ar-SA" sz="2000" b="1" dirty="0">
                <a:solidFill>
                  <a:schemeClr val="bg2">
                    <a:lumMod val="75000"/>
                  </a:schemeClr>
                </a:solidFill>
              </a:rPr>
              <a:t>هي الرسوم البيانية </a:t>
            </a:r>
          </a:p>
        </p:txBody>
      </p:sp>
      <p:pic>
        <p:nvPicPr>
          <p:cNvPr id="6146" name="Picture 2">
            <a:extLst>
              <a:ext uri="{FF2B5EF4-FFF2-40B4-BE49-F238E27FC236}">
                <a16:creationId xmlns:a16="http://schemas.microsoft.com/office/drawing/2014/main" id="{478B0EDA-CD79-47F6-8A4D-F4ED17C68B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733" y="2642049"/>
            <a:ext cx="2518695" cy="251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26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righ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146"/>
                                        </p:tgtEl>
                                        <p:attrNameLst>
                                          <p:attrName>style.visibility</p:attrName>
                                        </p:attrNameLst>
                                      </p:cBhvr>
                                      <p:to>
                                        <p:strVal val="visible"/>
                                      </p:to>
                                    </p:set>
                                    <p:animEffect transition="in" filter="fade">
                                      <p:cBhvr>
                                        <p:cTn id="44" dur="1000"/>
                                        <p:tgtEl>
                                          <p:spTgt spid="6146"/>
                                        </p:tgtEl>
                                      </p:cBhvr>
                                    </p:animEffect>
                                    <p:anim calcmode="lin" valueType="num">
                                      <p:cBhvr>
                                        <p:cTn id="45" dur="1000" fill="hold"/>
                                        <p:tgtEl>
                                          <p:spTgt spid="6146"/>
                                        </p:tgtEl>
                                        <p:attrNameLst>
                                          <p:attrName>ppt_x</p:attrName>
                                        </p:attrNameLst>
                                      </p:cBhvr>
                                      <p:tavLst>
                                        <p:tav tm="0">
                                          <p:val>
                                            <p:strVal val="#ppt_x"/>
                                          </p:val>
                                        </p:tav>
                                        <p:tav tm="100000">
                                          <p:val>
                                            <p:strVal val="#ppt_x"/>
                                          </p:val>
                                        </p:tav>
                                      </p:tavLst>
                                    </p:anim>
                                    <p:anim calcmode="lin" valueType="num">
                                      <p:cBhvr>
                                        <p:cTn id="4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id="{DB6C1367-0B04-477E-893C-F093BCC54542}"/>
              </a:ext>
            </a:extLst>
          </p:cNvPr>
          <p:cNvSpPr txBox="1"/>
          <p:nvPr/>
        </p:nvSpPr>
        <p:spPr>
          <a:xfrm>
            <a:off x="4024702" y="182362"/>
            <a:ext cx="3608550" cy="523220"/>
          </a:xfrm>
          <a:prstGeom prst="rect">
            <a:avLst/>
          </a:prstGeom>
          <a:noFill/>
          <a:ln>
            <a:noFill/>
          </a:ln>
          <a:scene3d>
            <a:camera prst="orthographicFront"/>
            <a:lightRig rig="threePt" dir="t"/>
          </a:scene3d>
          <a:sp3d>
            <a:bevelT prst="angle"/>
          </a:sp3d>
        </p:spPr>
        <p:txBody>
          <a:bodyPr wrap="square" rtlCol="1">
            <a:spAutoFit/>
          </a:bodyPr>
          <a:lstStyle/>
          <a:p>
            <a:pPr algn="ctr"/>
            <a:r>
              <a:rPr lang="ar-SA" sz="2800" b="1" dirty="0">
                <a:solidFill>
                  <a:schemeClr val="accent4">
                    <a:lumMod val="75000"/>
                  </a:schemeClr>
                </a:solidFill>
              </a:rPr>
              <a:t>استخلاص النتائج  </a:t>
            </a:r>
          </a:p>
        </p:txBody>
      </p:sp>
      <p:pic>
        <p:nvPicPr>
          <p:cNvPr id="12" name="صورة 11">
            <a:extLst>
              <a:ext uri="{FF2B5EF4-FFF2-40B4-BE49-F238E27FC236}">
                <a16:creationId xmlns:a16="http://schemas.microsoft.com/office/drawing/2014/main" id="{8873D90F-3D3B-48F0-AB61-B4688853F68F}"/>
              </a:ext>
            </a:extLst>
          </p:cNvPr>
          <p:cNvPicPr>
            <a:picLocks noChangeAspect="1"/>
          </p:cNvPicPr>
          <p:nvPr/>
        </p:nvPicPr>
        <p:blipFill>
          <a:blip r:embed="rId3"/>
          <a:stretch>
            <a:fillRect/>
          </a:stretch>
        </p:blipFill>
        <p:spPr>
          <a:xfrm>
            <a:off x="1684" y="4829189"/>
            <a:ext cx="1042506" cy="377985"/>
          </a:xfrm>
          <a:prstGeom prst="rect">
            <a:avLst/>
          </a:prstGeom>
        </p:spPr>
      </p:pic>
      <mc:AlternateContent xmlns:mc="http://schemas.openxmlformats.org/markup-compatibility/2006" xmlns:pslz="http://schemas.microsoft.com/office/powerpoint/2016/slidezoom">
        <mc:Choice Requires="pslz">
          <p:graphicFrame>
            <p:nvGraphicFramePr>
              <p:cNvPr id="13" name="صورة الشريحة 12">
                <a:extLst>
                  <a:ext uri="{FF2B5EF4-FFF2-40B4-BE49-F238E27FC236}">
                    <a16:creationId xmlns:a16="http://schemas.microsoft.com/office/drawing/2014/main" id="{A8DD22B6-D341-46C5-8C29-FFE3DD8486FF}"/>
                  </a:ext>
                </a:extLst>
              </p:cNvPr>
              <p:cNvGraphicFramePr>
                <a:graphicFrameLocks noChangeAspect="1"/>
              </p:cNvGraphicFramePr>
              <p:nvPr>
                <p:extLst>
                  <p:ext uri="{D42A27DB-BD31-4B8C-83A1-F6EECF244321}">
                    <p14:modId xmlns:p14="http://schemas.microsoft.com/office/powerpoint/2010/main" val="496621784"/>
                  </p:ext>
                </p:extLst>
              </p:nvPr>
            </p:nvGraphicFramePr>
            <p:xfrm>
              <a:off x="-274446" y="3857625"/>
              <a:ext cx="1318636" cy="1285875"/>
            </p:xfrm>
            <a:graphic>
              <a:graphicData uri="http://schemas.microsoft.com/office/powerpoint/2016/slidezoom">
                <pslz:sldZm>
                  <pslz:sldZmObj sldId="339" cId="1629082065">
                    <pslz:zmPr id="{2939FBC9-5D81-48AC-B2C5-A0929D114F0B}" imageType="cover" transitionDur="1000">
                      <p166:blipFill xmlns:p166="http://schemas.microsoft.com/office/powerpoint/2016/6/main">
                        <a:blip r:embed="rId4"/>
                        <a:stretch>
                          <a:fillRect/>
                        </a:stretch>
                      </p166:blipFill>
                      <p166:spPr xmlns:p166="http://schemas.microsoft.com/office/powerpoint/2016/6/main">
                        <a:xfrm>
                          <a:off x="0" y="0"/>
                          <a:ext cx="1318636" cy="1285875"/>
                        </a:xfrm>
                        <a:prstGeom prst="rect">
                          <a:avLst/>
                        </a:prstGeom>
                      </p166:spPr>
                    </pslz:zmPr>
                  </pslz:sldZmObj>
                </pslz:sldZm>
              </a:graphicData>
            </a:graphic>
          </p:graphicFrame>
        </mc:Choice>
        <mc:Fallback xmlns="">
          <p:pic>
            <p:nvPicPr>
              <p:cNvPr id="13" name="صورة الشريحة 12">
                <a:hlinkClick r:id="rId5" action="ppaction://hlinksldjump"/>
                <a:extLst>
                  <a:ext uri="{FF2B5EF4-FFF2-40B4-BE49-F238E27FC236}">
                    <a16:creationId xmlns:a16="http://schemas.microsoft.com/office/drawing/2014/main" id="{A8DD22B6-D341-46C5-8C29-FFE3DD8486FF}"/>
                  </a:ext>
                </a:extLst>
              </p:cNvPr>
              <p:cNvPicPr>
                <a:picLocks noGrp="1" noRot="1" noChangeAspect="1" noMove="1" noResize="1" noEditPoints="1" noAdjustHandles="1" noChangeArrowheads="1" noChangeShapeType="1"/>
              </p:cNvPicPr>
              <p:nvPr/>
            </p:nvPicPr>
            <p:blipFill>
              <a:blip r:embed="rId6"/>
              <a:stretch>
                <a:fillRect/>
              </a:stretch>
            </p:blipFill>
            <p:spPr>
              <a:xfrm>
                <a:off x="-274446" y="3857625"/>
                <a:ext cx="1318636" cy="1285875"/>
              </a:xfrm>
              <a:prstGeom prst="rect">
                <a:avLst/>
              </a:prstGeom>
            </p:spPr>
          </p:pic>
        </mc:Fallback>
      </mc:AlternateContent>
      <p:sp>
        <p:nvSpPr>
          <p:cNvPr id="6" name="مربع نص 5">
            <a:extLst>
              <a:ext uri="{FF2B5EF4-FFF2-40B4-BE49-F238E27FC236}">
                <a16:creationId xmlns:a16="http://schemas.microsoft.com/office/drawing/2014/main" id="{D942210D-5EA0-4AC9-A543-E4CF3E1DF31A}"/>
              </a:ext>
            </a:extLst>
          </p:cNvPr>
          <p:cNvSpPr txBox="1"/>
          <p:nvPr/>
        </p:nvSpPr>
        <p:spPr>
          <a:xfrm>
            <a:off x="3412451" y="973278"/>
            <a:ext cx="4833051" cy="1200329"/>
          </a:xfrm>
          <a:prstGeom prst="rect">
            <a:avLst/>
          </a:prstGeom>
          <a:noFill/>
        </p:spPr>
        <p:txBody>
          <a:bodyPr wrap="square" rtlCol="1">
            <a:spAutoFit/>
          </a:bodyPr>
          <a:lstStyle/>
          <a:p>
            <a:pPr algn="ctr">
              <a:defRPr/>
            </a:pPr>
            <a:r>
              <a:rPr lang="ar-SA" sz="2400" b="1" dirty="0">
                <a:solidFill>
                  <a:schemeClr val="bg2">
                    <a:lumMod val="75000"/>
                  </a:schemeClr>
                </a:solidFill>
              </a:rPr>
              <a:t>يعتمد استخلاص النتائج على جمع البيانات لكن ليس شرطا أن تتوافق البيانات مع النتائج . فماذا نفعل في هذه الحالة ؟ </a:t>
            </a:r>
          </a:p>
        </p:txBody>
      </p:sp>
      <p:sp>
        <p:nvSpPr>
          <p:cNvPr id="16" name="مربع نص 15">
            <a:extLst>
              <a:ext uri="{FF2B5EF4-FFF2-40B4-BE49-F238E27FC236}">
                <a16:creationId xmlns:a16="http://schemas.microsoft.com/office/drawing/2014/main" id="{2CC1245F-970D-4A91-8957-241CD225A09D}"/>
              </a:ext>
            </a:extLst>
          </p:cNvPr>
          <p:cNvSpPr txBox="1"/>
          <p:nvPr/>
        </p:nvSpPr>
        <p:spPr>
          <a:xfrm>
            <a:off x="3412451" y="3064650"/>
            <a:ext cx="5705309" cy="1938992"/>
          </a:xfrm>
          <a:prstGeom prst="rect">
            <a:avLst/>
          </a:prstGeom>
          <a:noFill/>
          <a:ln w="28575">
            <a:noFill/>
          </a:ln>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defRPr/>
            </a:pPr>
            <a:r>
              <a:rPr lang="ar-SA" sz="2000" b="1" dirty="0">
                <a:solidFill>
                  <a:schemeClr val="bg2">
                    <a:lumMod val="75000"/>
                  </a:schemeClr>
                </a:solidFill>
              </a:rPr>
              <a:t>يتواصل العلماء بعد التوصل للنتائج والتأكد منها  علماء آخرين </a:t>
            </a:r>
          </a:p>
          <a:p>
            <a:pPr algn="ctr">
              <a:defRPr/>
            </a:pPr>
            <a:r>
              <a:rPr lang="ar-SA" sz="2000" b="1" dirty="0">
                <a:solidFill>
                  <a:schemeClr val="bg2">
                    <a:lumMod val="75000"/>
                  </a:schemeClr>
                </a:solidFill>
              </a:rPr>
              <a:t>أو وكالات دولية، أو مصانع خاصة أو عامة، </a:t>
            </a:r>
          </a:p>
          <a:p>
            <a:pPr algn="ctr">
              <a:defRPr/>
            </a:pPr>
            <a:r>
              <a:rPr lang="ar-SA" sz="2000" b="1" dirty="0">
                <a:solidFill>
                  <a:schemeClr val="bg2">
                    <a:lumMod val="75000"/>
                  </a:schemeClr>
                </a:solidFill>
              </a:rPr>
              <a:t>وينقلون إليهم النتائج، بكتابة التقارير وتقديم عروض توفر تفاصيل حول كيفية إجراء التجارب فضلاً عن تلخيص البيانات والاستنتاجات النهائية وقد تشتمل تقاريرهم على توصيات لأبحاث مستقبلية، ويقوم العلماء عادة بنشر معظم اكتشافاتهم المهمة </a:t>
            </a:r>
          </a:p>
        </p:txBody>
      </p:sp>
      <p:sp>
        <p:nvSpPr>
          <p:cNvPr id="17" name="مربع نص 16">
            <a:extLst>
              <a:ext uri="{FF2B5EF4-FFF2-40B4-BE49-F238E27FC236}">
                <a16:creationId xmlns:a16="http://schemas.microsoft.com/office/drawing/2014/main" id="{F8C8D1D4-7830-4878-8FE9-7C6AFD319B0B}"/>
              </a:ext>
            </a:extLst>
          </p:cNvPr>
          <p:cNvSpPr txBox="1"/>
          <p:nvPr/>
        </p:nvSpPr>
        <p:spPr>
          <a:xfrm>
            <a:off x="6071118" y="2418319"/>
            <a:ext cx="3608550" cy="646331"/>
          </a:xfrm>
          <a:prstGeom prst="rect">
            <a:avLst/>
          </a:prstGeom>
          <a:noFill/>
          <a:ln>
            <a:noFill/>
          </a:ln>
          <a:scene3d>
            <a:camera prst="orthographicFront"/>
            <a:lightRig rig="threePt" dir="t"/>
          </a:scene3d>
          <a:sp3d>
            <a:bevelT prst="angle"/>
          </a:sp3d>
        </p:spPr>
        <p:txBody>
          <a:bodyPr wrap="square" rtlCol="1">
            <a:spAutoFit/>
          </a:bodyPr>
          <a:lstStyle/>
          <a:p>
            <a:pPr algn="ctr"/>
            <a:r>
              <a:rPr lang="ar-SA" sz="3600" dirty="0">
                <a:solidFill>
                  <a:schemeClr val="accent4">
                    <a:lumMod val="75000"/>
                  </a:schemeClr>
                </a:solidFill>
              </a:rPr>
              <a:t>تواصل العلماء </a:t>
            </a:r>
          </a:p>
        </p:txBody>
      </p:sp>
      <p:pic>
        <p:nvPicPr>
          <p:cNvPr id="4" name="صورة 3">
            <a:extLst>
              <a:ext uri="{FF2B5EF4-FFF2-40B4-BE49-F238E27FC236}">
                <a16:creationId xmlns:a16="http://schemas.microsoft.com/office/drawing/2014/main" id="{27798A31-021E-4B95-AB55-6B0309CFCF96}"/>
              </a:ext>
            </a:extLst>
          </p:cNvPr>
          <p:cNvPicPr>
            <a:picLocks noChangeAspect="1"/>
          </p:cNvPicPr>
          <p:nvPr/>
        </p:nvPicPr>
        <p:blipFill rotWithShape="1">
          <a:blip r:embed="rId7"/>
          <a:srcRect l="56087" t="18922" r="14609" b="20696"/>
          <a:stretch/>
        </p:blipFill>
        <p:spPr>
          <a:xfrm>
            <a:off x="170952" y="20571"/>
            <a:ext cx="2679591" cy="3105741"/>
          </a:xfrm>
          <a:prstGeom prst="rect">
            <a:avLst/>
          </a:prstGeom>
        </p:spPr>
      </p:pic>
      <p:pic>
        <p:nvPicPr>
          <p:cNvPr id="19" name="صورة 18">
            <a:extLst>
              <a:ext uri="{FF2B5EF4-FFF2-40B4-BE49-F238E27FC236}">
                <a16:creationId xmlns:a16="http://schemas.microsoft.com/office/drawing/2014/main" id="{A8AEF2F1-6BE6-4D3A-A812-3BDA33DBE6E6}"/>
              </a:ext>
            </a:extLst>
          </p:cNvPr>
          <p:cNvPicPr>
            <a:picLocks noChangeAspect="1"/>
          </p:cNvPicPr>
          <p:nvPr/>
        </p:nvPicPr>
        <p:blipFill rotWithShape="1">
          <a:blip r:embed="rId7"/>
          <a:srcRect l="63652" t="81078" r="12696" b="6356"/>
          <a:stretch/>
        </p:blipFill>
        <p:spPr>
          <a:xfrm>
            <a:off x="522937" y="3278674"/>
            <a:ext cx="2527964" cy="755472"/>
          </a:xfrm>
          <a:prstGeom prst="rect">
            <a:avLst/>
          </a:prstGeom>
        </p:spPr>
      </p:pic>
    </p:spTree>
    <p:extLst>
      <p:ext uri="{BB962C8B-B14F-4D97-AF65-F5344CB8AC3E}">
        <p14:creationId xmlns:p14="http://schemas.microsoft.com/office/powerpoint/2010/main" val="32437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par>
                                <p:cTn id="27" presetID="14" presetClass="entr" presetSubtype="1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4" name="مجموعة 3">
            <a:extLst>
              <a:ext uri="{FF2B5EF4-FFF2-40B4-BE49-F238E27FC236}">
                <a16:creationId xmlns:a16="http://schemas.microsoft.com/office/drawing/2014/main" id="{808EA7D8-6704-4EBE-87E7-CF3B06D6111B}"/>
              </a:ext>
            </a:extLst>
          </p:cNvPr>
          <p:cNvGrpSpPr/>
          <p:nvPr/>
        </p:nvGrpSpPr>
        <p:grpSpPr>
          <a:xfrm>
            <a:off x="6408859" y="1841339"/>
            <a:ext cx="1141822" cy="3027078"/>
            <a:chOff x="5488298" y="1387890"/>
            <a:chExt cx="1141822" cy="3014959"/>
          </a:xfrm>
        </p:grpSpPr>
        <p:grpSp>
          <p:nvGrpSpPr>
            <p:cNvPr id="21" name="مجموعة 20">
              <a:extLst>
                <a:ext uri="{FF2B5EF4-FFF2-40B4-BE49-F238E27FC236}">
                  <a16:creationId xmlns:a16="http://schemas.microsoft.com/office/drawing/2014/main" id="{BA82AF3A-5AA1-418D-8B90-902AA574F2E3}"/>
                </a:ext>
              </a:extLst>
            </p:cNvPr>
            <p:cNvGrpSpPr/>
            <p:nvPr/>
          </p:nvGrpSpPr>
          <p:grpSpPr>
            <a:xfrm rot="5400000">
              <a:off x="4502343" y="2373845"/>
              <a:ext cx="3014959" cy="1043049"/>
              <a:chOff x="3554498" y="-598241"/>
              <a:chExt cx="4559423" cy="1427108"/>
            </a:xfrm>
            <a:effectLst>
              <a:outerShdw blurRad="50800" dist="50800" dir="5400000" sx="87000" sy="87000" algn="ctr" rotWithShape="0">
                <a:srgbClr val="000000">
                  <a:alpha val="96000"/>
                </a:srgbClr>
              </a:outerShdw>
            </a:effectLst>
          </p:grpSpPr>
          <p:sp>
            <p:nvSpPr>
              <p:cNvPr id="32" name="شكل حر: شكل 31">
                <a:extLst>
                  <a:ext uri="{FF2B5EF4-FFF2-40B4-BE49-F238E27FC236}">
                    <a16:creationId xmlns:a16="http://schemas.microsoft.com/office/drawing/2014/main" id="{0730C33F-068B-45C1-BF8C-9108F9B39FA4}"/>
                  </a:ext>
                </a:extLst>
              </p:cNvPr>
              <p:cNvSpPr/>
              <p:nvPr/>
            </p:nvSpPr>
            <p:spPr>
              <a:xfrm>
                <a:off x="3778229" y="-598241"/>
                <a:ext cx="4335692" cy="1417833"/>
              </a:xfrm>
              <a:custGeom>
                <a:avLst/>
                <a:gdLst>
                  <a:gd name="connsiteX0" fmla="*/ 236310 w 4335694"/>
                  <a:gd name="connsiteY0" fmla="*/ 0 h 1417833"/>
                  <a:gd name="connsiteX1" fmla="*/ 4335694 w 4335694"/>
                  <a:gd name="connsiteY1" fmla="*/ 0 h 1417833"/>
                  <a:gd name="connsiteX2" fmla="*/ 4335694 w 4335694"/>
                  <a:gd name="connsiteY2" fmla="*/ 1417833 h 1417833"/>
                  <a:gd name="connsiteX3" fmla="*/ 236310 w 4335694"/>
                  <a:gd name="connsiteY3" fmla="*/ 1417833 h 1417833"/>
                  <a:gd name="connsiteX4" fmla="*/ 0 w 4335694"/>
                  <a:gd name="connsiteY4" fmla="*/ 1181523 h 1417833"/>
                  <a:gd name="connsiteX5" fmla="*/ 0 w 4335694"/>
                  <a:gd name="connsiteY5" fmla="*/ 236310 h 1417833"/>
                  <a:gd name="connsiteX6" fmla="*/ 236310 w 4335694"/>
                  <a:gd name="connsiteY6" fmla="*/ 0 h 141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694" h="1417833">
                    <a:moveTo>
                      <a:pt x="236310" y="0"/>
                    </a:moveTo>
                    <a:lnTo>
                      <a:pt x="4335694" y="0"/>
                    </a:lnTo>
                    <a:lnTo>
                      <a:pt x="4335694" y="1417833"/>
                    </a:lnTo>
                    <a:lnTo>
                      <a:pt x="236310" y="1417833"/>
                    </a:lnTo>
                    <a:cubicBezTo>
                      <a:pt x="105800" y="1417833"/>
                      <a:pt x="0" y="1312033"/>
                      <a:pt x="0" y="1181523"/>
                    </a:cubicBezTo>
                    <a:lnTo>
                      <a:pt x="0" y="236310"/>
                    </a:lnTo>
                    <a:cubicBezTo>
                      <a:pt x="0" y="105800"/>
                      <a:pt x="105800" y="0"/>
                      <a:pt x="236310"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sz="48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3" name="شكل حر: شكل 32">
                <a:extLst>
                  <a:ext uri="{FF2B5EF4-FFF2-40B4-BE49-F238E27FC236}">
                    <a16:creationId xmlns:a16="http://schemas.microsoft.com/office/drawing/2014/main" id="{03CF6939-B066-4905-9848-A12861028292}"/>
                  </a:ext>
                </a:extLst>
              </p:cNvPr>
              <p:cNvSpPr/>
              <p:nvPr/>
            </p:nvSpPr>
            <p:spPr>
              <a:xfrm>
                <a:off x="3554498" y="-588965"/>
                <a:ext cx="565937" cy="1417832"/>
              </a:xfrm>
              <a:custGeom>
                <a:avLst/>
                <a:gdLst>
                  <a:gd name="connsiteX0" fmla="*/ 236310 w 565937"/>
                  <a:gd name="connsiteY0" fmla="*/ 0 h 1417833"/>
                  <a:gd name="connsiteX1" fmla="*/ 565937 w 565937"/>
                  <a:gd name="connsiteY1" fmla="*/ 0 h 1417833"/>
                  <a:gd name="connsiteX2" fmla="*/ 565937 w 565937"/>
                  <a:gd name="connsiteY2" fmla="*/ 1417833 h 1417833"/>
                  <a:gd name="connsiteX3" fmla="*/ 236310 w 565937"/>
                  <a:gd name="connsiteY3" fmla="*/ 1417833 h 1417833"/>
                  <a:gd name="connsiteX4" fmla="*/ 0 w 565937"/>
                  <a:gd name="connsiteY4" fmla="*/ 1181523 h 1417833"/>
                  <a:gd name="connsiteX5" fmla="*/ 0 w 565937"/>
                  <a:gd name="connsiteY5" fmla="*/ 236310 h 1417833"/>
                  <a:gd name="connsiteX6" fmla="*/ 236310 w 565937"/>
                  <a:gd name="connsiteY6" fmla="*/ 0 h 141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37" h="1417833">
                    <a:moveTo>
                      <a:pt x="236310" y="0"/>
                    </a:moveTo>
                    <a:lnTo>
                      <a:pt x="565937" y="0"/>
                    </a:lnTo>
                    <a:lnTo>
                      <a:pt x="565937" y="1417833"/>
                    </a:lnTo>
                    <a:lnTo>
                      <a:pt x="236310" y="1417833"/>
                    </a:lnTo>
                    <a:cubicBezTo>
                      <a:pt x="105800" y="1417833"/>
                      <a:pt x="0" y="1312033"/>
                      <a:pt x="0" y="1181523"/>
                    </a:cubicBezTo>
                    <a:lnTo>
                      <a:pt x="0" y="236310"/>
                    </a:lnTo>
                    <a:cubicBezTo>
                      <a:pt x="0" y="105800"/>
                      <a:pt x="105800" y="0"/>
                      <a:pt x="236310" y="0"/>
                    </a:cubicBezTo>
                    <a:close/>
                  </a:path>
                </a:pathLst>
              </a:custGeom>
              <a:solidFill>
                <a:srgbClr val="FFEBAB"/>
              </a:solidFill>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sz="4400" dirty="0">
                  <a:solidFill>
                    <a:srgbClr val="1B6357"/>
                  </a:solidFill>
                </a:endParaRPr>
              </a:p>
            </p:txBody>
          </p:sp>
        </p:grpSp>
        <p:sp>
          <p:nvSpPr>
            <p:cNvPr id="3" name="مربع نص 2">
              <a:extLst>
                <a:ext uri="{FF2B5EF4-FFF2-40B4-BE49-F238E27FC236}">
                  <a16:creationId xmlns:a16="http://schemas.microsoft.com/office/drawing/2014/main" id="{A542EA17-602E-4BC5-839A-074A03145A24}"/>
                </a:ext>
              </a:extLst>
            </p:cNvPr>
            <p:cNvSpPr txBox="1"/>
            <p:nvPr/>
          </p:nvSpPr>
          <p:spPr>
            <a:xfrm>
              <a:off x="5593849" y="1769012"/>
              <a:ext cx="1036271" cy="1569660"/>
            </a:xfrm>
            <a:prstGeom prst="rect">
              <a:avLst/>
            </a:prstGeom>
            <a:noFill/>
          </p:spPr>
          <p:txBody>
            <a:bodyPr wrap="square" rtlCol="1">
              <a:spAutoFit/>
            </a:bodyPr>
            <a:lstStyle/>
            <a:p>
              <a:r>
                <a:rPr lang="ar-SA" sz="2400" dirty="0"/>
                <a:t>لماذا يستخدم العلماء النماذج؟</a:t>
              </a:r>
            </a:p>
          </p:txBody>
        </p:sp>
      </p:grpSp>
      <p:pic>
        <p:nvPicPr>
          <p:cNvPr id="6" name="صورة 5">
            <a:extLst>
              <a:ext uri="{FF2B5EF4-FFF2-40B4-BE49-F238E27FC236}">
                <a16:creationId xmlns:a16="http://schemas.microsoft.com/office/drawing/2014/main" id="{16F9F194-958E-44EF-B5E4-58043BCA0A4F}"/>
              </a:ext>
            </a:extLst>
          </p:cNvPr>
          <p:cNvPicPr>
            <a:picLocks noChangeAspect="1"/>
          </p:cNvPicPr>
          <p:nvPr/>
        </p:nvPicPr>
        <p:blipFill>
          <a:blip r:embed="rId3"/>
          <a:stretch>
            <a:fillRect/>
          </a:stretch>
        </p:blipFill>
        <p:spPr>
          <a:xfrm>
            <a:off x="1684" y="4829189"/>
            <a:ext cx="1042506" cy="377985"/>
          </a:xfrm>
          <a:prstGeom prst="rect">
            <a:avLst/>
          </a:prstGeom>
        </p:spPr>
      </p:pic>
      <p:grpSp>
        <p:nvGrpSpPr>
          <p:cNvPr id="17" name="مجموعة 16">
            <a:extLst>
              <a:ext uri="{FF2B5EF4-FFF2-40B4-BE49-F238E27FC236}">
                <a16:creationId xmlns:a16="http://schemas.microsoft.com/office/drawing/2014/main" id="{0A8CC0CD-60A8-44DF-B8BB-536F75E5CDB2}"/>
              </a:ext>
            </a:extLst>
          </p:cNvPr>
          <p:cNvGrpSpPr/>
          <p:nvPr/>
        </p:nvGrpSpPr>
        <p:grpSpPr>
          <a:xfrm>
            <a:off x="6567911" y="-432579"/>
            <a:ext cx="2196048" cy="1603441"/>
            <a:chOff x="5921444" y="297093"/>
            <a:chExt cx="2158300" cy="1006546"/>
          </a:xfrm>
        </p:grpSpPr>
        <p:pic>
          <p:nvPicPr>
            <p:cNvPr id="18" name="صورة 17" descr="صورة تحتوي على نص&#10;&#10;تم إنشاء الوصف تلقائياً">
              <a:extLst>
                <a:ext uri="{FF2B5EF4-FFF2-40B4-BE49-F238E27FC236}">
                  <a16:creationId xmlns:a16="http://schemas.microsoft.com/office/drawing/2014/main" id="{7E2FF2BB-1613-458E-8A10-100DB8B600AB}"/>
                </a:ext>
              </a:extLst>
            </p:cNvPr>
            <p:cNvPicPr>
              <a:picLocks noChangeAspect="1"/>
            </p:cNvPicPr>
            <p:nvPr/>
          </p:nvPicPr>
          <p:blipFill>
            <a:blip r:embed="rId4">
              <a:clrChange>
                <a:clrFrom>
                  <a:srgbClr val="EFEFEF"/>
                </a:clrFrom>
                <a:clrTo>
                  <a:srgbClr val="EFEFE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921444" y="297093"/>
              <a:ext cx="2158300" cy="1006546"/>
            </a:xfrm>
            <a:prstGeom prst="rect">
              <a:avLst/>
            </a:prstGeom>
            <a:ln>
              <a:noFill/>
            </a:ln>
            <a:scene3d>
              <a:camera prst="orthographicFront"/>
              <a:lightRig rig="threePt" dir="t"/>
            </a:scene3d>
            <a:sp3d>
              <a:bevelT prst="angle"/>
            </a:sp3d>
          </p:spPr>
        </p:pic>
        <p:sp>
          <p:nvSpPr>
            <p:cNvPr id="19" name="مربع نص 18">
              <a:extLst>
                <a:ext uri="{FF2B5EF4-FFF2-40B4-BE49-F238E27FC236}">
                  <a16:creationId xmlns:a16="http://schemas.microsoft.com/office/drawing/2014/main" id="{5D58D8B0-0B18-4C7E-9492-F4E1788148BD}"/>
                </a:ext>
              </a:extLst>
            </p:cNvPr>
            <p:cNvSpPr txBox="1"/>
            <p:nvPr/>
          </p:nvSpPr>
          <p:spPr>
            <a:xfrm>
              <a:off x="6326224" y="642225"/>
              <a:ext cx="1348740" cy="231845"/>
            </a:xfrm>
            <a:prstGeom prst="rect">
              <a:avLst/>
            </a:prstGeom>
            <a:noFill/>
            <a:ln>
              <a:noFill/>
            </a:ln>
            <a:scene3d>
              <a:camera prst="orthographicFront"/>
              <a:lightRig rig="threePt" dir="t"/>
            </a:scene3d>
            <a:sp3d>
              <a:bevelT prst="angle"/>
            </a:sp3d>
          </p:spPr>
          <p:txBody>
            <a:bodyPr wrap="square" rtlCol="1">
              <a:spAutoFit/>
            </a:bodyPr>
            <a:lstStyle/>
            <a:p>
              <a:pPr algn="ctr"/>
              <a:r>
                <a:rPr lang="ar-SA" sz="1800" b="1" dirty="0">
                  <a:solidFill>
                    <a:schemeClr val="bg2">
                      <a:lumMod val="75000"/>
                    </a:schemeClr>
                  </a:solidFill>
                </a:rPr>
                <a:t>التقويم الختامي</a:t>
              </a:r>
            </a:p>
          </p:txBody>
        </p:sp>
      </p:grpSp>
      <p:sp>
        <p:nvSpPr>
          <p:cNvPr id="36" name="شكل حر: شكل 35">
            <a:extLst>
              <a:ext uri="{FF2B5EF4-FFF2-40B4-BE49-F238E27FC236}">
                <a16:creationId xmlns:a16="http://schemas.microsoft.com/office/drawing/2014/main" id="{249D34A6-B198-477F-B54A-9A2A19D743B0}"/>
              </a:ext>
            </a:extLst>
          </p:cNvPr>
          <p:cNvSpPr/>
          <p:nvPr/>
        </p:nvSpPr>
        <p:spPr>
          <a:xfrm rot="5400000">
            <a:off x="5512078" y="2930969"/>
            <a:ext cx="2827102" cy="1121725"/>
          </a:xfrm>
          <a:custGeom>
            <a:avLst/>
            <a:gdLst>
              <a:gd name="connsiteX0" fmla="*/ 0 w 4356243"/>
              <a:gd name="connsiteY0" fmla="*/ 0 h 1534753"/>
              <a:gd name="connsiteX1" fmla="*/ 4092534 w 4356243"/>
              <a:gd name="connsiteY1" fmla="*/ 0 h 1534753"/>
              <a:gd name="connsiteX2" fmla="*/ 4356243 w 4356243"/>
              <a:gd name="connsiteY2" fmla="*/ 255798 h 1534753"/>
              <a:gd name="connsiteX3" fmla="*/ 4356243 w 4356243"/>
              <a:gd name="connsiteY3" fmla="*/ 1278955 h 1534753"/>
              <a:gd name="connsiteX4" fmla="*/ 4092534 w 4356243"/>
              <a:gd name="connsiteY4" fmla="*/ 1534753 h 1534753"/>
              <a:gd name="connsiteX5" fmla="*/ 0 w 4356243"/>
              <a:gd name="connsiteY5" fmla="*/ 1534753 h 1534753"/>
              <a:gd name="connsiteX6" fmla="*/ 0 w 4356243"/>
              <a:gd name="connsiteY6" fmla="*/ 1349819 h 1534753"/>
              <a:gd name="connsiteX7" fmla="*/ 429374 w 4356243"/>
              <a:gd name="connsiteY7" fmla="*/ 753918 h 1534753"/>
              <a:gd name="connsiteX8" fmla="*/ 0 w 4356243"/>
              <a:gd name="connsiteY8" fmla="*/ 158017 h 15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243" h="1534753">
                <a:moveTo>
                  <a:pt x="0" y="0"/>
                </a:moveTo>
                <a:lnTo>
                  <a:pt x="4092534" y="0"/>
                </a:lnTo>
                <a:cubicBezTo>
                  <a:pt x="4238176" y="0"/>
                  <a:pt x="4356243" y="114525"/>
                  <a:pt x="4356243" y="255798"/>
                </a:cubicBezTo>
                <a:lnTo>
                  <a:pt x="4356243" y="1278955"/>
                </a:lnTo>
                <a:cubicBezTo>
                  <a:pt x="4356243" y="1420228"/>
                  <a:pt x="4238176" y="1534753"/>
                  <a:pt x="4092534" y="1534753"/>
                </a:cubicBezTo>
                <a:lnTo>
                  <a:pt x="0" y="1534753"/>
                </a:lnTo>
                <a:lnTo>
                  <a:pt x="0" y="1349819"/>
                </a:lnTo>
                <a:cubicBezTo>
                  <a:pt x="237137" y="1349819"/>
                  <a:pt x="429374" y="1083025"/>
                  <a:pt x="429374" y="753918"/>
                </a:cubicBezTo>
                <a:cubicBezTo>
                  <a:pt x="429374" y="424811"/>
                  <a:pt x="237137" y="158017"/>
                  <a:pt x="0" y="158017"/>
                </a:cubicBezTo>
                <a:close/>
              </a:path>
            </a:pathLst>
          </a:custGeom>
          <a:solidFill>
            <a:srgbClr val="59DBE4"/>
          </a:solidFill>
          <a:effectLst>
            <a:outerShdw blurRad="215900" dist="127000" dir="5400000" algn="ctr" rotWithShape="0">
              <a:srgbClr val="000000">
                <a:alpha val="79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sz="3200" dirty="0"/>
          </a:p>
        </p:txBody>
      </p:sp>
      <p:sp>
        <p:nvSpPr>
          <p:cNvPr id="2" name="مربع نص 1">
            <a:extLst>
              <a:ext uri="{FF2B5EF4-FFF2-40B4-BE49-F238E27FC236}">
                <a16:creationId xmlns:a16="http://schemas.microsoft.com/office/drawing/2014/main" id="{9EB84074-ADC0-46EA-8AB6-DB7FF3CCAD51}"/>
              </a:ext>
            </a:extLst>
          </p:cNvPr>
          <p:cNvSpPr txBox="1"/>
          <p:nvPr/>
        </p:nvSpPr>
        <p:spPr>
          <a:xfrm>
            <a:off x="6823280" y="3091177"/>
            <a:ext cx="620486" cy="830997"/>
          </a:xfrm>
          <a:prstGeom prst="rect">
            <a:avLst/>
          </a:prstGeom>
          <a:noFill/>
        </p:spPr>
        <p:txBody>
          <a:bodyPr wrap="square" rtlCol="1">
            <a:spAutoFit/>
          </a:bodyPr>
          <a:lstStyle/>
          <a:p>
            <a:r>
              <a:rPr lang="ar-SA" sz="4800" dirty="0">
                <a:solidFill>
                  <a:schemeClr val="accent3">
                    <a:lumMod val="40000"/>
                    <a:lumOff val="60000"/>
                  </a:schemeClr>
                </a:solidFill>
              </a:rPr>
              <a:t>1</a:t>
            </a:r>
          </a:p>
        </p:txBody>
      </p:sp>
      <p:grpSp>
        <p:nvGrpSpPr>
          <p:cNvPr id="40" name="مجموعة 39">
            <a:extLst>
              <a:ext uri="{FF2B5EF4-FFF2-40B4-BE49-F238E27FC236}">
                <a16:creationId xmlns:a16="http://schemas.microsoft.com/office/drawing/2014/main" id="{85B59E2F-5A17-43E9-AD0E-9DAD021BA10F}"/>
              </a:ext>
            </a:extLst>
          </p:cNvPr>
          <p:cNvGrpSpPr/>
          <p:nvPr/>
        </p:nvGrpSpPr>
        <p:grpSpPr>
          <a:xfrm>
            <a:off x="3785035" y="1841339"/>
            <a:ext cx="1469200" cy="2873906"/>
            <a:chOff x="5239247" y="1387890"/>
            <a:chExt cx="1469200" cy="2873906"/>
          </a:xfrm>
        </p:grpSpPr>
        <p:grpSp>
          <p:nvGrpSpPr>
            <p:cNvPr id="41" name="مجموعة 40">
              <a:extLst>
                <a:ext uri="{FF2B5EF4-FFF2-40B4-BE49-F238E27FC236}">
                  <a16:creationId xmlns:a16="http://schemas.microsoft.com/office/drawing/2014/main" id="{AF299183-1C7F-4CD5-BBC4-D621ECA055AE}"/>
                </a:ext>
              </a:extLst>
            </p:cNvPr>
            <p:cNvGrpSpPr/>
            <p:nvPr/>
          </p:nvGrpSpPr>
          <p:grpSpPr>
            <a:xfrm rot="5400000">
              <a:off x="4564287" y="2301515"/>
              <a:ext cx="2873906" cy="1046656"/>
              <a:chOff x="3554498" y="-588965"/>
              <a:chExt cx="4346113" cy="1432043"/>
            </a:xfrm>
            <a:effectLst>
              <a:outerShdw blurRad="50800" dist="50800" dir="5400000" sx="87000" sy="87000" algn="ctr" rotWithShape="0">
                <a:srgbClr val="000000">
                  <a:alpha val="96000"/>
                </a:srgbClr>
              </a:outerShdw>
            </a:effectLst>
          </p:grpSpPr>
          <p:sp>
            <p:nvSpPr>
              <p:cNvPr id="43" name="شكل حر: شكل 42">
                <a:extLst>
                  <a:ext uri="{FF2B5EF4-FFF2-40B4-BE49-F238E27FC236}">
                    <a16:creationId xmlns:a16="http://schemas.microsoft.com/office/drawing/2014/main" id="{B80ACA0A-CB6A-4107-A3B9-CE2AB045245F}"/>
                  </a:ext>
                </a:extLst>
              </p:cNvPr>
              <p:cNvSpPr/>
              <p:nvPr/>
            </p:nvSpPr>
            <p:spPr>
              <a:xfrm>
                <a:off x="3564919" y="-574754"/>
                <a:ext cx="4335692" cy="1417832"/>
              </a:xfrm>
              <a:custGeom>
                <a:avLst/>
                <a:gdLst>
                  <a:gd name="connsiteX0" fmla="*/ 236310 w 4335694"/>
                  <a:gd name="connsiteY0" fmla="*/ 0 h 1417833"/>
                  <a:gd name="connsiteX1" fmla="*/ 4335694 w 4335694"/>
                  <a:gd name="connsiteY1" fmla="*/ 0 h 1417833"/>
                  <a:gd name="connsiteX2" fmla="*/ 4335694 w 4335694"/>
                  <a:gd name="connsiteY2" fmla="*/ 1417833 h 1417833"/>
                  <a:gd name="connsiteX3" fmla="*/ 236310 w 4335694"/>
                  <a:gd name="connsiteY3" fmla="*/ 1417833 h 1417833"/>
                  <a:gd name="connsiteX4" fmla="*/ 0 w 4335694"/>
                  <a:gd name="connsiteY4" fmla="*/ 1181523 h 1417833"/>
                  <a:gd name="connsiteX5" fmla="*/ 0 w 4335694"/>
                  <a:gd name="connsiteY5" fmla="*/ 236310 h 1417833"/>
                  <a:gd name="connsiteX6" fmla="*/ 236310 w 4335694"/>
                  <a:gd name="connsiteY6" fmla="*/ 0 h 141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694" h="1417833">
                    <a:moveTo>
                      <a:pt x="236310" y="0"/>
                    </a:moveTo>
                    <a:lnTo>
                      <a:pt x="4335694" y="0"/>
                    </a:lnTo>
                    <a:lnTo>
                      <a:pt x="4335694" y="1417833"/>
                    </a:lnTo>
                    <a:lnTo>
                      <a:pt x="236310" y="1417833"/>
                    </a:lnTo>
                    <a:cubicBezTo>
                      <a:pt x="105800" y="1417833"/>
                      <a:pt x="0" y="1312033"/>
                      <a:pt x="0" y="1181523"/>
                    </a:cubicBezTo>
                    <a:lnTo>
                      <a:pt x="0" y="236310"/>
                    </a:lnTo>
                    <a:cubicBezTo>
                      <a:pt x="0" y="105800"/>
                      <a:pt x="105800" y="0"/>
                      <a:pt x="236310"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sz="48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44" name="شكل حر: شكل 43">
                <a:extLst>
                  <a:ext uri="{FF2B5EF4-FFF2-40B4-BE49-F238E27FC236}">
                    <a16:creationId xmlns:a16="http://schemas.microsoft.com/office/drawing/2014/main" id="{30A99686-16FD-4C82-A632-7BCD699AF8EE}"/>
                  </a:ext>
                </a:extLst>
              </p:cNvPr>
              <p:cNvSpPr/>
              <p:nvPr/>
            </p:nvSpPr>
            <p:spPr>
              <a:xfrm>
                <a:off x="3554498" y="-588965"/>
                <a:ext cx="565937" cy="1417832"/>
              </a:xfrm>
              <a:custGeom>
                <a:avLst/>
                <a:gdLst>
                  <a:gd name="connsiteX0" fmla="*/ 236310 w 565937"/>
                  <a:gd name="connsiteY0" fmla="*/ 0 h 1417833"/>
                  <a:gd name="connsiteX1" fmla="*/ 565937 w 565937"/>
                  <a:gd name="connsiteY1" fmla="*/ 0 h 1417833"/>
                  <a:gd name="connsiteX2" fmla="*/ 565937 w 565937"/>
                  <a:gd name="connsiteY2" fmla="*/ 1417833 h 1417833"/>
                  <a:gd name="connsiteX3" fmla="*/ 236310 w 565937"/>
                  <a:gd name="connsiteY3" fmla="*/ 1417833 h 1417833"/>
                  <a:gd name="connsiteX4" fmla="*/ 0 w 565937"/>
                  <a:gd name="connsiteY4" fmla="*/ 1181523 h 1417833"/>
                  <a:gd name="connsiteX5" fmla="*/ 0 w 565937"/>
                  <a:gd name="connsiteY5" fmla="*/ 236310 h 1417833"/>
                  <a:gd name="connsiteX6" fmla="*/ 236310 w 565937"/>
                  <a:gd name="connsiteY6" fmla="*/ 0 h 141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37" h="1417833">
                    <a:moveTo>
                      <a:pt x="236310" y="0"/>
                    </a:moveTo>
                    <a:lnTo>
                      <a:pt x="565937" y="0"/>
                    </a:lnTo>
                    <a:lnTo>
                      <a:pt x="565937" y="1417833"/>
                    </a:lnTo>
                    <a:lnTo>
                      <a:pt x="236310" y="1417833"/>
                    </a:lnTo>
                    <a:cubicBezTo>
                      <a:pt x="105800" y="1417833"/>
                      <a:pt x="0" y="1312033"/>
                      <a:pt x="0" y="1181523"/>
                    </a:cubicBezTo>
                    <a:lnTo>
                      <a:pt x="0" y="236310"/>
                    </a:lnTo>
                    <a:cubicBezTo>
                      <a:pt x="0" y="105800"/>
                      <a:pt x="105800" y="0"/>
                      <a:pt x="236310" y="0"/>
                    </a:cubicBezTo>
                    <a:close/>
                  </a:path>
                </a:pathLst>
              </a:cu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sz="4400" dirty="0">
                  <a:solidFill>
                    <a:srgbClr val="1B6357"/>
                  </a:solidFill>
                </a:endParaRPr>
              </a:p>
            </p:txBody>
          </p:sp>
        </p:grpSp>
        <p:sp>
          <p:nvSpPr>
            <p:cNvPr id="42" name="مربع نص 41">
              <a:extLst>
                <a:ext uri="{FF2B5EF4-FFF2-40B4-BE49-F238E27FC236}">
                  <a16:creationId xmlns:a16="http://schemas.microsoft.com/office/drawing/2014/main" id="{39F53E12-E821-4F51-BD17-AA92BE0778A5}"/>
                </a:ext>
              </a:extLst>
            </p:cNvPr>
            <p:cNvSpPr txBox="1"/>
            <p:nvPr/>
          </p:nvSpPr>
          <p:spPr>
            <a:xfrm>
              <a:off x="5239247" y="1790557"/>
              <a:ext cx="1469200" cy="1938992"/>
            </a:xfrm>
            <a:prstGeom prst="rect">
              <a:avLst/>
            </a:prstGeom>
            <a:noFill/>
          </p:spPr>
          <p:txBody>
            <a:bodyPr wrap="square" rtlCol="1">
              <a:spAutoFit/>
            </a:bodyPr>
            <a:lstStyle/>
            <a:p>
              <a:pPr algn="ctr"/>
              <a:r>
                <a:rPr lang="ar-SA" sz="2400" dirty="0"/>
                <a:t>ما أهمية استخدام وحدات القياس العالمي</a:t>
              </a:r>
            </a:p>
          </p:txBody>
        </p:sp>
      </p:grpSp>
      <p:sp>
        <p:nvSpPr>
          <p:cNvPr id="45" name="شكل حر: شكل 44">
            <a:extLst>
              <a:ext uri="{FF2B5EF4-FFF2-40B4-BE49-F238E27FC236}">
                <a16:creationId xmlns:a16="http://schemas.microsoft.com/office/drawing/2014/main" id="{6A64D89C-DB94-4BB6-BD49-6041EF4F45A6}"/>
              </a:ext>
            </a:extLst>
          </p:cNvPr>
          <p:cNvSpPr/>
          <p:nvPr/>
        </p:nvSpPr>
        <p:spPr>
          <a:xfrm rot="5400000">
            <a:off x="3106084" y="2939001"/>
            <a:ext cx="2827102" cy="1121725"/>
          </a:xfrm>
          <a:custGeom>
            <a:avLst/>
            <a:gdLst>
              <a:gd name="connsiteX0" fmla="*/ 0 w 4356243"/>
              <a:gd name="connsiteY0" fmla="*/ 0 h 1534753"/>
              <a:gd name="connsiteX1" fmla="*/ 4092534 w 4356243"/>
              <a:gd name="connsiteY1" fmla="*/ 0 h 1534753"/>
              <a:gd name="connsiteX2" fmla="*/ 4356243 w 4356243"/>
              <a:gd name="connsiteY2" fmla="*/ 255798 h 1534753"/>
              <a:gd name="connsiteX3" fmla="*/ 4356243 w 4356243"/>
              <a:gd name="connsiteY3" fmla="*/ 1278955 h 1534753"/>
              <a:gd name="connsiteX4" fmla="*/ 4092534 w 4356243"/>
              <a:gd name="connsiteY4" fmla="*/ 1534753 h 1534753"/>
              <a:gd name="connsiteX5" fmla="*/ 0 w 4356243"/>
              <a:gd name="connsiteY5" fmla="*/ 1534753 h 1534753"/>
              <a:gd name="connsiteX6" fmla="*/ 0 w 4356243"/>
              <a:gd name="connsiteY6" fmla="*/ 1349819 h 1534753"/>
              <a:gd name="connsiteX7" fmla="*/ 429374 w 4356243"/>
              <a:gd name="connsiteY7" fmla="*/ 753918 h 1534753"/>
              <a:gd name="connsiteX8" fmla="*/ 0 w 4356243"/>
              <a:gd name="connsiteY8" fmla="*/ 158017 h 15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243" h="1534753">
                <a:moveTo>
                  <a:pt x="0" y="0"/>
                </a:moveTo>
                <a:lnTo>
                  <a:pt x="4092534" y="0"/>
                </a:lnTo>
                <a:cubicBezTo>
                  <a:pt x="4238176" y="0"/>
                  <a:pt x="4356243" y="114525"/>
                  <a:pt x="4356243" y="255798"/>
                </a:cubicBezTo>
                <a:lnTo>
                  <a:pt x="4356243" y="1278955"/>
                </a:lnTo>
                <a:cubicBezTo>
                  <a:pt x="4356243" y="1420228"/>
                  <a:pt x="4238176" y="1534753"/>
                  <a:pt x="4092534" y="1534753"/>
                </a:cubicBezTo>
                <a:lnTo>
                  <a:pt x="0" y="1534753"/>
                </a:lnTo>
                <a:lnTo>
                  <a:pt x="0" y="1349819"/>
                </a:lnTo>
                <a:cubicBezTo>
                  <a:pt x="237137" y="1349819"/>
                  <a:pt x="429374" y="1083025"/>
                  <a:pt x="429374" y="753918"/>
                </a:cubicBezTo>
                <a:cubicBezTo>
                  <a:pt x="429374" y="424811"/>
                  <a:pt x="237137" y="158017"/>
                  <a:pt x="0" y="158017"/>
                </a:cubicBezTo>
                <a:close/>
              </a:path>
            </a:pathLst>
          </a:custGeom>
          <a:solidFill>
            <a:srgbClr val="7AC4A4"/>
          </a:solidFill>
          <a:effectLst>
            <a:outerShdw blurRad="215900" dist="127000" dir="5400000" algn="ctr" rotWithShape="0">
              <a:srgbClr val="000000">
                <a:alpha val="79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sz="3200" dirty="0"/>
          </a:p>
        </p:txBody>
      </p:sp>
      <p:sp>
        <p:nvSpPr>
          <p:cNvPr id="46" name="مربع نص 45">
            <a:extLst>
              <a:ext uri="{FF2B5EF4-FFF2-40B4-BE49-F238E27FC236}">
                <a16:creationId xmlns:a16="http://schemas.microsoft.com/office/drawing/2014/main" id="{F389677A-5025-4F49-8A72-C6707629C23A}"/>
              </a:ext>
            </a:extLst>
          </p:cNvPr>
          <p:cNvSpPr txBox="1"/>
          <p:nvPr/>
        </p:nvSpPr>
        <p:spPr>
          <a:xfrm>
            <a:off x="4271590" y="3051984"/>
            <a:ext cx="620486" cy="830997"/>
          </a:xfrm>
          <a:prstGeom prst="rect">
            <a:avLst/>
          </a:prstGeom>
          <a:noFill/>
        </p:spPr>
        <p:txBody>
          <a:bodyPr wrap="square" rtlCol="1">
            <a:spAutoFit/>
          </a:bodyPr>
          <a:lstStyle/>
          <a:p>
            <a:r>
              <a:rPr lang="ar-SA" sz="4800" dirty="0">
                <a:solidFill>
                  <a:schemeClr val="accent1">
                    <a:lumMod val="75000"/>
                  </a:schemeClr>
                </a:solidFill>
              </a:rPr>
              <a:t>2</a:t>
            </a:r>
          </a:p>
        </p:txBody>
      </p:sp>
      <p:grpSp>
        <p:nvGrpSpPr>
          <p:cNvPr id="47" name="مجموعة 46">
            <a:extLst>
              <a:ext uri="{FF2B5EF4-FFF2-40B4-BE49-F238E27FC236}">
                <a16:creationId xmlns:a16="http://schemas.microsoft.com/office/drawing/2014/main" id="{0B4D285F-F204-463B-9E8F-181EBAB9345A}"/>
              </a:ext>
            </a:extLst>
          </p:cNvPr>
          <p:cNvGrpSpPr/>
          <p:nvPr/>
        </p:nvGrpSpPr>
        <p:grpSpPr>
          <a:xfrm>
            <a:off x="1004762" y="1848230"/>
            <a:ext cx="1474268" cy="2873907"/>
            <a:chOff x="5258912" y="1387889"/>
            <a:chExt cx="1474268" cy="2873907"/>
          </a:xfrm>
        </p:grpSpPr>
        <p:grpSp>
          <p:nvGrpSpPr>
            <p:cNvPr id="48" name="مجموعة 47">
              <a:extLst>
                <a:ext uri="{FF2B5EF4-FFF2-40B4-BE49-F238E27FC236}">
                  <a16:creationId xmlns:a16="http://schemas.microsoft.com/office/drawing/2014/main" id="{41640648-4868-44D3-8C3F-00AE6DAE40F2}"/>
                </a:ext>
              </a:extLst>
            </p:cNvPr>
            <p:cNvGrpSpPr/>
            <p:nvPr/>
          </p:nvGrpSpPr>
          <p:grpSpPr>
            <a:xfrm rot="5400000">
              <a:off x="4564286" y="2301515"/>
              <a:ext cx="2873907" cy="1046656"/>
              <a:chOff x="3554498" y="-588965"/>
              <a:chExt cx="4346115" cy="1432043"/>
            </a:xfrm>
            <a:effectLst>
              <a:outerShdw blurRad="50800" dist="50800" dir="5400000" sx="87000" sy="87000" algn="ctr" rotWithShape="0">
                <a:srgbClr val="000000">
                  <a:alpha val="96000"/>
                </a:srgbClr>
              </a:outerShdw>
            </a:effectLst>
          </p:grpSpPr>
          <p:sp>
            <p:nvSpPr>
              <p:cNvPr id="50" name="شكل حر: شكل 49">
                <a:extLst>
                  <a:ext uri="{FF2B5EF4-FFF2-40B4-BE49-F238E27FC236}">
                    <a16:creationId xmlns:a16="http://schemas.microsoft.com/office/drawing/2014/main" id="{B06E4884-8A1E-475F-B34C-5EE629BA4830}"/>
                  </a:ext>
                </a:extLst>
              </p:cNvPr>
              <p:cNvSpPr/>
              <p:nvPr/>
            </p:nvSpPr>
            <p:spPr>
              <a:xfrm>
                <a:off x="3564920" y="-574755"/>
                <a:ext cx="4335693" cy="1417833"/>
              </a:xfrm>
              <a:custGeom>
                <a:avLst/>
                <a:gdLst>
                  <a:gd name="connsiteX0" fmla="*/ 236310 w 4335694"/>
                  <a:gd name="connsiteY0" fmla="*/ 0 h 1417833"/>
                  <a:gd name="connsiteX1" fmla="*/ 4335694 w 4335694"/>
                  <a:gd name="connsiteY1" fmla="*/ 0 h 1417833"/>
                  <a:gd name="connsiteX2" fmla="*/ 4335694 w 4335694"/>
                  <a:gd name="connsiteY2" fmla="*/ 1417833 h 1417833"/>
                  <a:gd name="connsiteX3" fmla="*/ 236310 w 4335694"/>
                  <a:gd name="connsiteY3" fmla="*/ 1417833 h 1417833"/>
                  <a:gd name="connsiteX4" fmla="*/ 0 w 4335694"/>
                  <a:gd name="connsiteY4" fmla="*/ 1181523 h 1417833"/>
                  <a:gd name="connsiteX5" fmla="*/ 0 w 4335694"/>
                  <a:gd name="connsiteY5" fmla="*/ 236310 h 1417833"/>
                  <a:gd name="connsiteX6" fmla="*/ 236310 w 4335694"/>
                  <a:gd name="connsiteY6" fmla="*/ 0 h 141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694" h="1417833">
                    <a:moveTo>
                      <a:pt x="236310" y="0"/>
                    </a:moveTo>
                    <a:lnTo>
                      <a:pt x="4335694" y="0"/>
                    </a:lnTo>
                    <a:lnTo>
                      <a:pt x="4335694" y="1417833"/>
                    </a:lnTo>
                    <a:lnTo>
                      <a:pt x="236310" y="1417833"/>
                    </a:lnTo>
                    <a:cubicBezTo>
                      <a:pt x="105800" y="1417833"/>
                      <a:pt x="0" y="1312033"/>
                      <a:pt x="0" y="1181523"/>
                    </a:cubicBezTo>
                    <a:lnTo>
                      <a:pt x="0" y="236310"/>
                    </a:lnTo>
                    <a:cubicBezTo>
                      <a:pt x="0" y="105800"/>
                      <a:pt x="105800" y="0"/>
                      <a:pt x="236310"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sz="48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51" name="شكل حر: شكل 50">
                <a:extLst>
                  <a:ext uri="{FF2B5EF4-FFF2-40B4-BE49-F238E27FC236}">
                    <a16:creationId xmlns:a16="http://schemas.microsoft.com/office/drawing/2014/main" id="{6E764123-365F-4102-823C-FA108943C9A9}"/>
                  </a:ext>
                </a:extLst>
              </p:cNvPr>
              <p:cNvSpPr/>
              <p:nvPr/>
            </p:nvSpPr>
            <p:spPr>
              <a:xfrm>
                <a:off x="3554498" y="-588965"/>
                <a:ext cx="565937" cy="1417832"/>
              </a:xfrm>
              <a:custGeom>
                <a:avLst/>
                <a:gdLst>
                  <a:gd name="connsiteX0" fmla="*/ 236310 w 565937"/>
                  <a:gd name="connsiteY0" fmla="*/ 0 h 1417833"/>
                  <a:gd name="connsiteX1" fmla="*/ 565937 w 565937"/>
                  <a:gd name="connsiteY1" fmla="*/ 0 h 1417833"/>
                  <a:gd name="connsiteX2" fmla="*/ 565937 w 565937"/>
                  <a:gd name="connsiteY2" fmla="*/ 1417833 h 1417833"/>
                  <a:gd name="connsiteX3" fmla="*/ 236310 w 565937"/>
                  <a:gd name="connsiteY3" fmla="*/ 1417833 h 1417833"/>
                  <a:gd name="connsiteX4" fmla="*/ 0 w 565937"/>
                  <a:gd name="connsiteY4" fmla="*/ 1181523 h 1417833"/>
                  <a:gd name="connsiteX5" fmla="*/ 0 w 565937"/>
                  <a:gd name="connsiteY5" fmla="*/ 236310 h 1417833"/>
                  <a:gd name="connsiteX6" fmla="*/ 236310 w 565937"/>
                  <a:gd name="connsiteY6" fmla="*/ 0 h 141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37" h="1417833">
                    <a:moveTo>
                      <a:pt x="236310" y="0"/>
                    </a:moveTo>
                    <a:lnTo>
                      <a:pt x="565937" y="0"/>
                    </a:lnTo>
                    <a:lnTo>
                      <a:pt x="565937" y="1417833"/>
                    </a:lnTo>
                    <a:lnTo>
                      <a:pt x="236310" y="1417833"/>
                    </a:lnTo>
                    <a:cubicBezTo>
                      <a:pt x="105800" y="1417833"/>
                      <a:pt x="0" y="1312033"/>
                      <a:pt x="0" y="1181523"/>
                    </a:cubicBezTo>
                    <a:lnTo>
                      <a:pt x="0" y="236310"/>
                    </a:lnTo>
                    <a:cubicBezTo>
                      <a:pt x="0" y="105800"/>
                      <a:pt x="105800" y="0"/>
                      <a:pt x="236310" y="0"/>
                    </a:cubicBezTo>
                    <a:close/>
                  </a:path>
                </a:pathLst>
              </a:cu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sz="4400" dirty="0">
                  <a:solidFill>
                    <a:srgbClr val="1B6357"/>
                  </a:solidFill>
                </a:endParaRPr>
              </a:p>
            </p:txBody>
          </p:sp>
        </p:grpSp>
        <p:sp>
          <p:nvSpPr>
            <p:cNvPr id="49" name="مربع نص 48">
              <a:extLst>
                <a:ext uri="{FF2B5EF4-FFF2-40B4-BE49-F238E27FC236}">
                  <a16:creationId xmlns:a16="http://schemas.microsoft.com/office/drawing/2014/main" id="{9DD3D964-0AC2-4533-9F52-65481BC254B9}"/>
                </a:ext>
              </a:extLst>
            </p:cNvPr>
            <p:cNvSpPr txBox="1"/>
            <p:nvPr/>
          </p:nvSpPr>
          <p:spPr>
            <a:xfrm>
              <a:off x="5258912" y="2123104"/>
              <a:ext cx="1474268" cy="707886"/>
            </a:xfrm>
            <a:prstGeom prst="rect">
              <a:avLst/>
            </a:prstGeom>
            <a:noFill/>
          </p:spPr>
          <p:txBody>
            <a:bodyPr wrap="square" rtlCol="1">
              <a:spAutoFit/>
            </a:bodyPr>
            <a:lstStyle/>
            <a:p>
              <a:pPr algn="ctr"/>
              <a:r>
                <a:rPr lang="ar-SA" sz="2000" dirty="0"/>
                <a:t>ما المقصود بالموضوعية </a:t>
              </a:r>
            </a:p>
          </p:txBody>
        </p:sp>
      </p:grpSp>
      <p:sp>
        <p:nvSpPr>
          <p:cNvPr id="52" name="شكل حر: شكل 51">
            <a:extLst>
              <a:ext uri="{FF2B5EF4-FFF2-40B4-BE49-F238E27FC236}">
                <a16:creationId xmlns:a16="http://schemas.microsoft.com/office/drawing/2014/main" id="{F4141B5D-B61A-4C0B-B35D-FAFE2092EF83}"/>
              </a:ext>
            </a:extLst>
          </p:cNvPr>
          <p:cNvSpPr/>
          <p:nvPr/>
        </p:nvSpPr>
        <p:spPr>
          <a:xfrm rot="5400000">
            <a:off x="328345" y="2854776"/>
            <a:ext cx="2827102" cy="1121725"/>
          </a:xfrm>
          <a:custGeom>
            <a:avLst/>
            <a:gdLst>
              <a:gd name="connsiteX0" fmla="*/ 0 w 4356243"/>
              <a:gd name="connsiteY0" fmla="*/ 0 h 1534753"/>
              <a:gd name="connsiteX1" fmla="*/ 4092534 w 4356243"/>
              <a:gd name="connsiteY1" fmla="*/ 0 h 1534753"/>
              <a:gd name="connsiteX2" fmla="*/ 4356243 w 4356243"/>
              <a:gd name="connsiteY2" fmla="*/ 255798 h 1534753"/>
              <a:gd name="connsiteX3" fmla="*/ 4356243 w 4356243"/>
              <a:gd name="connsiteY3" fmla="*/ 1278955 h 1534753"/>
              <a:gd name="connsiteX4" fmla="*/ 4092534 w 4356243"/>
              <a:gd name="connsiteY4" fmla="*/ 1534753 h 1534753"/>
              <a:gd name="connsiteX5" fmla="*/ 0 w 4356243"/>
              <a:gd name="connsiteY5" fmla="*/ 1534753 h 1534753"/>
              <a:gd name="connsiteX6" fmla="*/ 0 w 4356243"/>
              <a:gd name="connsiteY6" fmla="*/ 1349819 h 1534753"/>
              <a:gd name="connsiteX7" fmla="*/ 429374 w 4356243"/>
              <a:gd name="connsiteY7" fmla="*/ 753918 h 1534753"/>
              <a:gd name="connsiteX8" fmla="*/ 0 w 4356243"/>
              <a:gd name="connsiteY8" fmla="*/ 158017 h 15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243" h="1534753">
                <a:moveTo>
                  <a:pt x="0" y="0"/>
                </a:moveTo>
                <a:lnTo>
                  <a:pt x="4092534" y="0"/>
                </a:lnTo>
                <a:cubicBezTo>
                  <a:pt x="4238176" y="0"/>
                  <a:pt x="4356243" y="114525"/>
                  <a:pt x="4356243" y="255798"/>
                </a:cubicBezTo>
                <a:lnTo>
                  <a:pt x="4356243" y="1278955"/>
                </a:lnTo>
                <a:cubicBezTo>
                  <a:pt x="4356243" y="1420228"/>
                  <a:pt x="4238176" y="1534753"/>
                  <a:pt x="4092534" y="1534753"/>
                </a:cubicBezTo>
                <a:lnTo>
                  <a:pt x="0" y="1534753"/>
                </a:lnTo>
                <a:lnTo>
                  <a:pt x="0" y="1349819"/>
                </a:lnTo>
                <a:cubicBezTo>
                  <a:pt x="237137" y="1349819"/>
                  <a:pt x="429374" y="1083025"/>
                  <a:pt x="429374" y="753918"/>
                </a:cubicBezTo>
                <a:cubicBezTo>
                  <a:pt x="429374" y="424811"/>
                  <a:pt x="237137" y="158017"/>
                  <a:pt x="0" y="158017"/>
                </a:cubicBezTo>
                <a:close/>
              </a:path>
            </a:pathLst>
          </a:custGeom>
          <a:solidFill>
            <a:schemeClr val="accent5"/>
          </a:solidFill>
          <a:ln>
            <a:solidFill>
              <a:schemeClr val="accent5">
                <a:lumMod val="90000"/>
              </a:schemeClr>
            </a:solidFill>
          </a:ln>
          <a:effectLst>
            <a:outerShdw blurRad="215900" dist="127000" dir="5400000" algn="ctr" rotWithShape="0">
              <a:srgbClr val="000000">
                <a:alpha val="79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sz="3200" dirty="0"/>
          </a:p>
        </p:txBody>
      </p:sp>
      <p:sp>
        <p:nvSpPr>
          <p:cNvPr id="53" name="مربع نص 52">
            <a:extLst>
              <a:ext uri="{FF2B5EF4-FFF2-40B4-BE49-F238E27FC236}">
                <a16:creationId xmlns:a16="http://schemas.microsoft.com/office/drawing/2014/main" id="{D11DFE91-93D0-4807-879C-813F1C31E27B}"/>
              </a:ext>
            </a:extLst>
          </p:cNvPr>
          <p:cNvSpPr txBox="1"/>
          <p:nvPr/>
        </p:nvSpPr>
        <p:spPr>
          <a:xfrm>
            <a:off x="1566336" y="3000139"/>
            <a:ext cx="620486" cy="830997"/>
          </a:xfrm>
          <a:prstGeom prst="rect">
            <a:avLst/>
          </a:prstGeom>
          <a:noFill/>
        </p:spPr>
        <p:txBody>
          <a:bodyPr wrap="square" rtlCol="1">
            <a:spAutoFit/>
          </a:bodyPr>
          <a:lstStyle/>
          <a:p>
            <a:r>
              <a:rPr lang="ar-SA" sz="4800" dirty="0">
                <a:solidFill>
                  <a:schemeClr val="bg2">
                    <a:lumMod val="75000"/>
                  </a:schemeClr>
                </a:solidFill>
              </a:rPr>
              <a:t>3</a:t>
            </a:r>
          </a:p>
        </p:txBody>
      </p:sp>
      <mc:AlternateContent xmlns:mc="http://schemas.openxmlformats.org/markup-compatibility/2006" xmlns:pslz="http://schemas.microsoft.com/office/powerpoint/2016/slidezoom">
        <mc:Choice Requires="pslz">
          <p:graphicFrame>
            <p:nvGraphicFramePr>
              <p:cNvPr id="54" name="صورة الشريحة 53">
                <a:extLst>
                  <a:ext uri="{FF2B5EF4-FFF2-40B4-BE49-F238E27FC236}">
                    <a16:creationId xmlns:a16="http://schemas.microsoft.com/office/drawing/2014/main" id="{214F979F-55AD-4658-8D0A-FB0E71002E05}"/>
                  </a:ext>
                </a:extLst>
              </p:cNvPr>
              <p:cNvGraphicFramePr>
                <a:graphicFrameLocks noChangeAspect="1"/>
              </p:cNvGraphicFramePr>
              <p:nvPr>
                <p:extLst>
                  <p:ext uri="{D42A27DB-BD31-4B8C-83A1-F6EECF244321}">
                    <p14:modId xmlns:p14="http://schemas.microsoft.com/office/powerpoint/2010/main" val="63453368"/>
                  </p:ext>
                </p:extLst>
              </p:nvPr>
            </p:nvGraphicFramePr>
            <p:xfrm>
              <a:off x="-274446" y="3779983"/>
              <a:ext cx="1318636" cy="1285875"/>
            </p:xfrm>
            <a:graphic>
              <a:graphicData uri="http://schemas.microsoft.com/office/powerpoint/2016/slidezoom">
                <pslz:sldZm>
                  <pslz:sldZmObj sldId="339" cId="1629082065">
                    <pslz:zmPr id="{2939FBC9-5D81-48AC-B2C5-A0929D114F0B}" imageType="cover" transitionDur="1000">
                      <p166:blipFill xmlns:p166="http://schemas.microsoft.com/office/powerpoint/2016/6/main">
                        <a:blip r:embed="rId5"/>
                        <a:stretch>
                          <a:fillRect/>
                        </a:stretch>
                      </p166:blipFill>
                      <p166:spPr xmlns:p166="http://schemas.microsoft.com/office/powerpoint/2016/6/main">
                        <a:xfrm>
                          <a:off x="0" y="0"/>
                          <a:ext cx="1318636" cy="1285875"/>
                        </a:xfrm>
                        <a:prstGeom prst="rect">
                          <a:avLst/>
                        </a:prstGeom>
                      </p166:spPr>
                    </pslz:zmPr>
                  </pslz:sldZmObj>
                </pslz:sldZm>
              </a:graphicData>
            </a:graphic>
          </p:graphicFrame>
        </mc:Choice>
        <mc:Fallback xmlns="">
          <p:pic>
            <p:nvPicPr>
              <p:cNvPr id="54" name="صورة الشريحة 53">
                <a:hlinkClick r:id="rId6" action="ppaction://hlinksldjump"/>
                <a:extLst>
                  <a:ext uri="{FF2B5EF4-FFF2-40B4-BE49-F238E27FC236}">
                    <a16:creationId xmlns:a16="http://schemas.microsoft.com/office/drawing/2014/main" id="{214F979F-55AD-4658-8D0A-FB0E71002E05}"/>
                  </a:ext>
                </a:extLst>
              </p:cNvPr>
              <p:cNvPicPr>
                <a:picLocks noGrp="1" noRot="1" noChangeAspect="1" noMove="1" noResize="1" noEditPoints="1" noAdjustHandles="1" noChangeArrowheads="1" noChangeShapeType="1"/>
              </p:cNvPicPr>
              <p:nvPr/>
            </p:nvPicPr>
            <p:blipFill>
              <a:blip r:embed="rId7"/>
              <a:stretch>
                <a:fillRect/>
              </a:stretch>
            </p:blipFill>
            <p:spPr>
              <a:xfrm>
                <a:off x="-274446" y="3779983"/>
                <a:ext cx="1318636" cy="1285875"/>
              </a:xfrm>
              <a:prstGeom prst="rect">
                <a:avLst/>
              </a:prstGeom>
            </p:spPr>
          </p:pic>
        </mc:Fallback>
      </mc:AlternateContent>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486 -0.08117 L -0.00486 -0.33117 " pathEditMode="relative" rAng="0" ptsTypes="AA">
                                      <p:cBhvr>
                                        <p:cTn id="6" dur="2000" fill="hold"/>
                                        <p:tgtEl>
                                          <p:spTgt spid="4"/>
                                        </p:tgtEl>
                                        <p:attrNameLst>
                                          <p:attrName>ppt_x</p:attrName>
                                          <p:attrName>ppt_y</p:attrName>
                                        </p:attrNameLst>
                                      </p:cBhvr>
                                      <p:rCtr x="0" y="-12500"/>
                                    </p:animMotion>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46"/>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8.33333E-7 -0.09507 L -8.33333E-7 -0.34507 " pathEditMode="relative" rAng="0" ptsTypes="AA">
                                      <p:cBhvr>
                                        <p:cTn id="11" dur="2000" fill="hold"/>
                                        <p:tgtEl>
                                          <p:spTgt spid="40"/>
                                        </p:tgtEl>
                                        <p:attrNameLst>
                                          <p:attrName>ppt_x</p:attrName>
                                          <p:attrName>ppt_y</p:attrName>
                                        </p:attrNameLst>
                                      </p:cBhvr>
                                      <p:rCtr x="0" y="-12500"/>
                                    </p:animMotion>
                                  </p:childTnLst>
                                </p:cTn>
                              </p:par>
                            </p:childTnLst>
                          </p:cTn>
                        </p:par>
                      </p:childTnLst>
                    </p:cTn>
                  </p:par>
                </p:childTnLst>
              </p:cTn>
              <p:nextCondLst>
                <p:cond evt="onClick" delay="0">
                  <p:tgtEl>
                    <p:spTgt spid="46"/>
                  </p:tgtEl>
                </p:cond>
              </p:nextCondLst>
            </p:seq>
            <p:seq concurrent="1" nextAc="seek">
              <p:cTn id="12" restart="whenNotActive" fill="hold" evtFilter="cancelBubble" nodeType="interactiveSeq">
                <p:stCondLst>
                  <p:cond evt="onClick" delay="0">
                    <p:tgtEl>
                      <p:spTgt spid="53"/>
                    </p:tgtEl>
                  </p:cond>
                </p:stCondLst>
                <p:endSync evt="end" delay="0">
                  <p:rtn val="all"/>
                </p:endSync>
                <p:childTnLst>
                  <p:par>
                    <p:cTn id="13" fill="hold">
                      <p:stCondLst>
                        <p:cond delay="0"/>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0.00434 -0.09691 L -0.00434 -0.34691 " pathEditMode="relative" rAng="0" ptsTypes="AA">
                                      <p:cBhvr>
                                        <p:cTn id="16" dur="2000" fill="hold"/>
                                        <p:tgtEl>
                                          <p:spTgt spid="47"/>
                                        </p:tgtEl>
                                        <p:attrNameLst>
                                          <p:attrName>ppt_x</p:attrName>
                                          <p:attrName>ppt_y</p:attrName>
                                        </p:attrNameLst>
                                      </p:cBhvr>
                                      <p:rCtr x="0" y="-12500"/>
                                    </p:animMotion>
                                  </p:childTnLst>
                                </p:cTn>
                              </p:par>
                            </p:childTnLst>
                          </p:cTn>
                        </p:par>
                      </p:childTnLst>
                    </p:cTn>
                  </p:par>
                </p:childTnLst>
              </p:cTn>
              <p:nextCondLst>
                <p:cond evt="onClick" delay="0">
                  <p:tgtEl>
                    <p:spTgt spid="5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pic>
        <p:nvPicPr>
          <p:cNvPr id="15" name="صورة 14">
            <a:extLst>
              <a:ext uri="{FF2B5EF4-FFF2-40B4-BE49-F238E27FC236}">
                <a16:creationId xmlns:a16="http://schemas.microsoft.com/office/drawing/2014/main" id="{4589768F-73CA-4682-A861-CDE2DA20129D}"/>
              </a:ext>
            </a:extLst>
          </p:cNvPr>
          <p:cNvPicPr>
            <a:picLocks noChangeAspect="1"/>
          </p:cNvPicPr>
          <p:nvPr/>
        </p:nvPicPr>
        <p:blipFill>
          <a:blip r:embed="rId3"/>
          <a:stretch>
            <a:fillRect/>
          </a:stretch>
        </p:blipFill>
        <p:spPr>
          <a:xfrm>
            <a:off x="1684" y="4829189"/>
            <a:ext cx="1042506" cy="377985"/>
          </a:xfrm>
          <a:prstGeom prst="rect">
            <a:avLst/>
          </a:prstGeom>
        </p:spPr>
      </p:pic>
      <p:grpSp>
        <p:nvGrpSpPr>
          <p:cNvPr id="24" name="مجموعة 23">
            <a:extLst>
              <a:ext uri="{FF2B5EF4-FFF2-40B4-BE49-F238E27FC236}">
                <a16:creationId xmlns:a16="http://schemas.microsoft.com/office/drawing/2014/main" id="{AEBE7007-BE10-4203-8F1C-C41A15E613F0}"/>
              </a:ext>
            </a:extLst>
          </p:cNvPr>
          <p:cNvGrpSpPr/>
          <p:nvPr/>
        </p:nvGrpSpPr>
        <p:grpSpPr>
          <a:xfrm>
            <a:off x="868594" y="1343182"/>
            <a:ext cx="2158300" cy="1006546"/>
            <a:chOff x="6075571" y="296170"/>
            <a:chExt cx="2158300" cy="1006546"/>
          </a:xfrm>
        </p:grpSpPr>
        <p:pic>
          <p:nvPicPr>
            <p:cNvPr id="36" name="صورة 35" descr="صورة تحتوي على نص&#10;&#10;تم إنشاء الوصف تلقائياً">
              <a:extLst>
                <a:ext uri="{FF2B5EF4-FFF2-40B4-BE49-F238E27FC236}">
                  <a16:creationId xmlns:a16="http://schemas.microsoft.com/office/drawing/2014/main" id="{E89F4217-5F92-4A96-B3A2-6F4C2C445D0F}"/>
                </a:ext>
              </a:extLst>
            </p:cNvPr>
            <p:cNvPicPr>
              <a:picLocks noChangeAspect="1"/>
            </p:cNvPicPr>
            <p:nvPr/>
          </p:nvPicPr>
          <p:blipFill>
            <a:blip r:embed="rId4">
              <a:clrChange>
                <a:clrFrom>
                  <a:srgbClr val="EFEFEF"/>
                </a:clrFrom>
                <a:clrTo>
                  <a:srgbClr val="EFEFE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075571" y="296170"/>
              <a:ext cx="2158300" cy="1006546"/>
            </a:xfrm>
            <a:prstGeom prst="rect">
              <a:avLst/>
            </a:prstGeom>
            <a:ln>
              <a:noFill/>
            </a:ln>
            <a:scene3d>
              <a:camera prst="orthographicFront"/>
              <a:lightRig rig="threePt" dir="t"/>
            </a:scene3d>
            <a:sp3d>
              <a:bevelT prst="angle"/>
            </a:sp3d>
          </p:spPr>
        </p:pic>
        <p:sp>
          <p:nvSpPr>
            <p:cNvPr id="23" name="مربع نص 22">
              <a:extLst>
                <a:ext uri="{FF2B5EF4-FFF2-40B4-BE49-F238E27FC236}">
                  <a16:creationId xmlns:a16="http://schemas.microsoft.com/office/drawing/2014/main" id="{2D25418C-C782-4DBC-B8E6-6799B7CF7D03}"/>
                </a:ext>
              </a:extLst>
            </p:cNvPr>
            <p:cNvSpPr txBox="1"/>
            <p:nvPr/>
          </p:nvSpPr>
          <p:spPr>
            <a:xfrm>
              <a:off x="6277961" y="568611"/>
              <a:ext cx="1753520" cy="461665"/>
            </a:xfrm>
            <a:prstGeom prst="rect">
              <a:avLst/>
            </a:prstGeom>
            <a:noFill/>
            <a:ln>
              <a:noFill/>
            </a:ln>
            <a:scene3d>
              <a:camera prst="orthographicFront"/>
              <a:lightRig rig="threePt" dir="t"/>
            </a:scene3d>
            <a:sp3d>
              <a:bevelT prst="angle"/>
            </a:sp3d>
          </p:spPr>
          <p:txBody>
            <a:bodyPr wrap="square" rtlCol="1">
              <a:spAutoFit/>
            </a:bodyPr>
            <a:lstStyle/>
            <a:p>
              <a:pPr algn="ctr"/>
              <a:r>
                <a:rPr lang="ar-SA" sz="2400" dirty="0">
                  <a:solidFill>
                    <a:schemeClr val="bg2">
                      <a:lumMod val="75000"/>
                    </a:schemeClr>
                  </a:solidFill>
                </a:rPr>
                <a:t>الواجب</a:t>
              </a:r>
            </a:p>
          </p:txBody>
        </p:sp>
      </p:grpSp>
      <p:sp>
        <p:nvSpPr>
          <p:cNvPr id="26" name="مربع نص 25">
            <a:extLst>
              <a:ext uri="{FF2B5EF4-FFF2-40B4-BE49-F238E27FC236}">
                <a16:creationId xmlns:a16="http://schemas.microsoft.com/office/drawing/2014/main" id="{41EA8E51-3C57-4440-8B16-8A20CE7B62D3}"/>
              </a:ext>
            </a:extLst>
          </p:cNvPr>
          <p:cNvSpPr txBox="1"/>
          <p:nvPr/>
        </p:nvSpPr>
        <p:spPr>
          <a:xfrm>
            <a:off x="2556187" y="1781918"/>
            <a:ext cx="3657981" cy="400110"/>
          </a:xfrm>
          <a:prstGeom prst="rect">
            <a:avLst/>
          </a:prstGeom>
          <a:noFill/>
        </p:spPr>
        <p:txBody>
          <a:bodyPr wrap="square" rtlCol="1">
            <a:spAutoFit/>
          </a:bodyPr>
          <a:lstStyle/>
          <a:p>
            <a:pPr algn="ctr"/>
            <a:endParaRPr lang="ar-SA" sz="2000" b="1" dirty="0">
              <a:solidFill>
                <a:schemeClr val="accent1">
                  <a:lumMod val="50000"/>
                </a:schemeClr>
              </a:solidFill>
            </a:endParaRPr>
          </a:p>
        </p:txBody>
      </p:sp>
      <p:grpSp>
        <p:nvGrpSpPr>
          <p:cNvPr id="16" name="مجموعة 15">
            <a:extLst>
              <a:ext uri="{FF2B5EF4-FFF2-40B4-BE49-F238E27FC236}">
                <a16:creationId xmlns:a16="http://schemas.microsoft.com/office/drawing/2014/main" id="{3340A383-FBF5-4DFE-A5E6-1D63A576E3C9}"/>
              </a:ext>
            </a:extLst>
          </p:cNvPr>
          <p:cNvGrpSpPr/>
          <p:nvPr/>
        </p:nvGrpSpPr>
        <p:grpSpPr>
          <a:xfrm>
            <a:off x="6734241" y="-147717"/>
            <a:ext cx="2158300" cy="1006546"/>
            <a:chOff x="5957001" y="312421"/>
            <a:chExt cx="2158300" cy="1006546"/>
          </a:xfrm>
        </p:grpSpPr>
        <p:pic>
          <p:nvPicPr>
            <p:cNvPr id="17" name="صورة 16" descr="صورة تحتوي على نص&#10;&#10;تم إنشاء الوصف تلقائياً">
              <a:extLst>
                <a:ext uri="{FF2B5EF4-FFF2-40B4-BE49-F238E27FC236}">
                  <a16:creationId xmlns:a16="http://schemas.microsoft.com/office/drawing/2014/main" id="{F65F0C98-A2E4-4D6C-92D3-FAEFC0870DD8}"/>
                </a:ext>
              </a:extLst>
            </p:cNvPr>
            <p:cNvPicPr>
              <a:picLocks noChangeAspect="1"/>
            </p:cNvPicPr>
            <p:nvPr/>
          </p:nvPicPr>
          <p:blipFill>
            <a:blip r:embed="rId4">
              <a:clrChange>
                <a:clrFrom>
                  <a:srgbClr val="EFEFEF"/>
                </a:clrFrom>
                <a:clrTo>
                  <a:srgbClr val="EFEFE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957001" y="312421"/>
              <a:ext cx="2158300" cy="1006546"/>
            </a:xfrm>
            <a:prstGeom prst="rect">
              <a:avLst/>
            </a:prstGeom>
            <a:ln>
              <a:noFill/>
            </a:ln>
            <a:scene3d>
              <a:camera prst="orthographicFront"/>
              <a:lightRig rig="threePt" dir="t"/>
            </a:scene3d>
            <a:sp3d>
              <a:bevelT prst="angle"/>
            </a:sp3d>
          </p:spPr>
        </p:pic>
        <p:sp>
          <p:nvSpPr>
            <p:cNvPr id="18" name="مربع نص 17">
              <a:extLst>
                <a:ext uri="{FF2B5EF4-FFF2-40B4-BE49-F238E27FC236}">
                  <a16:creationId xmlns:a16="http://schemas.microsoft.com/office/drawing/2014/main" id="{C4C7F67B-16BC-480F-A555-17788DDD2C0F}"/>
                </a:ext>
              </a:extLst>
            </p:cNvPr>
            <p:cNvSpPr txBox="1"/>
            <p:nvPr/>
          </p:nvSpPr>
          <p:spPr>
            <a:xfrm>
              <a:off x="6277961" y="568611"/>
              <a:ext cx="1753520" cy="461665"/>
            </a:xfrm>
            <a:prstGeom prst="rect">
              <a:avLst/>
            </a:prstGeom>
            <a:noFill/>
            <a:ln>
              <a:noFill/>
            </a:ln>
            <a:scene3d>
              <a:camera prst="orthographicFront"/>
              <a:lightRig rig="threePt" dir="t"/>
            </a:scene3d>
            <a:sp3d>
              <a:bevelT prst="angle"/>
            </a:sp3d>
          </p:spPr>
          <p:txBody>
            <a:bodyPr wrap="square" rtlCol="1">
              <a:spAutoFit/>
            </a:bodyPr>
            <a:lstStyle/>
            <a:p>
              <a:pPr algn="ctr"/>
              <a:r>
                <a:rPr lang="ar-SA" sz="2400" dirty="0">
                  <a:solidFill>
                    <a:schemeClr val="bg2">
                      <a:lumMod val="75000"/>
                    </a:schemeClr>
                  </a:solidFill>
                </a:rPr>
                <a:t>الخلاصة</a:t>
              </a:r>
            </a:p>
          </p:txBody>
        </p:sp>
      </p:grpSp>
      <p:sp>
        <p:nvSpPr>
          <p:cNvPr id="6" name="مربع نص 5">
            <a:extLst>
              <a:ext uri="{FF2B5EF4-FFF2-40B4-BE49-F238E27FC236}">
                <a16:creationId xmlns:a16="http://schemas.microsoft.com/office/drawing/2014/main" id="{603D9735-91D3-462A-A80D-D839B9251326}"/>
              </a:ext>
            </a:extLst>
          </p:cNvPr>
          <p:cNvSpPr txBox="1"/>
          <p:nvPr/>
        </p:nvSpPr>
        <p:spPr>
          <a:xfrm>
            <a:off x="831539" y="2259312"/>
            <a:ext cx="2232410" cy="923330"/>
          </a:xfrm>
          <a:prstGeom prst="rect">
            <a:avLst/>
          </a:prstGeom>
          <a:noFill/>
        </p:spPr>
        <p:txBody>
          <a:bodyPr wrap="square" rtlCol="1">
            <a:spAutoFit/>
          </a:bodyPr>
          <a:lstStyle/>
          <a:p>
            <a:pPr algn="ctr"/>
            <a:r>
              <a:rPr lang="ar-SA" sz="1800" dirty="0">
                <a:solidFill>
                  <a:schemeClr val="accent1">
                    <a:lumMod val="75000"/>
                  </a:schemeClr>
                </a:solidFill>
              </a:rPr>
              <a:t>تلميذتي المجتهدة أتمنى منك حل الواجب الموجود في منصة مدرستي </a:t>
            </a:r>
          </a:p>
        </p:txBody>
      </p:sp>
      <mc:AlternateContent xmlns:mc="http://schemas.openxmlformats.org/markup-compatibility/2006" xmlns:pslz="http://schemas.microsoft.com/office/powerpoint/2016/slidezoom">
        <mc:Choice Requires="pslz">
          <p:graphicFrame>
            <p:nvGraphicFramePr>
              <p:cNvPr id="20" name="صورة الشريحة 19">
                <a:extLst>
                  <a:ext uri="{FF2B5EF4-FFF2-40B4-BE49-F238E27FC236}">
                    <a16:creationId xmlns:a16="http://schemas.microsoft.com/office/drawing/2014/main" id="{077A7B02-0AC4-4AB6-BA2F-0DB8B7FD090C}"/>
                  </a:ext>
                </a:extLst>
              </p:cNvPr>
              <p:cNvGraphicFramePr>
                <a:graphicFrameLocks noChangeAspect="1"/>
              </p:cNvGraphicFramePr>
              <p:nvPr>
                <p:extLst>
                  <p:ext uri="{D42A27DB-BD31-4B8C-83A1-F6EECF244321}">
                    <p14:modId xmlns:p14="http://schemas.microsoft.com/office/powerpoint/2010/main" val="236456002"/>
                  </p:ext>
                </p:extLst>
              </p:nvPr>
            </p:nvGraphicFramePr>
            <p:xfrm>
              <a:off x="-274446" y="3779983"/>
              <a:ext cx="1318636" cy="1285875"/>
            </p:xfrm>
            <a:graphic>
              <a:graphicData uri="http://schemas.microsoft.com/office/powerpoint/2016/slidezoom">
                <pslz:sldZm>
                  <pslz:sldZmObj sldId="339" cId="1629082065">
                    <pslz:zmPr id="{2939FBC9-5D81-48AC-B2C5-A0929D114F0B}" imageType="cover" transitionDur="1000">
                      <p166:blipFill xmlns:p166="http://schemas.microsoft.com/office/powerpoint/2016/6/main">
                        <a:blip r:embed="rId5"/>
                        <a:stretch>
                          <a:fillRect/>
                        </a:stretch>
                      </p166:blipFill>
                      <p166:spPr xmlns:p166="http://schemas.microsoft.com/office/powerpoint/2016/6/main">
                        <a:xfrm>
                          <a:off x="0" y="0"/>
                          <a:ext cx="1318636" cy="1285875"/>
                        </a:xfrm>
                        <a:prstGeom prst="rect">
                          <a:avLst/>
                        </a:prstGeom>
                      </p166:spPr>
                    </pslz:zmPr>
                  </pslz:sldZmObj>
                </pslz:sldZm>
              </a:graphicData>
            </a:graphic>
          </p:graphicFrame>
        </mc:Choice>
        <mc:Fallback xmlns="">
          <p:pic>
            <p:nvPicPr>
              <p:cNvPr id="20" name="صورة الشريحة 19">
                <a:hlinkClick r:id="rId8" action="ppaction://hlinksldjump"/>
                <a:extLst>
                  <a:ext uri="{FF2B5EF4-FFF2-40B4-BE49-F238E27FC236}">
                    <a16:creationId xmlns:a16="http://schemas.microsoft.com/office/drawing/2014/main" id="{077A7B02-0AC4-4AB6-BA2F-0DB8B7FD090C}"/>
                  </a:ext>
                </a:extLst>
              </p:cNvPr>
              <p:cNvPicPr>
                <a:picLocks noGrp="1" noRot="1" noChangeAspect="1" noMove="1" noResize="1" noEditPoints="1" noAdjustHandles="1" noChangeArrowheads="1" noChangeShapeType="1"/>
              </p:cNvPicPr>
              <p:nvPr/>
            </p:nvPicPr>
            <p:blipFill>
              <a:blip r:embed="rId9"/>
              <a:stretch>
                <a:fillRect/>
              </a:stretch>
            </p:blipFill>
            <p:spPr>
              <a:xfrm>
                <a:off x="-274446" y="3779983"/>
                <a:ext cx="1318636" cy="1285875"/>
              </a:xfrm>
              <a:prstGeom prst="rect">
                <a:avLst/>
              </a:prstGeom>
            </p:spPr>
          </p:pic>
        </mc:Fallback>
      </mc:AlternateContent>
      <p:pic>
        <p:nvPicPr>
          <p:cNvPr id="14" name="Picture 5">
            <a:extLst>
              <a:ext uri="{FF2B5EF4-FFF2-40B4-BE49-F238E27FC236}">
                <a16:creationId xmlns:a16="http://schemas.microsoft.com/office/drawing/2014/main" id="{E9A7998A-A670-4968-BC15-B16E3DE301CF}"/>
              </a:ext>
            </a:extLst>
          </p:cNvPr>
          <p:cNvPicPr>
            <a:picLocks noChangeAspect="1" noChangeArrowheads="1"/>
          </p:cNvPicPr>
          <p:nvPr/>
        </p:nvPicPr>
        <p:blipFill rotWithShape="1">
          <a:blip r:embed="rId10" cstate="print"/>
          <a:srcRect b="37959"/>
          <a:stretch/>
        </p:blipFill>
        <p:spPr bwMode="auto">
          <a:xfrm>
            <a:off x="4019717" y="652627"/>
            <a:ext cx="5181600" cy="3838245"/>
          </a:xfrm>
          <a:prstGeom prst="roundRect">
            <a:avLst>
              <a:gd name="adj" fmla="val 10310"/>
            </a:avLst>
          </a:prstGeom>
          <a:noFill/>
          <a:ln w="38100">
            <a:solidFill>
              <a:schemeClr val="bg2">
                <a:lumMod val="60000"/>
                <a:lumOff val="40000"/>
              </a:schemeClr>
            </a:solidFill>
            <a:miter lim="800000"/>
            <a:headEnd/>
            <a:tailEnd/>
          </a:ln>
        </p:spPr>
      </p:pic>
    </p:spTree>
    <p:extLst>
      <p:ext uri="{BB962C8B-B14F-4D97-AF65-F5344CB8AC3E}">
        <p14:creationId xmlns:p14="http://schemas.microsoft.com/office/powerpoint/2010/main" val="28429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7"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FEE9A0E-CC3B-4027-B55B-BCE3657ADA34}"/>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88020" y="467884"/>
            <a:ext cx="1028701" cy="581216"/>
          </a:xfrm>
          <a:prstGeom prst="rect">
            <a:avLst/>
          </a:prstGeom>
          <a:noFill/>
          <a:extLst>
            <a:ext uri="{909E8E84-426E-40DD-AFC4-6F175D3DCCD1}">
              <a14:hiddenFill xmlns:a14="http://schemas.microsoft.com/office/drawing/2010/main">
                <a:solidFill>
                  <a:srgbClr val="FFFFFF"/>
                </a:solidFill>
              </a14:hiddenFill>
            </a:ext>
          </a:extLst>
        </p:spPr>
      </p:pic>
      <p:sp>
        <p:nvSpPr>
          <p:cNvPr id="298" name="مربع نص 297">
            <a:extLst>
              <a:ext uri="{FF2B5EF4-FFF2-40B4-BE49-F238E27FC236}">
                <a16:creationId xmlns:a16="http://schemas.microsoft.com/office/drawing/2014/main" id="{E9AC3F89-ED7B-4D5D-88A6-7654AB854585}"/>
              </a:ext>
            </a:extLst>
          </p:cNvPr>
          <p:cNvSpPr txBox="1"/>
          <p:nvPr/>
        </p:nvSpPr>
        <p:spPr>
          <a:xfrm>
            <a:off x="502309" y="1125763"/>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29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4483D46-DCDA-4842-A73C-201B4224B07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56009" y="52434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3F158A8-9416-4E75-844A-368C6350286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27366" y="51208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07A116F-FF8D-494A-923E-C392030AD3C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094429" y="51225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4">
            <a:extLst>
              <a:ext uri="{FF2B5EF4-FFF2-40B4-BE49-F238E27FC236}">
                <a16:creationId xmlns:a16="http://schemas.microsoft.com/office/drawing/2014/main" id="{64BD2FDA-A5C4-4E8A-9D99-FD835DA5B8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1894" y="43576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0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4ADD8C9-906D-44E8-AF0E-E0289A2D58DF}"/>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1783784" y="480608"/>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054F92A-BC67-4772-8421-2E3B1333056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851773" y="53706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74923A1-0877-4858-8ABF-31C7F505322D}"/>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123130" y="52480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590D426-00C5-49DB-B936-E4C2988E93B4}"/>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376515" y="52327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7" name="Picture 4">
            <a:extLst>
              <a:ext uri="{FF2B5EF4-FFF2-40B4-BE49-F238E27FC236}">
                <a16:creationId xmlns:a16="http://schemas.microsoft.com/office/drawing/2014/main" id="{C6737352-E964-485A-B0DF-0C09CBA0E5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45347" y="43576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0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1EC7F76-B232-49AE-A7EF-4570BF956C08}"/>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3075628" y="523721"/>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0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A5D9A0C-D16F-4E4B-A7B7-C102D878BBFD}"/>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143617" y="58018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1F276F3-5482-42BA-8ABE-ABF209E0EC4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414974" y="56791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5192EAA-17C2-426C-9007-19B71BCC1BD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700188" y="57967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2" name="Picture 4">
            <a:extLst>
              <a:ext uri="{FF2B5EF4-FFF2-40B4-BE49-F238E27FC236}">
                <a16:creationId xmlns:a16="http://schemas.microsoft.com/office/drawing/2014/main" id="{EFBB5D07-BCE5-4543-9D6D-2E68B6AA69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137191" y="478878"/>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1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DB8B676-184F-4536-88A9-C144DE14E8E7}"/>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384650" y="515274"/>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1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992A577-16A9-44EA-91B6-8B5348FE702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452639" y="57173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3C7A8CA-18EF-49EA-928A-4F622AD0D5D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723996" y="55947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9A90286-17AA-469A-AB90-F04FBBAC50E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989481" y="56791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7" name="Picture 4">
            <a:extLst>
              <a:ext uri="{FF2B5EF4-FFF2-40B4-BE49-F238E27FC236}">
                <a16:creationId xmlns:a16="http://schemas.microsoft.com/office/drawing/2014/main" id="{3B112670-DE08-4F0C-B1DF-57B8F4B368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51364" y="45546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1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9927257-3C12-4367-8CB5-3AC3225FDC3A}"/>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520947" y="543537"/>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1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7BE0639-48B3-4B3E-A173-95DE20C4A7E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588936" y="59999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4568638-EB65-4904-950E-8A5A9349CF6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860293" y="58773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DE34C17-1FF9-451E-9163-9ED991E2422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127356" y="58790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4">
            <a:extLst>
              <a:ext uri="{FF2B5EF4-FFF2-40B4-BE49-F238E27FC236}">
                <a16:creationId xmlns:a16="http://schemas.microsoft.com/office/drawing/2014/main" id="{2CFBD0E3-5245-491C-8875-FB1102E794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624821" y="511418"/>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2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9D9653B-614A-4E67-AAC7-19801E4BE8DB}"/>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6763010" y="542874"/>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2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F44EC1E-D21F-4AA0-BD1D-6D247A34517D}"/>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830999" y="59933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8D69081-D3B9-4791-A537-2A5538DAC908}"/>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102356" y="58707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128E583-C8F5-4FD3-9863-EE5DC2C13E5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369419" y="58724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4">
            <a:extLst>
              <a:ext uri="{FF2B5EF4-FFF2-40B4-BE49-F238E27FC236}">
                <a16:creationId xmlns:a16="http://schemas.microsoft.com/office/drawing/2014/main" id="{1BC92FF5-187A-43C6-A589-C7D6C0E94E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866884" y="51075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2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51F7C98-765A-466A-A43F-3CE74C70BC6E}"/>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8005073" y="569186"/>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2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67332FE-67F7-4876-918E-D2925A8C1CE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073062" y="62564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E61DBC4-58DB-4B18-B1DC-1FFA72519D3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344419" y="61338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644F09E-72A7-4BEF-8D1B-75ACBC129CB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611482" y="61355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4">
            <a:extLst>
              <a:ext uri="{FF2B5EF4-FFF2-40B4-BE49-F238E27FC236}">
                <a16:creationId xmlns:a16="http://schemas.microsoft.com/office/drawing/2014/main" id="{454B78BD-B001-4F45-9764-D4AA50B8EB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108947" y="537067"/>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3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04C38C3-A847-488C-8D28-F0EBCF2C3DD0}"/>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00585" y="1585571"/>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4716F95-1E78-4FD3-866C-B52DB3F48C7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68574" y="164203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AB721A4-2FAF-4EF1-92B6-2111F2122B71}"/>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39931" y="162976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BE403AA-B751-4437-9A9E-6F73F1739E4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106994" y="1629939"/>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4">
            <a:extLst>
              <a:ext uri="{FF2B5EF4-FFF2-40B4-BE49-F238E27FC236}">
                <a16:creationId xmlns:a16="http://schemas.microsoft.com/office/drawing/2014/main" id="{B0A33153-AF0D-4463-A981-DAA17117ED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04459" y="1553452"/>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3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BCF96C0-8294-42C5-BD74-0E4C8C2618E5}"/>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1764490" y="1585497"/>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7C04F53-C8C3-48C0-A62E-B36BC383FBA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832479" y="164195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94ECF73-B202-42AB-B461-6209860D234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103836" y="162969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55145ED-538F-4397-910C-C2D7650277C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370899" y="162986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2" name="Picture 4">
            <a:extLst>
              <a:ext uri="{FF2B5EF4-FFF2-40B4-BE49-F238E27FC236}">
                <a16:creationId xmlns:a16="http://schemas.microsoft.com/office/drawing/2014/main" id="{E73F8DF3-ED12-44F6-9A37-5507227B71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68364" y="1553378"/>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4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ACBC307-2C33-4CAB-8B85-730485973129}"/>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3059698" y="1585497"/>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4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BF09037-D8B5-434C-A24E-D9F3827949A8}"/>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127687" y="164195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CA20041-40E4-4E04-A8A7-A650563A732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399044" y="162969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6A6B644-776F-4FCC-9B74-8364E7EAECB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666107" y="162986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4">
            <a:extLst>
              <a:ext uri="{FF2B5EF4-FFF2-40B4-BE49-F238E27FC236}">
                <a16:creationId xmlns:a16="http://schemas.microsoft.com/office/drawing/2014/main" id="{0E8F4F3E-35EA-4115-ADF3-1615DF1D43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163572" y="1553378"/>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4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57FF7DF-2908-4C2A-BF15-308D630450D2}"/>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157487" y="1535308"/>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4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2D41553-C72D-4114-A236-EBFF043EE37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225476" y="159176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22FA72B-7C50-4450-AD86-4BE5D9A78A8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496833" y="157950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B7248EB-379B-4B96-90BA-7E38CDC40820}"/>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763896" y="157967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2" name="Picture 4">
            <a:extLst>
              <a:ext uri="{FF2B5EF4-FFF2-40B4-BE49-F238E27FC236}">
                <a16:creationId xmlns:a16="http://schemas.microsoft.com/office/drawing/2014/main" id="{7C441FF3-7AB8-448A-8A89-C6DDA430C4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61361" y="1503189"/>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5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A856BE4-1103-4A3D-BEF0-87D423E33AF0}"/>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330400" y="1557729"/>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5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E2DE141-594B-4D83-8603-2332D166DE5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398389" y="161418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7451BFA-C944-4B30-BCBD-967F554E1B4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669746" y="160192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C51B6D6-8D0A-4D35-B490-DAA6B16C422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936809" y="160209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7" name="Picture 4">
            <a:extLst>
              <a:ext uri="{FF2B5EF4-FFF2-40B4-BE49-F238E27FC236}">
                <a16:creationId xmlns:a16="http://schemas.microsoft.com/office/drawing/2014/main" id="{E8866D3F-B71C-4FFE-A986-63FC6A3787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434274" y="1525610"/>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5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FBCA7CE-073A-4520-B0E0-C1554457F09B}"/>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6512857" y="1555027"/>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5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E97714A-470B-4B23-B5F2-9D16EC289E5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580846" y="161148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B35F44E-FC9B-4446-8183-0979C87D7E6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852203" y="159922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3499032-C40D-4750-8811-741AF2323C0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119266" y="159939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2" name="Picture 4">
            <a:extLst>
              <a:ext uri="{FF2B5EF4-FFF2-40B4-BE49-F238E27FC236}">
                <a16:creationId xmlns:a16="http://schemas.microsoft.com/office/drawing/2014/main" id="{6367B8E5-3F5A-4280-82E6-14ED863A63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616731" y="1522908"/>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6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EC4BC11-63D3-4FDC-A2E6-985E678B1A40}"/>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7659951" y="1542105"/>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76622D7-D038-4EDE-A5C3-5D06B91EC06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727940" y="159856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0EDE6E5-8705-43D5-AD19-D44A941F8494}"/>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999297" y="158630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C63E487-E3D9-4DD7-825A-11A3120DE38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266360" y="158647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4">
            <a:extLst>
              <a:ext uri="{FF2B5EF4-FFF2-40B4-BE49-F238E27FC236}">
                <a16:creationId xmlns:a16="http://schemas.microsoft.com/office/drawing/2014/main" id="{CA77EF88-452A-47F9-B3EF-67B34CA99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763825" y="1509986"/>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6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63B2957-877D-42D2-A874-A5D329DEAF0A}"/>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56835" y="2456316"/>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4D05980-A5F7-457F-8B38-F09C5FB79C7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24824" y="251277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52F7D6B-A960-4957-9017-1926F740D3C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96181" y="250051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BD1C148-809B-4A50-957D-0983BB92157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063244" y="250068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2" name="Picture 4">
            <a:extLst>
              <a:ext uri="{FF2B5EF4-FFF2-40B4-BE49-F238E27FC236}">
                <a16:creationId xmlns:a16="http://schemas.microsoft.com/office/drawing/2014/main" id="{29C87784-5C9C-425B-AD03-9DFE75C5EB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19644" y="2442067"/>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7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2C3A5C3-063C-4199-93FB-2CC5CE4DAF9C}"/>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1551867" y="2480678"/>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7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43B66D9-D277-4F5A-BC62-755FE3A33D41}"/>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613605" y="249321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A6FAD97-FA1C-4220-863E-018E904DB61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891213" y="252487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2C7B73E-F3E0-4C40-A909-708D41CAE5C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158276" y="252504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4">
            <a:extLst>
              <a:ext uri="{FF2B5EF4-FFF2-40B4-BE49-F238E27FC236}">
                <a16:creationId xmlns:a16="http://schemas.microsoft.com/office/drawing/2014/main" id="{B99B65D0-9C38-4B6B-8822-31091C5AB9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55741" y="2448559"/>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378" name="مربع نص 377">
            <a:extLst>
              <a:ext uri="{FF2B5EF4-FFF2-40B4-BE49-F238E27FC236}">
                <a16:creationId xmlns:a16="http://schemas.microsoft.com/office/drawing/2014/main" id="{92A25B48-7815-48A7-9EF8-DA7B9F55A012}"/>
              </a:ext>
            </a:extLst>
          </p:cNvPr>
          <p:cNvSpPr txBox="1"/>
          <p:nvPr/>
        </p:nvSpPr>
        <p:spPr>
          <a:xfrm>
            <a:off x="1756038" y="1152931"/>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79" name="مربع نص 378">
            <a:extLst>
              <a:ext uri="{FF2B5EF4-FFF2-40B4-BE49-F238E27FC236}">
                <a16:creationId xmlns:a16="http://schemas.microsoft.com/office/drawing/2014/main" id="{5F311D12-9F5E-48F9-9563-32947D68DF29}"/>
              </a:ext>
            </a:extLst>
          </p:cNvPr>
          <p:cNvSpPr txBox="1"/>
          <p:nvPr/>
        </p:nvSpPr>
        <p:spPr>
          <a:xfrm>
            <a:off x="3059913" y="1201277"/>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0" name="مربع نص 379">
            <a:extLst>
              <a:ext uri="{FF2B5EF4-FFF2-40B4-BE49-F238E27FC236}">
                <a16:creationId xmlns:a16="http://schemas.microsoft.com/office/drawing/2014/main" id="{A4CFA0DC-9212-4663-87E5-8D9066823EF5}"/>
              </a:ext>
            </a:extLst>
          </p:cNvPr>
          <p:cNvSpPr txBox="1"/>
          <p:nvPr/>
        </p:nvSpPr>
        <p:spPr>
          <a:xfrm>
            <a:off x="4379254" y="1158808"/>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1" name="مربع نص 380">
            <a:extLst>
              <a:ext uri="{FF2B5EF4-FFF2-40B4-BE49-F238E27FC236}">
                <a16:creationId xmlns:a16="http://schemas.microsoft.com/office/drawing/2014/main" id="{0A9D9576-DEDF-44CE-9460-EA5AC7BEC866}"/>
              </a:ext>
            </a:extLst>
          </p:cNvPr>
          <p:cNvSpPr txBox="1"/>
          <p:nvPr/>
        </p:nvSpPr>
        <p:spPr>
          <a:xfrm>
            <a:off x="5479741" y="1160061"/>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2" name="مربع نص 381">
            <a:extLst>
              <a:ext uri="{FF2B5EF4-FFF2-40B4-BE49-F238E27FC236}">
                <a16:creationId xmlns:a16="http://schemas.microsoft.com/office/drawing/2014/main" id="{8AD198BE-42FE-4506-8ED3-6536D7404CC9}"/>
              </a:ext>
            </a:extLst>
          </p:cNvPr>
          <p:cNvSpPr txBox="1"/>
          <p:nvPr/>
        </p:nvSpPr>
        <p:spPr>
          <a:xfrm>
            <a:off x="6793708" y="1201277"/>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3" name="مربع نص 382">
            <a:extLst>
              <a:ext uri="{FF2B5EF4-FFF2-40B4-BE49-F238E27FC236}">
                <a16:creationId xmlns:a16="http://schemas.microsoft.com/office/drawing/2014/main" id="{ABC94055-EA27-4A18-A7AE-5AB2A8B9AF97}"/>
              </a:ext>
            </a:extLst>
          </p:cNvPr>
          <p:cNvSpPr txBox="1"/>
          <p:nvPr/>
        </p:nvSpPr>
        <p:spPr>
          <a:xfrm>
            <a:off x="8046455" y="1228589"/>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4" name="مربع نص 383">
            <a:extLst>
              <a:ext uri="{FF2B5EF4-FFF2-40B4-BE49-F238E27FC236}">
                <a16:creationId xmlns:a16="http://schemas.microsoft.com/office/drawing/2014/main" id="{69016E89-5677-41D6-B4DF-7A3CDB011E3A}"/>
              </a:ext>
            </a:extLst>
          </p:cNvPr>
          <p:cNvSpPr txBox="1"/>
          <p:nvPr/>
        </p:nvSpPr>
        <p:spPr>
          <a:xfrm>
            <a:off x="540281" y="2229996"/>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5" name="مربع نص 384">
            <a:extLst>
              <a:ext uri="{FF2B5EF4-FFF2-40B4-BE49-F238E27FC236}">
                <a16:creationId xmlns:a16="http://schemas.microsoft.com/office/drawing/2014/main" id="{A2F70FBA-6FCD-4770-A203-5B4E25F5BE7F}"/>
              </a:ext>
            </a:extLst>
          </p:cNvPr>
          <p:cNvSpPr txBox="1"/>
          <p:nvPr/>
        </p:nvSpPr>
        <p:spPr>
          <a:xfrm>
            <a:off x="1731615" y="2229996"/>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6" name="مربع نص 385">
            <a:extLst>
              <a:ext uri="{FF2B5EF4-FFF2-40B4-BE49-F238E27FC236}">
                <a16:creationId xmlns:a16="http://schemas.microsoft.com/office/drawing/2014/main" id="{D47280D6-C5A9-43BD-9422-67359A411E69}"/>
              </a:ext>
            </a:extLst>
          </p:cNvPr>
          <p:cNvSpPr txBox="1"/>
          <p:nvPr/>
        </p:nvSpPr>
        <p:spPr>
          <a:xfrm>
            <a:off x="3065455" y="2230267"/>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7" name="مربع نص 386">
            <a:extLst>
              <a:ext uri="{FF2B5EF4-FFF2-40B4-BE49-F238E27FC236}">
                <a16:creationId xmlns:a16="http://schemas.microsoft.com/office/drawing/2014/main" id="{13ECFADF-D1C4-41A4-997A-2820D819BDB7}"/>
              </a:ext>
            </a:extLst>
          </p:cNvPr>
          <p:cNvSpPr txBox="1"/>
          <p:nvPr/>
        </p:nvSpPr>
        <p:spPr>
          <a:xfrm>
            <a:off x="4307426" y="2186420"/>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8" name="مربع نص 387">
            <a:extLst>
              <a:ext uri="{FF2B5EF4-FFF2-40B4-BE49-F238E27FC236}">
                <a16:creationId xmlns:a16="http://schemas.microsoft.com/office/drawing/2014/main" id="{2C5E9A64-E9B6-4A58-853D-C4FEB5C370CB}"/>
              </a:ext>
            </a:extLst>
          </p:cNvPr>
          <p:cNvSpPr txBox="1"/>
          <p:nvPr/>
        </p:nvSpPr>
        <p:spPr>
          <a:xfrm>
            <a:off x="5472963" y="2238170"/>
            <a:ext cx="1000125" cy="307777"/>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9" name="مربع نص 388">
            <a:extLst>
              <a:ext uri="{FF2B5EF4-FFF2-40B4-BE49-F238E27FC236}">
                <a16:creationId xmlns:a16="http://schemas.microsoft.com/office/drawing/2014/main" id="{703188E9-AB3F-4966-9219-A049CFD5D23F}"/>
              </a:ext>
            </a:extLst>
          </p:cNvPr>
          <p:cNvSpPr txBox="1"/>
          <p:nvPr/>
        </p:nvSpPr>
        <p:spPr>
          <a:xfrm>
            <a:off x="6560165" y="2214987"/>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90" name="مربع نص 389">
            <a:extLst>
              <a:ext uri="{FF2B5EF4-FFF2-40B4-BE49-F238E27FC236}">
                <a16:creationId xmlns:a16="http://schemas.microsoft.com/office/drawing/2014/main" id="{F69833EA-C458-4276-863C-BF8EFF9F023D}"/>
              </a:ext>
            </a:extLst>
          </p:cNvPr>
          <p:cNvSpPr txBox="1"/>
          <p:nvPr/>
        </p:nvSpPr>
        <p:spPr>
          <a:xfrm>
            <a:off x="7763825" y="2229996"/>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91" name="مربع نص 390">
            <a:extLst>
              <a:ext uri="{FF2B5EF4-FFF2-40B4-BE49-F238E27FC236}">
                <a16:creationId xmlns:a16="http://schemas.microsoft.com/office/drawing/2014/main" id="{DFC62703-E709-42A0-87CB-6B61DA75BB08}"/>
              </a:ext>
            </a:extLst>
          </p:cNvPr>
          <p:cNvSpPr txBox="1"/>
          <p:nvPr/>
        </p:nvSpPr>
        <p:spPr>
          <a:xfrm>
            <a:off x="411399" y="3142395"/>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92" name="مربع نص 391">
            <a:extLst>
              <a:ext uri="{FF2B5EF4-FFF2-40B4-BE49-F238E27FC236}">
                <a16:creationId xmlns:a16="http://schemas.microsoft.com/office/drawing/2014/main" id="{0A416278-B969-432E-90BD-FEA04E2AADEA}"/>
              </a:ext>
            </a:extLst>
          </p:cNvPr>
          <p:cNvSpPr txBox="1"/>
          <p:nvPr/>
        </p:nvSpPr>
        <p:spPr>
          <a:xfrm>
            <a:off x="1633909" y="3150431"/>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39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9E509B2-A4D9-440A-8CDD-49E0631393D4}"/>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2583626" y="2525736"/>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7D334A4-FDD6-4615-B21F-F8ABFFFB4D1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651615" y="258219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9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4CBB1DB-0A02-4044-A6C7-49702B02784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922972" y="256993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9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A2D9D58-0AE5-4EDE-9696-EC89A92709A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190035" y="257010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97" name="Picture 4">
            <a:extLst>
              <a:ext uri="{FF2B5EF4-FFF2-40B4-BE49-F238E27FC236}">
                <a16:creationId xmlns:a16="http://schemas.microsoft.com/office/drawing/2014/main" id="{1D8AD496-9317-4CB3-BD4F-E9BCDAA7A4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687500" y="2493617"/>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398" name="مربع نص 397">
            <a:extLst>
              <a:ext uri="{FF2B5EF4-FFF2-40B4-BE49-F238E27FC236}">
                <a16:creationId xmlns:a16="http://schemas.microsoft.com/office/drawing/2014/main" id="{332C6D9E-8365-4289-9753-B6476CADB52D}"/>
              </a:ext>
            </a:extLst>
          </p:cNvPr>
          <p:cNvSpPr txBox="1"/>
          <p:nvPr/>
        </p:nvSpPr>
        <p:spPr>
          <a:xfrm>
            <a:off x="2545068" y="3174595"/>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399"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9BA929E-CAD1-47DF-9A80-3A8FD7A99231}"/>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3625220" y="2521343"/>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00"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47C20AC-6643-42A1-8030-2A1813646968}"/>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693209" y="257780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01"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C395557-FDE3-40B9-ABB3-F45F13CC357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964566" y="256554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02"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72C39B7-931D-4551-B1D3-259C0ECE399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231629" y="256571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03" name="Picture 4">
            <a:extLst>
              <a:ext uri="{FF2B5EF4-FFF2-40B4-BE49-F238E27FC236}">
                <a16:creationId xmlns:a16="http://schemas.microsoft.com/office/drawing/2014/main" id="{3DFFEE06-62EA-4C18-B7CB-5B9FD18C22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688029" y="2507094"/>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404"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9724FA1-4EAF-4FFD-B4F0-B2584560FD16}"/>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720252" y="2545705"/>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05"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F0C789E-3509-42EC-ABEA-2C3563713CC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781990" y="255824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06"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9738B79-3B08-43AD-9E27-26515904F77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059598" y="258990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07"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7F4A1DC-440F-4476-94E9-C4F7FAAFF3F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326661" y="259007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08" name="Picture 4">
            <a:extLst>
              <a:ext uri="{FF2B5EF4-FFF2-40B4-BE49-F238E27FC236}">
                <a16:creationId xmlns:a16="http://schemas.microsoft.com/office/drawing/2014/main" id="{C748B5EC-35C9-446F-A266-4E54A5EF55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824126" y="2513586"/>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409" name="مربع نص 408">
            <a:extLst>
              <a:ext uri="{FF2B5EF4-FFF2-40B4-BE49-F238E27FC236}">
                <a16:creationId xmlns:a16="http://schemas.microsoft.com/office/drawing/2014/main" id="{E725CBC2-F319-45BB-8D2E-0C8D0B09504D}"/>
              </a:ext>
            </a:extLst>
          </p:cNvPr>
          <p:cNvSpPr txBox="1"/>
          <p:nvPr/>
        </p:nvSpPr>
        <p:spPr>
          <a:xfrm>
            <a:off x="3579784" y="3207422"/>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410" name="مربع نص 409">
            <a:extLst>
              <a:ext uri="{FF2B5EF4-FFF2-40B4-BE49-F238E27FC236}">
                <a16:creationId xmlns:a16="http://schemas.microsoft.com/office/drawing/2014/main" id="{6CFC67D4-637A-41D4-8B21-4AF794405042}"/>
              </a:ext>
            </a:extLst>
          </p:cNvPr>
          <p:cNvSpPr txBox="1"/>
          <p:nvPr/>
        </p:nvSpPr>
        <p:spPr>
          <a:xfrm>
            <a:off x="4802294" y="3215458"/>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411"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E490393-6664-40C8-8E0D-774275E7BEF8}"/>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752011" y="2590763"/>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12"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9CB996F-0D36-48D3-A01A-0FDE2A2D19F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820000" y="264722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13"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659DC9D-8416-4D6D-88D8-F41823A8050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091357" y="263496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14"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0965074-6C1C-43D3-9761-9DB7C748237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358420" y="263513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15" name="Picture 4">
            <a:extLst>
              <a:ext uri="{FF2B5EF4-FFF2-40B4-BE49-F238E27FC236}">
                <a16:creationId xmlns:a16="http://schemas.microsoft.com/office/drawing/2014/main" id="{FE1678E2-B61A-4AD7-8B31-CF8FFCF23A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841262" y="2507849"/>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416" name="مربع نص 415">
            <a:extLst>
              <a:ext uri="{FF2B5EF4-FFF2-40B4-BE49-F238E27FC236}">
                <a16:creationId xmlns:a16="http://schemas.microsoft.com/office/drawing/2014/main" id="{2726DE62-2876-47B6-85D5-6BB90DA46312}"/>
              </a:ext>
            </a:extLst>
          </p:cNvPr>
          <p:cNvSpPr txBox="1"/>
          <p:nvPr/>
        </p:nvSpPr>
        <p:spPr>
          <a:xfrm>
            <a:off x="5713453" y="3239622"/>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417"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DDFE077-D824-42E9-ABDD-0E30906A9F05}"/>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6873589" y="2557032"/>
            <a:ext cx="918676" cy="581216"/>
          </a:xfrm>
          <a:prstGeom prst="rect">
            <a:avLst/>
          </a:prstGeom>
          <a:noFill/>
          <a:extLst>
            <a:ext uri="{909E8E84-426E-40DD-AFC4-6F175D3DCCD1}">
              <a14:hiddenFill xmlns:a14="http://schemas.microsoft.com/office/drawing/2010/main">
                <a:solidFill>
                  <a:srgbClr val="FFFFFF"/>
                </a:solidFill>
              </a14:hiddenFill>
            </a:ext>
          </a:extLst>
        </p:spPr>
      </p:pic>
      <p:pic>
        <p:nvPicPr>
          <p:cNvPr id="418"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397C795-ACDF-4BD8-931D-217059E8187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892517" y="2614678"/>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19"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486F0CF-7D68-43F2-A789-01F266ECCAF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135480" y="2601229"/>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20"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B56A626-417B-4E43-BC7A-A94E3C475AE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402543" y="2601400"/>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21" name="Picture 4">
            <a:extLst>
              <a:ext uri="{FF2B5EF4-FFF2-40B4-BE49-F238E27FC236}">
                <a16:creationId xmlns:a16="http://schemas.microsoft.com/office/drawing/2014/main" id="{B49FC3E7-4ED1-414A-836A-60F92B2450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865727" y="2531786"/>
            <a:ext cx="715262" cy="638761"/>
          </a:xfrm>
          <a:prstGeom prst="rect">
            <a:avLst/>
          </a:prstGeom>
          <a:noFill/>
          <a:extLst>
            <a:ext uri="{909E8E84-426E-40DD-AFC4-6F175D3DCCD1}">
              <a14:hiddenFill xmlns:a14="http://schemas.microsoft.com/office/drawing/2010/main">
                <a:solidFill>
                  <a:srgbClr val="FFFFFF"/>
                </a:solidFill>
              </a14:hiddenFill>
            </a:ext>
          </a:extLst>
        </p:spPr>
      </p:pic>
      <p:pic>
        <p:nvPicPr>
          <p:cNvPr id="422"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A915823-FF1E-4620-A750-A83F0BA07BC8}"/>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7968621" y="2581394"/>
            <a:ext cx="918676" cy="581216"/>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E24EA5E-1C11-4AE2-B41B-28A1DB61B38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997572" y="2630123"/>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24"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00D11CC-7832-4858-B473-83C2BD6B12A4}"/>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230512" y="2625591"/>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25"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AC0AF6B-0918-4428-BD74-47D065BB01C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497575" y="2625762"/>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26" name="Picture 4">
            <a:extLst>
              <a:ext uri="{FF2B5EF4-FFF2-40B4-BE49-F238E27FC236}">
                <a16:creationId xmlns:a16="http://schemas.microsoft.com/office/drawing/2014/main" id="{ECDAB545-4CFC-4DBD-962B-FE6F4092C1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74301" y="2528259"/>
            <a:ext cx="715262" cy="638761"/>
          </a:xfrm>
          <a:prstGeom prst="rect">
            <a:avLst/>
          </a:prstGeom>
          <a:noFill/>
          <a:extLst>
            <a:ext uri="{909E8E84-426E-40DD-AFC4-6F175D3DCCD1}">
              <a14:hiddenFill xmlns:a14="http://schemas.microsoft.com/office/drawing/2010/main">
                <a:solidFill>
                  <a:srgbClr val="FFFFFF"/>
                </a:solidFill>
              </a14:hiddenFill>
            </a:ext>
          </a:extLst>
        </p:spPr>
      </p:pic>
      <p:sp>
        <p:nvSpPr>
          <p:cNvPr id="427" name="مربع نص 426">
            <a:extLst>
              <a:ext uri="{FF2B5EF4-FFF2-40B4-BE49-F238E27FC236}">
                <a16:creationId xmlns:a16="http://schemas.microsoft.com/office/drawing/2014/main" id="{A9E9D294-B544-4D74-B65B-3B4B11F15B37}"/>
              </a:ext>
            </a:extLst>
          </p:cNvPr>
          <p:cNvSpPr txBox="1"/>
          <p:nvPr/>
        </p:nvSpPr>
        <p:spPr>
          <a:xfrm>
            <a:off x="6825096" y="3243111"/>
            <a:ext cx="893157" cy="307777"/>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428" name="مربع نص 427">
            <a:extLst>
              <a:ext uri="{FF2B5EF4-FFF2-40B4-BE49-F238E27FC236}">
                <a16:creationId xmlns:a16="http://schemas.microsoft.com/office/drawing/2014/main" id="{BEDDA557-3EAC-4C22-B304-60DFBE41560F}"/>
              </a:ext>
            </a:extLst>
          </p:cNvPr>
          <p:cNvSpPr txBox="1"/>
          <p:nvPr/>
        </p:nvSpPr>
        <p:spPr>
          <a:xfrm>
            <a:off x="8047606" y="3251147"/>
            <a:ext cx="893157" cy="307777"/>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429"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C098ADC-89F5-4D03-A0AE-EE3BF1A5CE0C}"/>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36447" y="3552802"/>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30"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F0EE70F-4AFA-4ADC-8E33-D6903893A2D1}"/>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04436" y="360926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31"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7E69FAC-4AB2-4D91-95CB-0BFE6A904CD1}"/>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75793" y="3596999"/>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32"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2C5FF9F-2555-47E4-BB83-3901113599A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042856" y="359717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33" name="Picture 4">
            <a:extLst>
              <a:ext uri="{FF2B5EF4-FFF2-40B4-BE49-F238E27FC236}">
                <a16:creationId xmlns:a16="http://schemas.microsoft.com/office/drawing/2014/main" id="{0F3068EA-A8DD-4C41-B75C-CA40305EA9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9256" y="3538553"/>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434"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CCDEB0F-031C-4147-BCE4-53F5F45DB8D0}"/>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1531479" y="3577164"/>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35"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718F9CE-7F36-4B31-9923-D0E2BD3AD400}"/>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593217" y="358970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36"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894881C-1AF4-4D64-84E2-1E5790E003C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870825" y="362136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37"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5CF7FF1-1812-45D2-84B8-749C190D745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137888" y="362153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38" name="Picture 4">
            <a:extLst>
              <a:ext uri="{FF2B5EF4-FFF2-40B4-BE49-F238E27FC236}">
                <a16:creationId xmlns:a16="http://schemas.microsoft.com/office/drawing/2014/main" id="{102065D7-90E6-4110-892E-F17576E4E9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35353" y="3545045"/>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439" name="مربع نص 438">
            <a:extLst>
              <a:ext uri="{FF2B5EF4-FFF2-40B4-BE49-F238E27FC236}">
                <a16:creationId xmlns:a16="http://schemas.microsoft.com/office/drawing/2014/main" id="{41BD80FE-8936-499B-B770-4C5F2A6C5360}"/>
              </a:ext>
            </a:extLst>
          </p:cNvPr>
          <p:cNvSpPr txBox="1"/>
          <p:nvPr/>
        </p:nvSpPr>
        <p:spPr>
          <a:xfrm>
            <a:off x="391011" y="4238881"/>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440" name="مربع نص 439">
            <a:extLst>
              <a:ext uri="{FF2B5EF4-FFF2-40B4-BE49-F238E27FC236}">
                <a16:creationId xmlns:a16="http://schemas.microsoft.com/office/drawing/2014/main" id="{BD7F82F3-D07E-4044-AA37-5917E97C78EE}"/>
              </a:ext>
            </a:extLst>
          </p:cNvPr>
          <p:cNvSpPr txBox="1"/>
          <p:nvPr/>
        </p:nvSpPr>
        <p:spPr>
          <a:xfrm>
            <a:off x="1613521" y="4246917"/>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441"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BD78FFB-6ACB-44DD-B8F9-F106026855BE}"/>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2563238" y="3622222"/>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42"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CC2E4A5-677B-4FC6-B45C-C95EBEC6C0D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631227" y="367868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43"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61819AC-1E2A-4045-BEC3-8E92268618D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902584" y="3666419"/>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44"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C0282C9-FDBA-4116-AF2B-90D55786DE0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169647" y="366659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45" name="Picture 4">
            <a:extLst>
              <a:ext uri="{FF2B5EF4-FFF2-40B4-BE49-F238E27FC236}">
                <a16:creationId xmlns:a16="http://schemas.microsoft.com/office/drawing/2014/main" id="{68289326-18EF-4B04-99D6-A2294A5B1D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667112" y="3590103"/>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446" name="مربع نص 445">
            <a:extLst>
              <a:ext uri="{FF2B5EF4-FFF2-40B4-BE49-F238E27FC236}">
                <a16:creationId xmlns:a16="http://schemas.microsoft.com/office/drawing/2014/main" id="{C8B4D645-D2BC-4C26-91A6-03EB42833715}"/>
              </a:ext>
            </a:extLst>
          </p:cNvPr>
          <p:cNvSpPr txBox="1"/>
          <p:nvPr/>
        </p:nvSpPr>
        <p:spPr>
          <a:xfrm>
            <a:off x="2524680" y="4271081"/>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447"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42FAFA6-48E3-4081-B3AD-3B71D3FA5AC2}"/>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3604832" y="3617829"/>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48"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13613DA-6811-432E-B9F3-7028A662212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672821" y="367428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49"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7378119-1C4F-42A7-BBDA-ACD7B214EFC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944178" y="366202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50"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9222B0F-8F30-44D4-8F7F-B72204965D60}"/>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211241" y="366219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51" name="Picture 4">
            <a:extLst>
              <a:ext uri="{FF2B5EF4-FFF2-40B4-BE49-F238E27FC236}">
                <a16:creationId xmlns:a16="http://schemas.microsoft.com/office/drawing/2014/main" id="{29F1FD4F-7F74-44A7-9E5C-0CA4700F8B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667641" y="3603580"/>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452"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AAFEBE4-0D01-411E-BAAF-E97EF94E0D6D}"/>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699864" y="3642191"/>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53"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38D3F1A-5D04-4205-80FD-28FC713AE94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761602" y="365472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54"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F644000-9CBC-4923-BC5F-ACA021F3B9B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039210" y="368638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55"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F898487-6032-46AB-910D-CEE0AE66324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306273" y="3686559"/>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56" name="Picture 4">
            <a:extLst>
              <a:ext uri="{FF2B5EF4-FFF2-40B4-BE49-F238E27FC236}">
                <a16:creationId xmlns:a16="http://schemas.microsoft.com/office/drawing/2014/main" id="{F3A3C636-3096-4092-AC0F-8B716BDD97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803738" y="3610072"/>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457" name="مربع نص 456">
            <a:extLst>
              <a:ext uri="{FF2B5EF4-FFF2-40B4-BE49-F238E27FC236}">
                <a16:creationId xmlns:a16="http://schemas.microsoft.com/office/drawing/2014/main" id="{3A1493D5-40EE-4DF4-AA1D-2A916D08CA3D}"/>
              </a:ext>
            </a:extLst>
          </p:cNvPr>
          <p:cNvSpPr txBox="1"/>
          <p:nvPr/>
        </p:nvSpPr>
        <p:spPr>
          <a:xfrm>
            <a:off x="3559396" y="4303908"/>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458" name="مربع نص 457">
            <a:extLst>
              <a:ext uri="{FF2B5EF4-FFF2-40B4-BE49-F238E27FC236}">
                <a16:creationId xmlns:a16="http://schemas.microsoft.com/office/drawing/2014/main" id="{A72F083C-9B8D-4849-B407-EBD7FC4C3DDF}"/>
              </a:ext>
            </a:extLst>
          </p:cNvPr>
          <p:cNvSpPr txBox="1"/>
          <p:nvPr/>
        </p:nvSpPr>
        <p:spPr>
          <a:xfrm>
            <a:off x="4781906" y="4311944"/>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459"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513E180-ED77-4187-A980-3165F3E36C0D}"/>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731623" y="3687249"/>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60"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0FF9C98-F69F-4B4E-8AA5-1C709EA4399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799612" y="374370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61"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EA227F4-4F6D-489C-8D44-68E7E639B39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070969" y="373144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62"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26D69A5-7F5C-45D9-A324-9511EEB5B5E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338032" y="373161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63" name="Picture 4">
            <a:extLst>
              <a:ext uri="{FF2B5EF4-FFF2-40B4-BE49-F238E27FC236}">
                <a16:creationId xmlns:a16="http://schemas.microsoft.com/office/drawing/2014/main" id="{5D0B48CB-4369-410C-9F03-694F01CF42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820874" y="3604335"/>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464" name="مربع نص 463">
            <a:extLst>
              <a:ext uri="{FF2B5EF4-FFF2-40B4-BE49-F238E27FC236}">
                <a16:creationId xmlns:a16="http://schemas.microsoft.com/office/drawing/2014/main" id="{FD0CF80F-58E1-4D16-9C30-6A39F71B7B94}"/>
              </a:ext>
            </a:extLst>
          </p:cNvPr>
          <p:cNvSpPr txBox="1"/>
          <p:nvPr/>
        </p:nvSpPr>
        <p:spPr>
          <a:xfrm>
            <a:off x="5693065" y="4336108"/>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465"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DC44F22-4338-45BA-AB38-B7FC2FAA8588}"/>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6853201" y="3653518"/>
            <a:ext cx="918676" cy="581216"/>
          </a:xfrm>
          <a:prstGeom prst="rect">
            <a:avLst/>
          </a:prstGeom>
          <a:noFill/>
          <a:extLst>
            <a:ext uri="{909E8E84-426E-40DD-AFC4-6F175D3DCCD1}">
              <a14:hiddenFill xmlns:a14="http://schemas.microsoft.com/office/drawing/2010/main">
                <a:solidFill>
                  <a:srgbClr val="FFFFFF"/>
                </a:solidFill>
              </a14:hiddenFill>
            </a:ext>
          </a:extLst>
        </p:spPr>
      </p:pic>
      <p:pic>
        <p:nvPicPr>
          <p:cNvPr id="466"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2A34603-1186-4BD4-8DBF-BEB1B24AFC1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872129" y="3711164"/>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67"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5F97FEA-DCAC-4E78-9279-D1D7291B6E5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115092" y="3697715"/>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68"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5297C0F-748F-4ECC-AE35-56EB8F67020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382155" y="3697886"/>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69" name="Picture 4">
            <a:extLst>
              <a:ext uri="{FF2B5EF4-FFF2-40B4-BE49-F238E27FC236}">
                <a16:creationId xmlns:a16="http://schemas.microsoft.com/office/drawing/2014/main" id="{2D709983-24CD-4332-AA1D-FB200B5C13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845339" y="3628272"/>
            <a:ext cx="715262" cy="638761"/>
          </a:xfrm>
          <a:prstGeom prst="rect">
            <a:avLst/>
          </a:prstGeom>
          <a:noFill/>
          <a:extLst>
            <a:ext uri="{909E8E84-426E-40DD-AFC4-6F175D3DCCD1}">
              <a14:hiddenFill xmlns:a14="http://schemas.microsoft.com/office/drawing/2010/main">
                <a:solidFill>
                  <a:srgbClr val="FFFFFF"/>
                </a:solidFill>
              </a14:hiddenFill>
            </a:ext>
          </a:extLst>
        </p:spPr>
      </p:pic>
      <p:pic>
        <p:nvPicPr>
          <p:cNvPr id="470"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0A8B81E-A582-49F2-9A0B-18713080C140}"/>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7948233" y="3677880"/>
            <a:ext cx="918676" cy="581216"/>
          </a:xfrm>
          <a:prstGeom prst="rect">
            <a:avLst/>
          </a:prstGeom>
          <a:noFill/>
          <a:extLst>
            <a:ext uri="{909E8E84-426E-40DD-AFC4-6F175D3DCCD1}">
              <a14:hiddenFill xmlns:a14="http://schemas.microsoft.com/office/drawing/2010/main">
                <a:solidFill>
                  <a:srgbClr val="FFFFFF"/>
                </a:solidFill>
              </a14:hiddenFill>
            </a:ext>
          </a:extLst>
        </p:spPr>
      </p:pic>
      <p:pic>
        <p:nvPicPr>
          <p:cNvPr id="471"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2881174-D312-4B20-AB43-04D72B8A614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977184" y="3726609"/>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72"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5212238-50C6-4E0C-B77D-3ACDC6962AAD}"/>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210124" y="3722077"/>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73"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79F6C15-C912-44E8-ACD4-888B824BE9C1}"/>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477187" y="3722248"/>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74" name="Picture 4">
            <a:extLst>
              <a:ext uri="{FF2B5EF4-FFF2-40B4-BE49-F238E27FC236}">
                <a16:creationId xmlns:a16="http://schemas.microsoft.com/office/drawing/2014/main" id="{198DD98D-C279-42B0-B454-C1802AD7C8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38934" y="3617242"/>
            <a:ext cx="715262" cy="638761"/>
          </a:xfrm>
          <a:prstGeom prst="rect">
            <a:avLst/>
          </a:prstGeom>
          <a:noFill/>
          <a:extLst>
            <a:ext uri="{909E8E84-426E-40DD-AFC4-6F175D3DCCD1}">
              <a14:hiddenFill xmlns:a14="http://schemas.microsoft.com/office/drawing/2010/main">
                <a:solidFill>
                  <a:srgbClr val="FFFFFF"/>
                </a:solidFill>
              </a14:hiddenFill>
            </a:ext>
          </a:extLst>
        </p:spPr>
      </p:pic>
      <p:sp>
        <p:nvSpPr>
          <p:cNvPr id="475" name="مربع نص 474">
            <a:extLst>
              <a:ext uri="{FF2B5EF4-FFF2-40B4-BE49-F238E27FC236}">
                <a16:creationId xmlns:a16="http://schemas.microsoft.com/office/drawing/2014/main" id="{3D9945B8-9265-4FBE-B608-76A2FC0E70A1}"/>
              </a:ext>
            </a:extLst>
          </p:cNvPr>
          <p:cNvSpPr txBox="1"/>
          <p:nvPr/>
        </p:nvSpPr>
        <p:spPr>
          <a:xfrm>
            <a:off x="6804708" y="4339597"/>
            <a:ext cx="893157" cy="307777"/>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476" name="مربع نص 475">
            <a:extLst>
              <a:ext uri="{FF2B5EF4-FFF2-40B4-BE49-F238E27FC236}">
                <a16:creationId xmlns:a16="http://schemas.microsoft.com/office/drawing/2014/main" id="{0712790B-5792-4138-B2A8-88C6EC6651B6}"/>
              </a:ext>
            </a:extLst>
          </p:cNvPr>
          <p:cNvSpPr txBox="1"/>
          <p:nvPr/>
        </p:nvSpPr>
        <p:spPr>
          <a:xfrm>
            <a:off x="8012551" y="4274091"/>
            <a:ext cx="860079" cy="307777"/>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rgbClr val="FF0000"/>
                </a:solidFill>
                <a:effectLst/>
                <a:uLnTx/>
                <a:uFillTx/>
              </a:rPr>
              <a:t>اسم الطالبة</a:t>
            </a:r>
          </a:p>
        </p:txBody>
      </p:sp>
    </p:spTree>
    <p:extLst>
      <p:ext uri="{BB962C8B-B14F-4D97-AF65-F5344CB8AC3E}">
        <p14:creationId xmlns:p14="http://schemas.microsoft.com/office/powerpoint/2010/main" val="2418038881"/>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29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
                                        </p:tgtEl>
                                        <p:attrNameLst>
                                          <p:attrName>style.visibility</p:attrName>
                                        </p:attrNameLst>
                                      </p:cBhvr>
                                      <p:to>
                                        <p:strVal val="visible"/>
                                      </p:to>
                                    </p:set>
                                  </p:childTnLst>
                                </p:cTn>
                              </p:par>
                            </p:childTnLst>
                          </p:cTn>
                        </p:par>
                      </p:childTnLst>
                    </p:cTn>
                  </p:par>
                </p:childTnLst>
              </p:cTn>
              <p:nextCondLst>
                <p:cond evt="onClick" delay="0">
                  <p:tgtEl>
                    <p:spTgt spid="297"/>
                  </p:tgtEl>
                </p:cond>
              </p:nextCondLst>
            </p:seq>
            <p:seq concurrent="1" nextAc="seek">
              <p:cTn id="15" restart="whenNotActive" fill="hold" evtFilter="cancelBubble" nodeType="interactiveSeq">
                <p:stCondLst>
                  <p:cond evt="onClick" delay="0">
                    <p:tgtEl>
                      <p:spTgt spid="301"/>
                    </p:tgtEl>
                  </p:cond>
                </p:stCondLst>
                <p:endSync evt="end" delay="0">
                  <p:rtn val="all"/>
                </p:endSync>
                <p:childTnLst>
                  <p:par>
                    <p:cTn id="16" fill="hold">
                      <p:stCondLst>
                        <p:cond delay="0"/>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02"/>
                                        </p:tgtEl>
                                        <p:attrNameLst>
                                          <p:attrName>style.visibility</p:attrName>
                                        </p:attrNameLst>
                                      </p:cBhvr>
                                      <p:to>
                                        <p:strVal val="visible"/>
                                      </p:to>
                                    </p:set>
                                    <p:animEffect transition="in" filter="wipe(down)">
                                      <p:cBhvr>
                                        <p:cTn id="20" dur="580">
                                          <p:stCondLst>
                                            <p:cond delay="0"/>
                                          </p:stCondLst>
                                        </p:cTn>
                                        <p:tgtEl>
                                          <p:spTgt spid="302"/>
                                        </p:tgtEl>
                                      </p:cBhvr>
                                    </p:animEffect>
                                    <p:anim calcmode="lin" valueType="num">
                                      <p:cBhvr>
                                        <p:cTn id="21" dur="1822" tmFilter="0,0; 0.14,0.36; 0.43,0.73; 0.71,0.91; 1.0,1.0">
                                          <p:stCondLst>
                                            <p:cond delay="0"/>
                                          </p:stCondLst>
                                        </p:cTn>
                                        <p:tgtEl>
                                          <p:spTgt spid="30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0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0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0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02"/>
                                        </p:tgtEl>
                                        <p:attrNameLst>
                                          <p:attrName>ppt_y</p:attrName>
                                        </p:attrNameLst>
                                      </p:cBhvr>
                                      <p:tavLst>
                                        <p:tav tm="0" fmla="#ppt_y-sin(pi*$)/81">
                                          <p:val>
                                            <p:fltVal val="0"/>
                                          </p:val>
                                        </p:tav>
                                        <p:tav tm="100000">
                                          <p:val>
                                            <p:fltVal val="1"/>
                                          </p:val>
                                        </p:tav>
                                      </p:tavLst>
                                    </p:anim>
                                    <p:animScale>
                                      <p:cBhvr>
                                        <p:cTn id="26" dur="26">
                                          <p:stCondLst>
                                            <p:cond delay="650"/>
                                          </p:stCondLst>
                                        </p:cTn>
                                        <p:tgtEl>
                                          <p:spTgt spid="302"/>
                                        </p:tgtEl>
                                      </p:cBhvr>
                                      <p:to x="100000" y="60000"/>
                                    </p:animScale>
                                    <p:animScale>
                                      <p:cBhvr>
                                        <p:cTn id="27" dur="166" decel="50000">
                                          <p:stCondLst>
                                            <p:cond delay="676"/>
                                          </p:stCondLst>
                                        </p:cTn>
                                        <p:tgtEl>
                                          <p:spTgt spid="302"/>
                                        </p:tgtEl>
                                      </p:cBhvr>
                                      <p:to x="100000" y="100000"/>
                                    </p:animScale>
                                    <p:animScale>
                                      <p:cBhvr>
                                        <p:cTn id="28" dur="26">
                                          <p:stCondLst>
                                            <p:cond delay="1312"/>
                                          </p:stCondLst>
                                        </p:cTn>
                                        <p:tgtEl>
                                          <p:spTgt spid="302"/>
                                        </p:tgtEl>
                                      </p:cBhvr>
                                      <p:to x="100000" y="80000"/>
                                    </p:animScale>
                                    <p:animScale>
                                      <p:cBhvr>
                                        <p:cTn id="29" dur="166" decel="50000">
                                          <p:stCondLst>
                                            <p:cond delay="1338"/>
                                          </p:stCondLst>
                                        </p:cTn>
                                        <p:tgtEl>
                                          <p:spTgt spid="302"/>
                                        </p:tgtEl>
                                      </p:cBhvr>
                                      <p:to x="100000" y="100000"/>
                                    </p:animScale>
                                    <p:animScale>
                                      <p:cBhvr>
                                        <p:cTn id="30" dur="26">
                                          <p:stCondLst>
                                            <p:cond delay="1642"/>
                                          </p:stCondLst>
                                        </p:cTn>
                                        <p:tgtEl>
                                          <p:spTgt spid="302"/>
                                        </p:tgtEl>
                                      </p:cBhvr>
                                      <p:to x="100000" y="90000"/>
                                    </p:animScale>
                                    <p:animScale>
                                      <p:cBhvr>
                                        <p:cTn id="31" dur="166" decel="50000">
                                          <p:stCondLst>
                                            <p:cond delay="1668"/>
                                          </p:stCondLst>
                                        </p:cTn>
                                        <p:tgtEl>
                                          <p:spTgt spid="302"/>
                                        </p:tgtEl>
                                      </p:cBhvr>
                                      <p:to x="100000" y="100000"/>
                                    </p:animScale>
                                    <p:animScale>
                                      <p:cBhvr>
                                        <p:cTn id="32" dur="26">
                                          <p:stCondLst>
                                            <p:cond delay="1808"/>
                                          </p:stCondLst>
                                        </p:cTn>
                                        <p:tgtEl>
                                          <p:spTgt spid="302"/>
                                        </p:tgtEl>
                                      </p:cBhvr>
                                      <p:to x="100000" y="95000"/>
                                    </p:animScale>
                                    <p:animScale>
                                      <p:cBhvr>
                                        <p:cTn id="33" dur="166" decel="50000">
                                          <p:stCondLst>
                                            <p:cond delay="1834"/>
                                          </p:stCondLst>
                                        </p:cTn>
                                        <p:tgtEl>
                                          <p:spTgt spid="302"/>
                                        </p:tgtEl>
                                      </p:cBhvr>
                                      <p:to x="100000" y="100000"/>
                                    </p:animScale>
                                  </p:childTnLst>
                                </p:cTn>
                              </p:par>
                            </p:childTnLst>
                          </p:cTn>
                        </p:par>
                      </p:childTnLst>
                    </p:cTn>
                  </p:par>
                </p:childTnLst>
              </p:cTn>
              <p:nextCondLst>
                <p:cond evt="onClick" delay="0">
                  <p:tgtEl>
                    <p:spTgt spid="301"/>
                  </p:tgtEl>
                </p:cond>
              </p:nextCondLst>
            </p:seq>
            <p:seq concurrent="1" nextAc="seek">
              <p:cTn id="34" restart="whenNotActive" fill="hold" evtFilter="cancelBubble" nodeType="interactiveSeq">
                <p:stCondLst>
                  <p:cond evt="onClick" delay="0">
                    <p:tgtEl>
                      <p:spTgt spid="303"/>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6"/>
                                        </p:tgtEl>
                                        <p:attrNameLst>
                                          <p:attrName>style.visibility</p:attrName>
                                        </p:attrNameLst>
                                      </p:cBhvr>
                                      <p:to>
                                        <p:strVal val="visible"/>
                                      </p:to>
                                    </p:set>
                                  </p:childTnLst>
                                </p:cTn>
                              </p:par>
                            </p:childTnLst>
                          </p:cTn>
                        </p:par>
                      </p:childTnLst>
                    </p:cTn>
                  </p:par>
                </p:childTnLst>
              </p:cTn>
              <p:nextCondLst>
                <p:cond evt="onClick" delay="0">
                  <p:tgtEl>
                    <p:spTgt spid="303"/>
                  </p:tgtEl>
                </p:cond>
              </p:nextCondLst>
            </p:seq>
            <p:seq concurrent="1" nextAc="seek">
              <p:cTn id="47" restart="whenNotActive" fill="hold" evtFilter="cancelBubble" nodeType="interactiveSeq">
                <p:stCondLst>
                  <p:cond evt="onClick" delay="0">
                    <p:tgtEl>
                      <p:spTgt spid="306"/>
                    </p:tgtEl>
                  </p:cond>
                </p:stCondLst>
                <p:endSync evt="end" delay="0">
                  <p:rtn val="all"/>
                </p:endSync>
                <p:childTnLst>
                  <p:par>
                    <p:cTn id="48" fill="hold">
                      <p:stCondLst>
                        <p:cond delay="0"/>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307"/>
                                        </p:tgtEl>
                                        <p:attrNameLst>
                                          <p:attrName>style.visibility</p:attrName>
                                        </p:attrNameLst>
                                      </p:cBhvr>
                                      <p:to>
                                        <p:strVal val="visible"/>
                                      </p:to>
                                    </p:set>
                                    <p:animEffect transition="in" filter="wipe(down)">
                                      <p:cBhvr>
                                        <p:cTn id="52" dur="580">
                                          <p:stCondLst>
                                            <p:cond delay="0"/>
                                          </p:stCondLst>
                                        </p:cTn>
                                        <p:tgtEl>
                                          <p:spTgt spid="307"/>
                                        </p:tgtEl>
                                      </p:cBhvr>
                                    </p:animEffect>
                                    <p:anim calcmode="lin" valueType="num">
                                      <p:cBhvr>
                                        <p:cTn id="53" dur="1822" tmFilter="0,0; 0.14,0.36; 0.43,0.73; 0.71,0.91; 1.0,1.0">
                                          <p:stCondLst>
                                            <p:cond delay="0"/>
                                          </p:stCondLst>
                                        </p:cTn>
                                        <p:tgtEl>
                                          <p:spTgt spid="307"/>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07"/>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07"/>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07"/>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07"/>
                                        </p:tgtEl>
                                        <p:attrNameLst>
                                          <p:attrName>ppt_y</p:attrName>
                                        </p:attrNameLst>
                                      </p:cBhvr>
                                      <p:tavLst>
                                        <p:tav tm="0" fmla="#ppt_y-sin(pi*$)/81">
                                          <p:val>
                                            <p:fltVal val="0"/>
                                          </p:val>
                                        </p:tav>
                                        <p:tav tm="100000">
                                          <p:val>
                                            <p:fltVal val="1"/>
                                          </p:val>
                                        </p:tav>
                                      </p:tavLst>
                                    </p:anim>
                                    <p:animScale>
                                      <p:cBhvr>
                                        <p:cTn id="58" dur="26">
                                          <p:stCondLst>
                                            <p:cond delay="650"/>
                                          </p:stCondLst>
                                        </p:cTn>
                                        <p:tgtEl>
                                          <p:spTgt spid="307"/>
                                        </p:tgtEl>
                                      </p:cBhvr>
                                      <p:to x="100000" y="60000"/>
                                    </p:animScale>
                                    <p:animScale>
                                      <p:cBhvr>
                                        <p:cTn id="59" dur="166" decel="50000">
                                          <p:stCondLst>
                                            <p:cond delay="676"/>
                                          </p:stCondLst>
                                        </p:cTn>
                                        <p:tgtEl>
                                          <p:spTgt spid="307"/>
                                        </p:tgtEl>
                                      </p:cBhvr>
                                      <p:to x="100000" y="100000"/>
                                    </p:animScale>
                                    <p:animScale>
                                      <p:cBhvr>
                                        <p:cTn id="60" dur="26">
                                          <p:stCondLst>
                                            <p:cond delay="1312"/>
                                          </p:stCondLst>
                                        </p:cTn>
                                        <p:tgtEl>
                                          <p:spTgt spid="307"/>
                                        </p:tgtEl>
                                      </p:cBhvr>
                                      <p:to x="100000" y="80000"/>
                                    </p:animScale>
                                    <p:animScale>
                                      <p:cBhvr>
                                        <p:cTn id="61" dur="166" decel="50000">
                                          <p:stCondLst>
                                            <p:cond delay="1338"/>
                                          </p:stCondLst>
                                        </p:cTn>
                                        <p:tgtEl>
                                          <p:spTgt spid="307"/>
                                        </p:tgtEl>
                                      </p:cBhvr>
                                      <p:to x="100000" y="100000"/>
                                    </p:animScale>
                                    <p:animScale>
                                      <p:cBhvr>
                                        <p:cTn id="62" dur="26">
                                          <p:stCondLst>
                                            <p:cond delay="1642"/>
                                          </p:stCondLst>
                                        </p:cTn>
                                        <p:tgtEl>
                                          <p:spTgt spid="307"/>
                                        </p:tgtEl>
                                      </p:cBhvr>
                                      <p:to x="100000" y="90000"/>
                                    </p:animScale>
                                    <p:animScale>
                                      <p:cBhvr>
                                        <p:cTn id="63" dur="166" decel="50000">
                                          <p:stCondLst>
                                            <p:cond delay="1668"/>
                                          </p:stCondLst>
                                        </p:cTn>
                                        <p:tgtEl>
                                          <p:spTgt spid="307"/>
                                        </p:tgtEl>
                                      </p:cBhvr>
                                      <p:to x="100000" y="100000"/>
                                    </p:animScale>
                                    <p:animScale>
                                      <p:cBhvr>
                                        <p:cTn id="64" dur="26">
                                          <p:stCondLst>
                                            <p:cond delay="1808"/>
                                          </p:stCondLst>
                                        </p:cTn>
                                        <p:tgtEl>
                                          <p:spTgt spid="307"/>
                                        </p:tgtEl>
                                      </p:cBhvr>
                                      <p:to x="100000" y="95000"/>
                                    </p:animScale>
                                    <p:animScale>
                                      <p:cBhvr>
                                        <p:cTn id="65" dur="166" decel="50000">
                                          <p:stCondLst>
                                            <p:cond delay="1834"/>
                                          </p:stCondLst>
                                        </p:cTn>
                                        <p:tgtEl>
                                          <p:spTgt spid="307"/>
                                        </p:tgtEl>
                                      </p:cBhvr>
                                      <p:to x="100000" y="100000"/>
                                    </p:animScale>
                                  </p:childTnLst>
                                </p:cTn>
                              </p:par>
                            </p:childTnLst>
                          </p:cTn>
                        </p:par>
                      </p:childTnLst>
                    </p:cTn>
                  </p:par>
                </p:childTnLst>
              </p:cTn>
              <p:nextCondLst>
                <p:cond evt="onClick" delay="0">
                  <p:tgtEl>
                    <p:spTgt spid="306"/>
                  </p:tgtEl>
                </p:cond>
              </p:nextCondLst>
            </p:seq>
            <p:seq concurrent="1" nextAc="seek">
              <p:cTn id="66" restart="whenNotActive" fill="hold" evtFilter="cancelBubble" nodeType="interactiveSeq">
                <p:stCondLst>
                  <p:cond evt="onClick" delay="0">
                    <p:tgtEl>
                      <p:spTgt spid="308"/>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11"/>
                                        </p:tgtEl>
                                        <p:attrNameLst>
                                          <p:attrName>style.visibility</p:attrName>
                                        </p:attrNameLst>
                                      </p:cBhvr>
                                      <p:to>
                                        <p:strVal val="visible"/>
                                      </p:to>
                                    </p:set>
                                  </p:childTnLst>
                                </p:cTn>
                              </p:par>
                            </p:childTnLst>
                          </p:cTn>
                        </p:par>
                      </p:childTnLst>
                    </p:cTn>
                  </p:par>
                </p:childTnLst>
              </p:cTn>
              <p:nextCondLst>
                <p:cond evt="onClick" delay="0">
                  <p:tgtEl>
                    <p:spTgt spid="308"/>
                  </p:tgtEl>
                </p:cond>
              </p:nextCondLst>
            </p:seq>
            <p:seq concurrent="1" nextAc="seek">
              <p:cTn id="79" restart="whenNotActive" fill="hold" evtFilter="cancelBubble" nodeType="interactiveSeq">
                <p:stCondLst>
                  <p:cond evt="onClick" delay="0">
                    <p:tgtEl>
                      <p:spTgt spid="311"/>
                    </p:tgtEl>
                  </p:cond>
                </p:stCondLst>
                <p:endSync evt="end" delay="0">
                  <p:rtn val="all"/>
                </p:endSync>
                <p:childTnLst>
                  <p:par>
                    <p:cTn id="80" fill="hold">
                      <p:stCondLst>
                        <p:cond delay="0"/>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312"/>
                                        </p:tgtEl>
                                        <p:attrNameLst>
                                          <p:attrName>style.visibility</p:attrName>
                                        </p:attrNameLst>
                                      </p:cBhvr>
                                      <p:to>
                                        <p:strVal val="visible"/>
                                      </p:to>
                                    </p:set>
                                    <p:animEffect transition="in" filter="wipe(down)">
                                      <p:cBhvr>
                                        <p:cTn id="84" dur="580">
                                          <p:stCondLst>
                                            <p:cond delay="0"/>
                                          </p:stCondLst>
                                        </p:cTn>
                                        <p:tgtEl>
                                          <p:spTgt spid="312"/>
                                        </p:tgtEl>
                                      </p:cBhvr>
                                    </p:animEffect>
                                    <p:anim calcmode="lin" valueType="num">
                                      <p:cBhvr>
                                        <p:cTn id="85" dur="1822" tmFilter="0,0; 0.14,0.36; 0.43,0.73; 0.71,0.91; 1.0,1.0">
                                          <p:stCondLst>
                                            <p:cond delay="0"/>
                                          </p:stCondLst>
                                        </p:cTn>
                                        <p:tgtEl>
                                          <p:spTgt spid="312"/>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12"/>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12"/>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12"/>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12"/>
                                        </p:tgtEl>
                                        <p:attrNameLst>
                                          <p:attrName>ppt_y</p:attrName>
                                        </p:attrNameLst>
                                      </p:cBhvr>
                                      <p:tavLst>
                                        <p:tav tm="0" fmla="#ppt_y-sin(pi*$)/81">
                                          <p:val>
                                            <p:fltVal val="0"/>
                                          </p:val>
                                        </p:tav>
                                        <p:tav tm="100000">
                                          <p:val>
                                            <p:fltVal val="1"/>
                                          </p:val>
                                        </p:tav>
                                      </p:tavLst>
                                    </p:anim>
                                    <p:animScale>
                                      <p:cBhvr>
                                        <p:cTn id="90" dur="26">
                                          <p:stCondLst>
                                            <p:cond delay="650"/>
                                          </p:stCondLst>
                                        </p:cTn>
                                        <p:tgtEl>
                                          <p:spTgt spid="312"/>
                                        </p:tgtEl>
                                      </p:cBhvr>
                                      <p:to x="100000" y="60000"/>
                                    </p:animScale>
                                    <p:animScale>
                                      <p:cBhvr>
                                        <p:cTn id="91" dur="166" decel="50000">
                                          <p:stCondLst>
                                            <p:cond delay="676"/>
                                          </p:stCondLst>
                                        </p:cTn>
                                        <p:tgtEl>
                                          <p:spTgt spid="312"/>
                                        </p:tgtEl>
                                      </p:cBhvr>
                                      <p:to x="100000" y="100000"/>
                                    </p:animScale>
                                    <p:animScale>
                                      <p:cBhvr>
                                        <p:cTn id="92" dur="26">
                                          <p:stCondLst>
                                            <p:cond delay="1312"/>
                                          </p:stCondLst>
                                        </p:cTn>
                                        <p:tgtEl>
                                          <p:spTgt spid="312"/>
                                        </p:tgtEl>
                                      </p:cBhvr>
                                      <p:to x="100000" y="80000"/>
                                    </p:animScale>
                                    <p:animScale>
                                      <p:cBhvr>
                                        <p:cTn id="93" dur="166" decel="50000">
                                          <p:stCondLst>
                                            <p:cond delay="1338"/>
                                          </p:stCondLst>
                                        </p:cTn>
                                        <p:tgtEl>
                                          <p:spTgt spid="312"/>
                                        </p:tgtEl>
                                      </p:cBhvr>
                                      <p:to x="100000" y="100000"/>
                                    </p:animScale>
                                    <p:animScale>
                                      <p:cBhvr>
                                        <p:cTn id="94" dur="26">
                                          <p:stCondLst>
                                            <p:cond delay="1642"/>
                                          </p:stCondLst>
                                        </p:cTn>
                                        <p:tgtEl>
                                          <p:spTgt spid="312"/>
                                        </p:tgtEl>
                                      </p:cBhvr>
                                      <p:to x="100000" y="90000"/>
                                    </p:animScale>
                                    <p:animScale>
                                      <p:cBhvr>
                                        <p:cTn id="95" dur="166" decel="50000">
                                          <p:stCondLst>
                                            <p:cond delay="1668"/>
                                          </p:stCondLst>
                                        </p:cTn>
                                        <p:tgtEl>
                                          <p:spTgt spid="312"/>
                                        </p:tgtEl>
                                      </p:cBhvr>
                                      <p:to x="100000" y="100000"/>
                                    </p:animScale>
                                    <p:animScale>
                                      <p:cBhvr>
                                        <p:cTn id="96" dur="26">
                                          <p:stCondLst>
                                            <p:cond delay="1808"/>
                                          </p:stCondLst>
                                        </p:cTn>
                                        <p:tgtEl>
                                          <p:spTgt spid="312"/>
                                        </p:tgtEl>
                                      </p:cBhvr>
                                      <p:to x="100000" y="95000"/>
                                    </p:animScale>
                                    <p:animScale>
                                      <p:cBhvr>
                                        <p:cTn id="97" dur="166" decel="50000">
                                          <p:stCondLst>
                                            <p:cond delay="1834"/>
                                          </p:stCondLst>
                                        </p:cTn>
                                        <p:tgtEl>
                                          <p:spTgt spid="312"/>
                                        </p:tgtEl>
                                      </p:cBhvr>
                                      <p:to x="100000" y="100000"/>
                                    </p:animScale>
                                  </p:childTnLst>
                                </p:cTn>
                              </p:par>
                            </p:childTnLst>
                          </p:cTn>
                        </p:par>
                      </p:childTnLst>
                    </p:cTn>
                  </p:par>
                </p:childTnLst>
              </p:cTn>
              <p:nextCondLst>
                <p:cond evt="onClick" delay="0">
                  <p:tgtEl>
                    <p:spTgt spid="311"/>
                  </p:tgtEl>
                </p:cond>
              </p:nextCondLst>
            </p:seq>
            <p:seq concurrent="1" nextAc="seek">
              <p:cTn id="98" restart="whenNotActive" fill="hold" evtFilter="cancelBubble" nodeType="interactiveSeq">
                <p:stCondLst>
                  <p:cond evt="onClick" delay="0">
                    <p:tgtEl>
                      <p:spTgt spid="313"/>
                    </p:tgtEl>
                  </p:cond>
                </p:stCondLst>
                <p:endSync evt="end" delay="0">
                  <p:rtn val="all"/>
                </p:endSync>
                <p:childTnLst>
                  <p:par>
                    <p:cTn id="99" fill="hold">
                      <p:stCondLst>
                        <p:cond delay="0"/>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1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1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16"/>
                                        </p:tgtEl>
                                        <p:attrNameLst>
                                          <p:attrName>style.visibility</p:attrName>
                                        </p:attrNameLst>
                                      </p:cBhvr>
                                      <p:to>
                                        <p:strVal val="visible"/>
                                      </p:to>
                                    </p:set>
                                  </p:childTnLst>
                                </p:cTn>
                              </p:par>
                            </p:childTnLst>
                          </p:cTn>
                        </p:par>
                      </p:childTnLst>
                    </p:cTn>
                  </p:par>
                </p:childTnLst>
              </p:cTn>
              <p:nextCondLst>
                <p:cond evt="onClick" delay="0">
                  <p:tgtEl>
                    <p:spTgt spid="313"/>
                  </p:tgtEl>
                </p:cond>
              </p:nextCondLst>
            </p:seq>
            <p:seq concurrent="1" nextAc="seek">
              <p:cTn id="111" restart="whenNotActive" fill="hold" evtFilter="cancelBubble" nodeType="interactiveSeq">
                <p:stCondLst>
                  <p:cond evt="onClick" delay="0">
                    <p:tgtEl>
                      <p:spTgt spid="316"/>
                    </p:tgtEl>
                  </p:cond>
                </p:stCondLst>
                <p:endSync evt="end" delay="0">
                  <p:rtn val="all"/>
                </p:endSync>
                <p:childTnLst>
                  <p:par>
                    <p:cTn id="112" fill="hold">
                      <p:stCondLst>
                        <p:cond delay="0"/>
                      </p:stCondLst>
                      <p:childTnLst>
                        <p:par>
                          <p:cTn id="113" fill="hold">
                            <p:stCondLst>
                              <p:cond delay="0"/>
                            </p:stCondLst>
                            <p:childTnLst>
                              <p:par>
                                <p:cTn id="114" presetID="26" presetClass="entr" presetSubtype="0" fill="hold" nodeType="clickEffect">
                                  <p:stCondLst>
                                    <p:cond delay="0"/>
                                  </p:stCondLst>
                                  <p:childTnLst>
                                    <p:set>
                                      <p:cBhvr>
                                        <p:cTn id="115" dur="1" fill="hold">
                                          <p:stCondLst>
                                            <p:cond delay="0"/>
                                          </p:stCondLst>
                                        </p:cTn>
                                        <p:tgtEl>
                                          <p:spTgt spid="317"/>
                                        </p:tgtEl>
                                        <p:attrNameLst>
                                          <p:attrName>style.visibility</p:attrName>
                                        </p:attrNameLst>
                                      </p:cBhvr>
                                      <p:to>
                                        <p:strVal val="visible"/>
                                      </p:to>
                                    </p:set>
                                    <p:animEffect transition="in" filter="wipe(down)">
                                      <p:cBhvr>
                                        <p:cTn id="116" dur="580">
                                          <p:stCondLst>
                                            <p:cond delay="0"/>
                                          </p:stCondLst>
                                        </p:cTn>
                                        <p:tgtEl>
                                          <p:spTgt spid="317"/>
                                        </p:tgtEl>
                                      </p:cBhvr>
                                    </p:animEffect>
                                    <p:anim calcmode="lin" valueType="num">
                                      <p:cBhvr>
                                        <p:cTn id="117" dur="1822" tmFilter="0,0; 0.14,0.36; 0.43,0.73; 0.71,0.91; 1.0,1.0">
                                          <p:stCondLst>
                                            <p:cond delay="0"/>
                                          </p:stCondLst>
                                        </p:cTn>
                                        <p:tgtEl>
                                          <p:spTgt spid="317"/>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317"/>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317"/>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317"/>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317"/>
                                        </p:tgtEl>
                                        <p:attrNameLst>
                                          <p:attrName>ppt_y</p:attrName>
                                        </p:attrNameLst>
                                      </p:cBhvr>
                                      <p:tavLst>
                                        <p:tav tm="0" fmla="#ppt_y-sin(pi*$)/81">
                                          <p:val>
                                            <p:fltVal val="0"/>
                                          </p:val>
                                        </p:tav>
                                        <p:tav tm="100000">
                                          <p:val>
                                            <p:fltVal val="1"/>
                                          </p:val>
                                        </p:tav>
                                      </p:tavLst>
                                    </p:anim>
                                    <p:animScale>
                                      <p:cBhvr>
                                        <p:cTn id="122" dur="26">
                                          <p:stCondLst>
                                            <p:cond delay="650"/>
                                          </p:stCondLst>
                                        </p:cTn>
                                        <p:tgtEl>
                                          <p:spTgt spid="317"/>
                                        </p:tgtEl>
                                      </p:cBhvr>
                                      <p:to x="100000" y="60000"/>
                                    </p:animScale>
                                    <p:animScale>
                                      <p:cBhvr>
                                        <p:cTn id="123" dur="166" decel="50000">
                                          <p:stCondLst>
                                            <p:cond delay="676"/>
                                          </p:stCondLst>
                                        </p:cTn>
                                        <p:tgtEl>
                                          <p:spTgt spid="317"/>
                                        </p:tgtEl>
                                      </p:cBhvr>
                                      <p:to x="100000" y="100000"/>
                                    </p:animScale>
                                    <p:animScale>
                                      <p:cBhvr>
                                        <p:cTn id="124" dur="26">
                                          <p:stCondLst>
                                            <p:cond delay="1312"/>
                                          </p:stCondLst>
                                        </p:cTn>
                                        <p:tgtEl>
                                          <p:spTgt spid="317"/>
                                        </p:tgtEl>
                                      </p:cBhvr>
                                      <p:to x="100000" y="80000"/>
                                    </p:animScale>
                                    <p:animScale>
                                      <p:cBhvr>
                                        <p:cTn id="125" dur="166" decel="50000">
                                          <p:stCondLst>
                                            <p:cond delay="1338"/>
                                          </p:stCondLst>
                                        </p:cTn>
                                        <p:tgtEl>
                                          <p:spTgt spid="317"/>
                                        </p:tgtEl>
                                      </p:cBhvr>
                                      <p:to x="100000" y="100000"/>
                                    </p:animScale>
                                    <p:animScale>
                                      <p:cBhvr>
                                        <p:cTn id="126" dur="26">
                                          <p:stCondLst>
                                            <p:cond delay="1642"/>
                                          </p:stCondLst>
                                        </p:cTn>
                                        <p:tgtEl>
                                          <p:spTgt spid="317"/>
                                        </p:tgtEl>
                                      </p:cBhvr>
                                      <p:to x="100000" y="90000"/>
                                    </p:animScale>
                                    <p:animScale>
                                      <p:cBhvr>
                                        <p:cTn id="127" dur="166" decel="50000">
                                          <p:stCondLst>
                                            <p:cond delay="1668"/>
                                          </p:stCondLst>
                                        </p:cTn>
                                        <p:tgtEl>
                                          <p:spTgt spid="317"/>
                                        </p:tgtEl>
                                      </p:cBhvr>
                                      <p:to x="100000" y="100000"/>
                                    </p:animScale>
                                    <p:animScale>
                                      <p:cBhvr>
                                        <p:cTn id="128" dur="26">
                                          <p:stCondLst>
                                            <p:cond delay="1808"/>
                                          </p:stCondLst>
                                        </p:cTn>
                                        <p:tgtEl>
                                          <p:spTgt spid="317"/>
                                        </p:tgtEl>
                                      </p:cBhvr>
                                      <p:to x="100000" y="95000"/>
                                    </p:animScale>
                                    <p:animScale>
                                      <p:cBhvr>
                                        <p:cTn id="129" dur="166" decel="50000">
                                          <p:stCondLst>
                                            <p:cond delay="1834"/>
                                          </p:stCondLst>
                                        </p:cTn>
                                        <p:tgtEl>
                                          <p:spTgt spid="317"/>
                                        </p:tgtEl>
                                      </p:cBhvr>
                                      <p:to x="100000" y="100000"/>
                                    </p:animScale>
                                  </p:childTnLst>
                                </p:cTn>
                              </p:par>
                            </p:childTnLst>
                          </p:cTn>
                        </p:par>
                      </p:childTnLst>
                    </p:cTn>
                  </p:par>
                </p:childTnLst>
              </p:cTn>
              <p:nextCondLst>
                <p:cond evt="onClick" delay="0">
                  <p:tgtEl>
                    <p:spTgt spid="316"/>
                  </p:tgtEl>
                </p:cond>
              </p:nextCondLst>
            </p:seq>
            <p:seq concurrent="1" nextAc="seek">
              <p:cTn id="130" restart="whenNotActive" fill="hold" evtFilter="cancelBubble" nodeType="interactiveSeq">
                <p:stCondLst>
                  <p:cond evt="onClick" delay="0">
                    <p:tgtEl>
                      <p:spTgt spid="318"/>
                    </p:tgtEl>
                  </p:cond>
                </p:stCondLst>
                <p:endSync evt="end" delay="0">
                  <p:rtn val="all"/>
                </p:endSync>
                <p:childTnLst>
                  <p:par>
                    <p:cTn id="131" fill="hold">
                      <p:stCondLst>
                        <p:cond delay="0"/>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1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32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321"/>
                                        </p:tgtEl>
                                        <p:attrNameLst>
                                          <p:attrName>style.visibility</p:attrName>
                                        </p:attrNameLst>
                                      </p:cBhvr>
                                      <p:to>
                                        <p:strVal val="visible"/>
                                      </p:to>
                                    </p:set>
                                  </p:childTnLst>
                                </p:cTn>
                              </p:par>
                            </p:childTnLst>
                          </p:cTn>
                        </p:par>
                      </p:childTnLst>
                    </p:cTn>
                  </p:par>
                </p:childTnLst>
              </p:cTn>
              <p:nextCondLst>
                <p:cond evt="onClick" delay="0">
                  <p:tgtEl>
                    <p:spTgt spid="318"/>
                  </p:tgtEl>
                </p:cond>
              </p:nextCondLst>
            </p:seq>
            <p:seq concurrent="1" nextAc="seek">
              <p:cTn id="143" restart="whenNotActive" fill="hold" evtFilter="cancelBubble" nodeType="interactiveSeq">
                <p:stCondLst>
                  <p:cond evt="onClick" delay="0">
                    <p:tgtEl>
                      <p:spTgt spid="321"/>
                    </p:tgtEl>
                  </p:cond>
                </p:stCondLst>
                <p:endSync evt="end" delay="0">
                  <p:rtn val="all"/>
                </p:endSync>
                <p:childTnLst>
                  <p:par>
                    <p:cTn id="144" fill="hold">
                      <p:stCondLst>
                        <p:cond delay="0"/>
                      </p:stCondLst>
                      <p:childTnLst>
                        <p:par>
                          <p:cTn id="145" fill="hold">
                            <p:stCondLst>
                              <p:cond delay="0"/>
                            </p:stCondLst>
                            <p:childTnLst>
                              <p:par>
                                <p:cTn id="146" presetID="26" presetClass="entr" presetSubtype="0" fill="hold" nodeType="clickEffect">
                                  <p:stCondLst>
                                    <p:cond delay="0"/>
                                  </p:stCondLst>
                                  <p:childTnLst>
                                    <p:set>
                                      <p:cBhvr>
                                        <p:cTn id="147" dur="1" fill="hold">
                                          <p:stCondLst>
                                            <p:cond delay="0"/>
                                          </p:stCondLst>
                                        </p:cTn>
                                        <p:tgtEl>
                                          <p:spTgt spid="322"/>
                                        </p:tgtEl>
                                        <p:attrNameLst>
                                          <p:attrName>style.visibility</p:attrName>
                                        </p:attrNameLst>
                                      </p:cBhvr>
                                      <p:to>
                                        <p:strVal val="visible"/>
                                      </p:to>
                                    </p:set>
                                    <p:animEffect transition="in" filter="wipe(down)">
                                      <p:cBhvr>
                                        <p:cTn id="148" dur="580">
                                          <p:stCondLst>
                                            <p:cond delay="0"/>
                                          </p:stCondLst>
                                        </p:cTn>
                                        <p:tgtEl>
                                          <p:spTgt spid="322"/>
                                        </p:tgtEl>
                                      </p:cBhvr>
                                    </p:animEffect>
                                    <p:anim calcmode="lin" valueType="num">
                                      <p:cBhvr>
                                        <p:cTn id="149" dur="1822" tmFilter="0,0; 0.14,0.36; 0.43,0.73; 0.71,0.91; 1.0,1.0">
                                          <p:stCondLst>
                                            <p:cond delay="0"/>
                                          </p:stCondLst>
                                        </p:cTn>
                                        <p:tgtEl>
                                          <p:spTgt spid="322"/>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322"/>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322"/>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322"/>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322"/>
                                        </p:tgtEl>
                                        <p:attrNameLst>
                                          <p:attrName>ppt_y</p:attrName>
                                        </p:attrNameLst>
                                      </p:cBhvr>
                                      <p:tavLst>
                                        <p:tav tm="0" fmla="#ppt_y-sin(pi*$)/81">
                                          <p:val>
                                            <p:fltVal val="0"/>
                                          </p:val>
                                        </p:tav>
                                        <p:tav tm="100000">
                                          <p:val>
                                            <p:fltVal val="1"/>
                                          </p:val>
                                        </p:tav>
                                      </p:tavLst>
                                    </p:anim>
                                    <p:animScale>
                                      <p:cBhvr>
                                        <p:cTn id="154" dur="26">
                                          <p:stCondLst>
                                            <p:cond delay="650"/>
                                          </p:stCondLst>
                                        </p:cTn>
                                        <p:tgtEl>
                                          <p:spTgt spid="322"/>
                                        </p:tgtEl>
                                      </p:cBhvr>
                                      <p:to x="100000" y="60000"/>
                                    </p:animScale>
                                    <p:animScale>
                                      <p:cBhvr>
                                        <p:cTn id="155" dur="166" decel="50000">
                                          <p:stCondLst>
                                            <p:cond delay="676"/>
                                          </p:stCondLst>
                                        </p:cTn>
                                        <p:tgtEl>
                                          <p:spTgt spid="322"/>
                                        </p:tgtEl>
                                      </p:cBhvr>
                                      <p:to x="100000" y="100000"/>
                                    </p:animScale>
                                    <p:animScale>
                                      <p:cBhvr>
                                        <p:cTn id="156" dur="26">
                                          <p:stCondLst>
                                            <p:cond delay="1312"/>
                                          </p:stCondLst>
                                        </p:cTn>
                                        <p:tgtEl>
                                          <p:spTgt spid="322"/>
                                        </p:tgtEl>
                                      </p:cBhvr>
                                      <p:to x="100000" y="80000"/>
                                    </p:animScale>
                                    <p:animScale>
                                      <p:cBhvr>
                                        <p:cTn id="157" dur="166" decel="50000">
                                          <p:stCondLst>
                                            <p:cond delay="1338"/>
                                          </p:stCondLst>
                                        </p:cTn>
                                        <p:tgtEl>
                                          <p:spTgt spid="322"/>
                                        </p:tgtEl>
                                      </p:cBhvr>
                                      <p:to x="100000" y="100000"/>
                                    </p:animScale>
                                    <p:animScale>
                                      <p:cBhvr>
                                        <p:cTn id="158" dur="26">
                                          <p:stCondLst>
                                            <p:cond delay="1642"/>
                                          </p:stCondLst>
                                        </p:cTn>
                                        <p:tgtEl>
                                          <p:spTgt spid="322"/>
                                        </p:tgtEl>
                                      </p:cBhvr>
                                      <p:to x="100000" y="90000"/>
                                    </p:animScale>
                                    <p:animScale>
                                      <p:cBhvr>
                                        <p:cTn id="159" dur="166" decel="50000">
                                          <p:stCondLst>
                                            <p:cond delay="1668"/>
                                          </p:stCondLst>
                                        </p:cTn>
                                        <p:tgtEl>
                                          <p:spTgt spid="322"/>
                                        </p:tgtEl>
                                      </p:cBhvr>
                                      <p:to x="100000" y="100000"/>
                                    </p:animScale>
                                    <p:animScale>
                                      <p:cBhvr>
                                        <p:cTn id="160" dur="26">
                                          <p:stCondLst>
                                            <p:cond delay="1808"/>
                                          </p:stCondLst>
                                        </p:cTn>
                                        <p:tgtEl>
                                          <p:spTgt spid="322"/>
                                        </p:tgtEl>
                                      </p:cBhvr>
                                      <p:to x="100000" y="95000"/>
                                    </p:animScale>
                                    <p:animScale>
                                      <p:cBhvr>
                                        <p:cTn id="161" dur="166" decel="50000">
                                          <p:stCondLst>
                                            <p:cond delay="1834"/>
                                          </p:stCondLst>
                                        </p:cTn>
                                        <p:tgtEl>
                                          <p:spTgt spid="322"/>
                                        </p:tgtEl>
                                      </p:cBhvr>
                                      <p:to x="100000" y="100000"/>
                                    </p:animScale>
                                  </p:childTnLst>
                                </p:cTn>
                              </p:par>
                            </p:childTnLst>
                          </p:cTn>
                        </p:par>
                      </p:childTnLst>
                    </p:cTn>
                  </p:par>
                </p:childTnLst>
              </p:cTn>
              <p:nextCondLst>
                <p:cond evt="onClick" delay="0">
                  <p:tgtEl>
                    <p:spTgt spid="321"/>
                  </p:tgtEl>
                </p:cond>
              </p:nextCondLst>
            </p:seq>
            <p:seq concurrent="1" nextAc="seek">
              <p:cTn id="162" restart="whenNotActive" fill="hold" evtFilter="cancelBubble" nodeType="interactiveSeq">
                <p:stCondLst>
                  <p:cond evt="onClick" delay="0">
                    <p:tgtEl>
                      <p:spTgt spid="323"/>
                    </p:tgtEl>
                  </p:cond>
                </p:stCondLst>
                <p:endSync evt="end" delay="0">
                  <p:rtn val="all"/>
                </p:endSync>
                <p:childTnLst>
                  <p:par>
                    <p:cTn id="163" fill="hold">
                      <p:stCondLst>
                        <p:cond delay="0"/>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324"/>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32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326"/>
                                        </p:tgtEl>
                                        <p:attrNameLst>
                                          <p:attrName>style.visibility</p:attrName>
                                        </p:attrNameLst>
                                      </p:cBhvr>
                                      <p:to>
                                        <p:strVal val="visible"/>
                                      </p:to>
                                    </p:set>
                                  </p:childTnLst>
                                </p:cTn>
                              </p:par>
                            </p:childTnLst>
                          </p:cTn>
                        </p:par>
                      </p:childTnLst>
                    </p:cTn>
                  </p:par>
                </p:childTnLst>
              </p:cTn>
              <p:nextCondLst>
                <p:cond evt="onClick" delay="0">
                  <p:tgtEl>
                    <p:spTgt spid="323"/>
                  </p:tgtEl>
                </p:cond>
              </p:nextCondLst>
            </p:seq>
            <p:seq concurrent="1" nextAc="seek">
              <p:cTn id="175" restart="whenNotActive" fill="hold" evtFilter="cancelBubble" nodeType="interactiveSeq">
                <p:stCondLst>
                  <p:cond evt="onClick" delay="0">
                    <p:tgtEl>
                      <p:spTgt spid="326"/>
                    </p:tgtEl>
                  </p:cond>
                </p:stCondLst>
                <p:endSync evt="end" delay="0">
                  <p:rtn val="all"/>
                </p:endSync>
                <p:childTnLst>
                  <p:par>
                    <p:cTn id="176" fill="hold">
                      <p:stCondLst>
                        <p:cond delay="0"/>
                      </p:stCondLst>
                      <p:childTnLst>
                        <p:par>
                          <p:cTn id="177" fill="hold">
                            <p:stCondLst>
                              <p:cond delay="0"/>
                            </p:stCondLst>
                            <p:childTnLst>
                              <p:par>
                                <p:cTn id="178" presetID="26" presetClass="entr" presetSubtype="0" fill="hold" nodeType="clickEffect">
                                  <p:stCondLst>
                                    <p:cond delay="0"/>
                                  </p:stCondLst>
                                  <p:childTnLst>
                                    <p:set>
                                      <p:cBhvr>
                                        <p:cTn id="179" dur="1" fill="hold">
                                          <p:stCondLst>
                                            <p:cond delay="0"/>
                                          </p:stCondLst>
                                        </p:cTn>
                                        <p:tgtEl>
                                          <p:spTgt spid="327"/>
                                        </p:tgtEl>
                                        <p:attrNameLst>
                                          <p:attrName>style.visibility</p:attrName>
                                        </p:attrNameLst>
                                      </p:cBhvr>
                                      <p:to>
                                        <p:strVal val="visible"/>
                                      </p:to>
                                    </p:set>
                                    <p:animEffect transition="in" filter="wipe(down)">
                                      <p:cBhvr>
                                        <p:cTn id="180" dur="580">
                                          <p:stCondLst>
                                            <p:cond delay="0"/>
                                          </p:stCondLst>
                                        </p:cTn>
                                        <p:tgtEl>
                                          <p:spTgt spid="327"/>
                                        </p:tgtEl>
                                      </p:cBhvr>
                                    </p:animEffect>
                                    <p:anim calcmode="lin" valueType="num">
                                      <p:cBhvr>
                                        <p:cTn id="181" dur="1822" tmFilter="0,0; 0.14,0.36; 0.43,0.73; 0.71,0.91; 1.0,1.0">
                                          <p:stCondLst>
                                            <p:cond delay="0"/>
                                          </p:stCondLst>
                                        </p:cTn>
                                        <p:tgtEl>
                                          <p:spTgt spid="327"/>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327"/>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327"/>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327"/>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327"/>
                                        </p:tgtEl>
                                        <p:attrNameLst>
                                          <p:attrName>ppt_y</p:attrName>
                                        </p:attrNameLst>
                                      </p:cBhvr>
                                      <p:tavLst>
                                        <p:tav tm="0" fmla="#ppt_y-sin(pi*$)/81">
                                          <p:val>
                                            <p:fltVal val="0"/>
                                          </p:val>
                                        </p:tav>
                                        <p:tav tm="100000">
                                          <p:val>
                                            <p:fltVal val="1"/>
                                          </p:val>
                                        </p:tav>
                                      </p:tavLst>
                                    </p:anim>
                                    <p:animScale>
                                      <p:cBhvr>
                                        <p:cTn id="186" dur="26">
                                          <p:stCondLst>
                                            <p:cond delay="650"/>
                                          </p:stCondLst>
                                        </p:cTn>
                                        <p:tgtEl>
                                          <p:spTgt spid="327"/>
                                        </p:tgtEl>
                                      </p:cBhvr>
                                      <p:to x="100000" y="60000"/>
                                    </p:animScale>
                                    <p:animScale>
                                      <p:cBhvr>
                                        <p:cTn id="187" dur="166" decel="50000">
                                          <p:stCondLst>
                                            <p:cond delay="676"/>
                                          </p:stCondLst>
                                        </p:cTn>
                                        <p:tgtEl>
                                          <p:spTgt spid="327"/>
                                        </p:tgtEl>
                                      </p:cBhvr>
                                      <p:to x="100000" y="100000"/>
                                    </p:animScale>
                                    <p:animScale>
                                      <p:cBhvr>
                                        <p:cTn id="188" dur="26">
                                          <p:stCondLst>
                                            <p:cond delay="1312"/>
                                          </p:stCondLst>
                                        </p:cTn>
                                        <p:tgtEl>
                                          <p:spTgt spid="327"/>
                                        </p:tgtEl>
                                      </p:cBhvr>
                                      <p:to x="100000" y="80000"/>
                                    </p:animScale>
                                    <p:animScale>
                                      <p:cBhvr>
                                        <p:cTn id="189" dur="166" decel="50000">
                                          <p:stCondLst>
                                            <p:cond delay="1338"/>
                                          </p:stCondLst>
                                        </p:cTn>
                                        <p:tgtEl>
                                          <p:spTgt spid="327"/>
                                        </p:tgtEl>
                                      </p:cBhvr>
                                      <p:to x="100000" y="100000"/>
                                    </p:animScale>
                                    <p:animScale>
                                      <p:cBhvr>
                                        <p:cTn id="190" dur="26">
                                          <p:stCondLst>
                                            <p:cond delay="1642"/>
                                          </p:stCondLst>
                                        </p:cTn>
                                        <p:tgtEl>
                                          <p:spTgt spid="327"/>
                                        </p:tgtEl>
                                      </p:cBhvr>
                                      <p:to x="100000" y="90000"/>
                                    </p:animScale>
                                    <p:animScale>
                                      <p:cBhvr>
                                        <p:cTn id="191" dur="166" decel="50000">
                                          <p:stCondLst>
                                            <p:cond delay="1668"/>
                                          </p:stCondLst>
                                        </p:cTn>
                                        <p:tgtEl>
                                          <p:spTgt spid="327"/>
                                        </p:tgtEl>
                                      </p:cBhvr>
                                      <p:to x="100000" y="100000"/>
                                    </p:animScale>
                                    <p:animScale>
                                      <p:cBhvr>
                                        <p:cTn id="192" dur="26">
                                          <p:stCondLst>
                                            <p:cond delay="1808"/>
                                          </p:stCondLst>
                                        </p:cTn>
                                        <p:tgtEl>
                                          <p:spTgt spid="327"/>
                                        </p:tgtEl>
                                      </p:cBhvr>
                                      <p:to x="100000" y="95000"/>
                                    </p:animScale>
                                    <p:animScale>
                                      <p:cBhvr>
                                        <p:cTn id="193" dur="166" decel="50000">
                                          <p:stCondLst>
                                            <p:cond delay="1834"/>
                                          </p:stCondLst>
                                        </p:cTn>
                                        <p:tgtEl>
                                          <p:spTgt spid="327"/>
                                        </p:tgtEl>
                                      </p:cBhvr>
                                      <p:to x="100000" y="100000"/>
                                    </p:animScale>
                                  </p:childTnLst>
                                </p:cTn>
                              </p:par>
                            </p:childTnLst>
                          </p:cTn>
                        </p:par>
                      </p:childTnLst>
                    </p:cTn>
                  </p:par>
                </p:childTnLst>
              </p:cTn>
              <p:nextCondLst>
                <p:cond evt="onClick" delay="0">
                  <p:tgtEl>
                    <p:spTgt spid="326"/>
                  </p:tgtEl>
                </p:cond>
              </p:nextCondLst>
            </p:seq>
            <p:seq concurrent="1" nextAc="seek">
              <p:cTn id="194" restart="whenNotActive" fill="hold" evtFilter="cancelBubble" nodeType="interactiveSeq">
                <p:stCondLst>
                  <p:cond evt="onClick" delay="0">
                    <p:tgtEl>
                      <p:spTgt spid="328"/>
                    </p:tgtEl>
                  </p:cond>
                </p:stCondLst>
                <p:endSync evt="end" delay="0">
                  <p:rtn val="all"/>
                </p:endSync>
                <p:childTnLst>
                  <p:par>
                    <p:cTn id="195" fill="hold">
                      <p:stCondLst>
                        <p:cond delay="0"/>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329"/>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330"/>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331"/>
                                        </p:tgtEl>
                                        <p:attrNameLst>
                                          <p:attrName>style.visibility</p:attrName>
                                        </p:attrNameLst>
                                      </p:cBhvr>
                                      <p:to>
                                        <p:strVal val="visible"/>
                                      </p:to>
                                    </p:set>
                                  </p:childTnLst>
                                </p:cTn>
                              </p:par>
                            </p:childTnLst>
                          </p:cTn>
                        </p:par>
                      </p:childTnLst>
                    </p:cTn>
                  </p:par>
                </p:childTnLst>
              </p:cTn>
              <p:nextCondLst>
                <p:cond evt="onClick" delay="0">
                  <p:tgtEl>
                    <p:spTgt spid="328"/>
                  </p:tgtEl>
                </p:cond>
              </p:nextCondLst>
            </p:seq>
            <p:seq concurrent="1" nextAc="seek">
              <p:cTn id="207" restart="whenNotActive" fill="hold" evtFilter="cancelBubble" nodeType="interactiveSeq">
                <p:stCondLst>
                  <p:cond evt="onClick" delay="0">
                    <p:tgtEl>
                      <p:spTgt spid="331"/>
                    </p:tgtEl>
                  </p:cond>
                </p:stCondLst>
                <p:endSync evt="end" delay="0">
                  <p:rtn val="all"/>
                </p:endSync>
                <p:childTnLst>
                  <p:par>
                    <p:cTn id="208" fill="hold">
                      <p:stCondLst>
                        <p:cond delay="0"/>
                      </p:stCondLst>
                      <p:childTnLst>
                        <p:par>
                          <p:cTn id="209" fill="hold">
                            <p:stCondLst>
                              <p:cond delay="0"/>
                            </p:stCondLst>
                            <p:childTnLst>
                              <p:par>
                                <p:cTn id="210" presetID="26" presetClass="entr" presetSubtype="0" fill="hold" nodeType="clickEffect">
                                  <p:stCondLst>
                                    <p:cond delay="0"/>
                                  </p:stCondLst>
                                  <p:childTnLst>
                                    <p:set>
                                      <p:cBhvr>
                                        <p:cTn id="211" dur="1" fill="hold">
                                          <p:stCondLst>
                                            <p:cond delay="0"/>
                                          </p:stCondLst>
                                        </p:cTn>
                                        <p:tgtEl>
                                          <p:spTgt spid="332"/>
                                        </p:tgtEl>
                                        <p:attrNameLst>
                                          <p:attrName>style.visibility</p:attrName>
                                        </p:attrNameLst>
                                      </p:cBhvr>
                                      <p:to>
                                        <p:strVal val="visible"/>
                                      </p:to>
                                    </p:set>
                                    <p:animEffect transition="in" filter="wipe(down)">
                                      <p:cBhvr>
                                        <p:cTn id="212" dur="580">
                                          <p:stCondLst>
                                            <p:cond delay="0"/>
                                          </p:stCondLst>
                                        </p:cTn>
                                        <p:tgtEl>
                                          <p:spTgt spid="332"/>
                                        </p:tgtEl>
                                      </p:cBhvr>
                                    </p:animEffect>
                                    <p:anim calcmode="lin" valueType="num">
                                      <p:cBhvr>
                                        <p:cTn id="213" dur="1822" tmFilter="0,0; 0.14,0.36; 0.43,0.73; 0.71,0.91; 1.0,1.0">
                                          <p:stCondLst>
                                            <p:cond delay="0"/>
                                          </p:stCondLst>
                                        </p:cTn>
                                        <p:tgtEl>
                                          <p:spTgt spid="332"/>
                                        </p:tgtEl>
                                        <p:attrNameLst>
                                          <p:attrName>ppt_x</p:attrName>
                                        </p:attrNameLst>
                                      </p:cBhvr>
                                      <p:tavLst>
                                        <p:tav tm="0">
                                          <p:val>
                                            <p:strVal val="#ppt_x-0.25"/>
                                          </p:val>
                                        </p:tav>
                                        <p:tav tm="100000">
                                          <p:val>
                                            <p:strVal val="#ppt_x"/>
                                          </p:val>
                                        </p:tav>
                                      </p:tavLst>
                                    </p:anim>
                                    <p:anim calcmode="lin" valueType="num">
                                      <p:cBhvr>
                                        <p:cTn id="214" dur="664" tmFilter="0.0,0.0; 0.25,0.07; 0.50,0.2; 0.75,0.467; 1.0,1.0">
                                          <p:stCondLst>
                                            <p:cond delay="0"/>
                                          </p:stCondLst>
                                        </p:cTn>
                                        <p:tgtEl>
                                          <p:spTgt spid="332"/>
                                        </p:tgtEl>
                                        <p:attrNameLst>
                                          <p:attrName>ppt_y</p:attrName>
                                        </p:attrNameLst>
                                      </p:cBhvr>
                                      <p:tavLst>
                                        <p:tav tm="0" fmla="#ppt_y-sin(pi*$)/3">
                                          <p:val>
                                            <p:fltVal val="0.5"/>
                                          </p:val>
                                        </p:tav>
                                        <p:tav tm="100000">
                                          <p:val>
                                            <p:fltVal val="1"/>
                                          </p:val>
                                        </p:tav>
                                      </p:tavLst>
                                    </p:anim>
                                    <p:anim calcmode="lin" valueType="num">
                                      <p:cBhvr>
                                        <p:cTn id="215" dur="664" tmFilter="0, 0; 0.125,0.2665; 0.25,0.4; 0.375,0.465; 0.5,0.5;  0.625,0.535; 0.75,0.6; 0.875,0.7335; 1,1">
                                          <p:stCondLst>
                                            <p:cond delay="664"/>
                                          </p:stCondLst>
                                        </p:cTn>
                                        <p:tgtEl>
                                          <p:spTgt spid="332"/>
                                        </p:tgtEl>
                                        <p:attrNameLst>
                                          <p:attrName>ppt_y</p:attrName>
                                        </p:attrNameLst>
                                      </p:cBhvr>
                                      <p:tavLst>
                                        <p:tav tm="0" fmla="#ppt_y-sin(pi*$)/9">
                                          <p:val>
                                            <p:fltVal val="0"/>
                                          </p:val>
                                        </p:tav>
                                        <p:tav tm="100000">
                                          <p:val>
                                            <p:fltVal val="1"/>
                                          </p:val>
                                        </p:tav>
                                      </p:tavLst>
                                    </p:anim>
                                    <p:anim calcmode="lin" valueType="num">
                                      <p:cBhvr>
                                        <p:cTn id="216" dur="332" tmFilter="0, 0; 0.125,0.2665; 0.25,0.4; 0.375,0.465; 0.5,0.5;  0.625,0.535; 0.75,0.6; 0.875,0.7335; 1,1">
                                          <p:stCondLst>
                                            <p:cond delay="1324"/>
                                          </p:stCondLst>
                                        </p:cTn>
                                        <p:tgtEl>
                                          <p:spTgt spid="332"/>
                                        </p:tgtEl>
                                        <p:attrNameLst>
                                          <p:attrName>ppt_y</p:attrName>
                                        </p:attrNameLst>
                                      </p:cBhvr>
                                      <p:tavLst>
                                        <p:tav tm="0" fmla="#ppt_y-sin(pi*$)/27">
                                          <p:val>
                                            <p:fltVal val="0"/>
                                          </p:val>
                                        </p:tav>
                                        <p:tav tm="100000">
                                          <p:val>
                                            <p:fltVal val="1"/>
                                          </p:val>
                                        </p:tav>
                                      </p:tavLst>
                                    </p:anim>
                                    <p:anim calcmode="lin" valueType="num">
                                      <p:cBhvr>
                                        <p:cTn id="217" dur="164" tmFilter="0, 0; 0.125,0.2665; 0.25,0.4; 0.375,0.465; 0.5,0.5;  0.625,0.535; 0.75,0.6; 0.875,0.7335; 1,1">
                                          <p:stCondLst>
                                            <p:cond delay="1656"/>
                                          </p:stCondLst>
                                        </p:cTn>
                                        <p:tgtEl>
                                          <p:spTgt spid="332"/>
                                        </p:tgtEl>
                                        <p:attrNameLst>
                                          <p:attrName>ppt_y</p:attrName>
                                        </p:attrNameLst>
                                      </p:cBhvr>
                                      <p:tavLst>
                                        <p:tav tm="0" fmla="#ppt_y-sin(pi*$)/81">
                                          <p:val>
                                            <p:fltVal val="0"/>
                                          </p:val>
                                        </p:tav>
                                        <p:tav tm="100000">
                                          <p:val>
                                            <p:fltVal val="1"/>
                                          </p:val>
                                        </p:tav>
                                      </p:tavLst>
                                    </p:anim>
                                    <p:animScale>
                                      <p:cBhvr>
                                        <p:cTn id="218" dur="26">
                                          <p:stCondLst>
                                            <p:cond delay="650"/>
                                          </p:stCondLst>
                                        </p:cTn>
                                        <p:tgtEl>
                                          <p:spTgt spid="332"/>
                                        </p:tgtEl>
                                      </p:cBhvr>
                                      <p:to x="100000" y="60000"/>
                                    </p:animScale>
                                    <p:animScale>
                                      <p:cBhvr>
                                        <p:cTn id="219" dur="166" decel="50000">
                                          <p:stCondLst>
                                            <p:cond delay="676"/>
                                          </p:stCondLst>
                                        </p:cTn>
                                        <p:tgtEl>
                                          <p:spTgt spid="332"/>
                                        </p:tgtEl>
                                      </p:cBhvr>
                                      <p:to x="100000" y="100000"/>
                                    </p:animScale>
                                    <p:animScale>
                                      <p:cBhvr>
                                        <p:cTn id="220" dur="26">
                                          <p:stCondLst>
                                            <p:cond delay="1312"/>
                                          </p:stCondLst>
                                        </p:cTn>
                                        <p:tgtEl>
                                          <p:spTgt spid="332"/>
                                        </p:tgtEl>
                                      </p:cBhvr>
                                      <p:to x="100000" y="80000"/>
                                    </p:animScale>
                                    <p:animScale>
                                      <p:cBhvr>
                                        <p:cTn id="221" dur="166" decel="50000">
                                          <p:stCondLst>
                                            <p:cond delay="1338"/>
                                          </p:stCondLst>
                                        </p:cTn>
                                        <p:tgtEl>
                                          <p:spTgt spid="332"/>
                                        </p:tgtEl>
                                      </p:cBhvr>
                                      <p:to x="100000" y="100000"/>
                                    </p:animScale>
                                    <p:animScale>
                                      <p:cBhvr>
                                        <p:cTn id="222" dur="26">
                                          <p:stCondLst>
                                            <p:cond delay="1642"/>
                                          </p:stCondLst>
                                        </p:cTn>
                                        <p:tgtEl>
                                          <p:spTgt spid="332"/>
                                        </p:tgtEl>
                                      </p:cBhvr>
                                      <p:to x="100000" y="90000"/>
                                    </p:animScale>
                                    <p:animScale>
                                      <p:cBhvr>
                                        <p:cTn id="223" dur="166" decel="50000">
                                          <p:stCondLst>
                                            <p:cond delay="1668"/>
                                          </p:stCondLst>
                                        </p:cTn>
                                        <p:tgtEl>
                                          <p:spTgt spid="332"/>
                                        </p:tgtEl>
                                      </p:cBhvr>
                                      <p:to x="100000" y="100000"/>
                                    </p:animScale>
                                    <p:animScale>
                                      <p:cBhvr>
                                        <p:cTn id="224" dur="26">
                                          <p:stCondLst>
                                            <p:cond delay="1808"/>
                                          </p:stCondLst>
                                        </p:cTn>
                                        <p:tgtEl>
                                          <p:spTgt spid="332"/>
                                        </p:tgtEl>
                                      </p:cBhvr>
                                      <p:to x="100000" y="95000"/>
                                    </p:animScale>
                                    <p:animScale>
                                      <p:cBhvr>
                                        <p:cTn id="225" dur="166" decel="50000">
                                          <p:stCondLst>
                                            <p:cond delay="1834"/>
                                          </p:stCondLst>
                                        </p:cTn>
                                        <p:tgtEl>
                                          <p:spTgt spid="332"/>
                                        </p:tgtEl>
                                      </p:cBhvr>
                                      <p:to x="100000" y="100000"/>
                                    </p:animScale>
                                  </p:childTnLst>
                                </p:cTn>
                              </p:par>
                            </p:childTnLst>
                          </p:cTn>
                        </p:par>
                      </p:childTnLst>
                    </p:cTn>
                  </p:par>
                </p:childTnLst>
              </p:cTn>
              <p:nextCondLst>
                <p:cond evt="onClick" delay="0">
                  <p:tgtEl>
                    <p:spTgt spid="331"/>
                  </p:tgtEl>
                </p:cond>
              </p:nextCondLst>
            </p:seq>
            <p:seq concurrent="1" nextAc="seek">
              <p:cTn id="226" restart="whenNotActive" fill="hold" evtFilter="cancelBubble" nodeType="interactiveSeq">
                <p:stCondLst>
                  <p:cond evt="onClick" delay="0">
                    <p:tgtEl>
                      <p:spTgt spid="333"/>
                    </p:tgtEl>
                  </p:cond>
                </p:stCondLst>
                <p:endSync evt="end" delay="0">
                  <p:rtn val="all"/>
                </p:endSync>
                <p:childTnLst>
                  <p:par>
                    <p:cTn id="227" fill="hold">
                      <p:stCondLst>
                        <p:cond delay="0"/>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334"/>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nodeType="clickEffect">
                                  <p:stCondLst>
                                    <p:cond delay="0"/>
                                  </p:stCondLst>
                                  <p:childTnLst>
                                    <p:set>
                                      <p:cBhvr>
                                        <p:cTn id="234" dur="1" fill="hold">
                                          <p:stCondLst>
                                            <p:cond delay="0"/>
                                          </p:stCondLst>
                                        </p:cTn>
                                        <p:tgtEl>
                                          <p:spTgt spid="335"/>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336"/>
                                        </p:tgtEl>
                                        <p:attrNameLst>
                                          <p:attrName>style.visibility</p:attrName>
                                        </p:attrNameLst>
                                      </p:cBhvr>
                                      <p:to>
                                        <p:strVal val="visible"/>
                                      </p:to>
                                    </p:set>
                                  </p:childTnLst>
                                </p:cTn>
                              </p:par>
                            </p:childTnLst>
                          </p:cTn>
                        </p:par>
                      </p:childTnLst>
                    </p:cTn>
                  </p:par>
                </p:childTnLst>
              </p:cTn>
              <p:nextCondLst>
                <p:cond evt="onClick" delay="0">
                  <p:tgtEl>
                    <p:spTgt spid="333"/>
                  </p:tgtEl>
                </p:cond>
              </p:nextCondLst>
            </p:seq>
            <p:seq concurrent="1" nextAc="seek">
              <p:cTn id="239" restart="whenNotActive" fill="hold" evtFilter="cancelBubble" nodeType="interactiveSeq">
                <p:stCondLst>
                  <p:cond evt="onClick" delay="0">
                    <p:tgtEl>
                      <p:spTgt spid="336"/>
                    </p:tgtEl>
                  </p:cond>
                </p:stCondLst>
                <p:endSync evt="end" delay="0">
                  <p:rtn val="all"/>
                </p:endSync>
                <p:childTnLst>
                  <p:par>
                    <p:cTn id="240" fill="hold">
                      <p:stCondLst>
                        <p:cond delay="0"/>
                      </p:stCondLst>
                      <p:childTnLst>
                        <p:par>
                          <p:cTn id="241" fill="hold">
                            <p:stCondLst>
                              <p:cond delay="0"/>
                            </p:stCondLst>
                            <p:childTnLst>
                              <p:par>
                                <p:cTn id="242" presetID="26" presetClass="entr" presetSubtype="0" fill="hold" nodeType="clickEffect">
                                  <p:stCondLst>
                                    <p:cond delay="0"/>
                                  </p:stCondLst>
                                  <p:childTnLst>
                                    <p:set>
                                      <p:cBhvr>
                                        <p:cTn id="243" dur="1" fill="hold">
                                          <p:stCondLst>
                                            <p:cond delay="0"/>
                                          </p:stCondLst>
                                        </p:cTn>
                                        <p:tgtEl>
                                          <p:spTgt spid="337"/>
                                        </p:tgtEl>
                                        <p:attrNameLst>
                                          <p:attrName>style.visibility</p:attrName>
                                        </p:attrNameLst>
                                      </p:cBhvr>
                                      <p:to>
                                        <p:strVal val="visible"/>
                                      </p:to>
                                    </p:set>
                                    <p:animEffect transition="in" filter="wipe(down)">
                                      <p:cBhvr>
                                        <p:cTn id="244" dur="580">
                                          <p:stCondLst>
                                            <p:cond delay="0"/>
                                          </p:stCondLst>
                                        </p:cTn>
                                        <p:tgtEl>
                                          <p:spTgt spid="337"/>
                                        </p:tgtEl>
                                      </p:cBhvr>
                                    </p:animEffect>
                                    <p:anim calcmode="lin" valueType="num">
                                      <p:cBhvr>
                                        <p:cTn id="245" dur="1822" tmFilter="0,0; 0.14,0.36; 0.43,0.73; 0.71,0.91; 1.0,1.0">
                                          <p:stCondLst>
                                            <p:cond delay="0"/>
                                          </p:stCondLst>
                                        </p:cTn>
                                        <p:tgtEl>
                                          <p:spTgt spid="337"/>
                                        </p:tgtEl>
                                        <p:attrNameLst>
                                          <p:attrName>ppt_x</p:attrName>
                                        </p:attrNameLst>
                                      </p:cBhvr>
                                      <p:tavLst>
                                        <p:tav tm="0">
                                          <p:val>
                                            <p:strVal val="#ppt_x-0.25"/>
                                          </p:val>
                                        </p:tav>
                                        <p:tav tm="100000">
                                          <p:val>
                                            <p:strVal val="#ppt_x"/>
                                          </p:val>
                                        </p:tav>
                                      </p:tavLst>
                                    </p:anim>
                                    <p:anim calcmode="lin" valueType="num">
                                      <p:cBhvr>
                                        <p:cTn id="246" dur="664" tmFilter="0.0,0.0; 0.25,0.07; 0.50,0.2; 0.75,0.467; 1.0,1.0">
                                          <p:stCondLst>
                                            <p:cond delay="0"/>
                                          </p:stCondLst>
                                        </p:cTn>
                                        <p:tgtEl>
                                          <p:spTgt spid="337"/>
                                        </p:tgtEl>
                                        <p:attrNameLst>
                                          <p:attrName>ppt_y</p:attrName>
                                        </p:attrNameLst>
                                      </p:cBhvr>
                                      <p:tavLst>
                                        <p:tav tm="0" fmla="#ppt_y-sin(pi*$)/3">
                                          <p:val>
                                            <p:fltVal val="0.5"/>
                                          </p:val>
                                        </p:tav>
                                        <p:tav tm="100000">
                                          <p:val>
                                            <p:fltVal val="1"/>
                                          </p:val>
                                        </p:tav>
                                      </p:tavLst>
                                    </p:anim>
                                    <p:anim calcmode="lin" valueType="num">
                                      <p:cBhvr>
                                        <p:cTn id="247" dur="664" tmFilter="0, 0; 0.125,0.2665; 0.25,0.4; 0.375,0.465; 0.5,0.5;  0.625,0.535; 0.75,0.6; 0.875,0.7335; 1,1">
                                          <p:stCondLst>
                                            <p:cond delay="664"/>
                                          </p:stCondLst>
                                        </p:cTn>
                                        <p:tgtEl>
                                          <p:spTgt spid="337"/>
                                        </p:tgtEl>
                                        <p:attrNameLst>
                                          <p:attrName>ppt_y</p:attrName>
                                        </p:attrNameLst>
                                      </p:cBhvr>
                                      <p:tavLst>
                                        <p:tav tm="0" fmla="#ppt_y-sin(pi*$)/9">
                                          <p:val>
                                            <p:fltVal val="0"/>
                                          </p:val>
                                        </p:tav>
                                        <p:tav tm="100000">
                                          <p:val>
                                            <p:fltVal val="1"/>
                                          </p:val>
                                        </p:tav>
                                      </p:tavLst>
                                    </p:anim>
                                    <p:anim calcmode="lin" valueType="num">
                                      <p:cBhvr>
                                        <p:cTn id="248" dur="332" tmFilter="0, 0; 0.125,0.2665; 0.25,0.4; 0.375,0.465; 0.5,0.5;  0.625,0.535; 0.75,0.6; 0.875,0.7335; 1,1">
                                          <p:stCondLst>
                                            <p:cond delay="1324"/>
                                          </p:stCondLst>
                                        </p:cTn>
                                        <p:tgtEl>
                                          <p:spTgt spid="337"/>
                                        </p:tgtEl>
                                        <p:attrNameLst>
                                          <p:attrName>ppt_y</p:attrName>
                                        </p:attrNameLst>
                                      </p:cBhvr>
                                      <p:tavLst>
                                        <p:tav tm="0" fmla="#ppt_y-sin(pi*$)/27">
                                          <p:val>
                                            <p:fltVal val="0"/>
                                          </p:val>
                                        </p:tav>
                                        <p:tav tm="100000">
                                          <p:val>
                                            <p:fltVal val="1"/>
                                          </p:val>
                                        </p:tav>
                                      </p:tavLst>
                                    </p:anim>
                                    <p:anim calcmode="lin" valueType="num">
                                      <p:cBhvr>
                                        <p:cTn id="249" dur="164" tmFilter="0, 0; 0.125,0.2665; 0.25,0.4; 0.375,0.465; 0.5,0.5;  0.625,0.535; 0.75,0.6; 0.875,0.7335; 1,1">
                                          <p:stCondLst>
                                            <p:cond delay="1656"/>
                                          </p:stCondLst>
                                        </p:cTn>
                                        <p:tgtEl>
                                          <p:spTgt spid="337"/>
                                        </p:tgtEl>
                                        <p:attrNameLst>
                                          <p:attrName>ppt_y</p:attrName>
                                        </p:attrNameLst>
                                      </p:cBhvr>
                                      <p:tavLst>
                                        <p:tav tm="0" fmla="#ppt_y-sin(pi*$)/81">
                                          <p:val>
                                            <p:fltVal val="0"/>
                                          </p:val>
                                        </p:tav>
                                        <p:tav tm="100000">
                                          <p:val>
                                            <p:fltVal val="1"/>
                                          </p:val>
                                        </p:tav>
                                      </p:tavLst>
                                    </p:anim>
                                    <p:animScale>
                                      <p:cBhvr>
                                        <p:cTn id="250" dur="26">
                                          <p:stCondLst>
                                            <p:cond delay="650"/>
                                          </p:stCondLst>
                                        </p:cTn>
                                        <p:tgtEl>
                                          <p:spTgt spid="337"/>
                                        </p:tgtEl>
                                      </p:cBhvr>
                                      <p:to x="100000" y="60000"/>
                                    </p:animScale>
                                    <p:animScale>
                                      <p:cBhvr>
                                        <p:cTn id="251" dur="166" decel="50000">
                                          <p:stCondLst>
                                            <p:cond delay="676"/>
                                          </p:stCondLst>
                                        </p:cTn>
                                        <p:tgtEl>
                                          <p:spTgt spid="337"/>
                                        </p:tgtEl>
                                      </p:cBhvr>
                                      <p:to x="100000" y="100000"/>
                                    </p:animScale>
                                    <p:animScale>
                                      <p:cBhvr>
                                        <p:cTn id="252" dur="26">
                                          <p:stCondLst>
                                            <p:cond delay="1312"/>
                                          </p:stCondLst>
                                        </p:cTn>
                                        <p:tgtEl>
                                          <p:spTgt spid="337"/>
                                        </p:tgtEl>
                                      </p:cBhvr>
                                      <p:to x="100000" y="80000"/>
                                    </p:animScale>
                                    <p:animScale>
                                      <p:cBhvr>
                                        <p:cTn id="253" dur="166" decel="50000">
                                          <p:stCondLst>
                                            <p:cond delay="1338"/>
                                          </p:stCondLst>
                                        </p:cTn>
                                        <p:tgtEl>
                                          <p:spTgt spid="337"/>
                                        </p:tgtEl>
                                      </p:cBhvr>
                                      <p:to x="100000" y="100000"/>
                                    </p:animScale>
                                    <p:animScale>
                                      <p:cBhvr>
                                        <p:cTn id="254" dur="26">
                                          <p:stCondLst>
                                            <p:cond delay="1642"/>
                                          </p:stCondLst>
                                        </p:cTn>
                                        <p:tgtEl>
                                          <p:spTgt spid="337"/>
                                        </p:tgtEl>
                                      </p:cBhvr>
                                      <p:to x="100000" y="90000"/>
                                    </p:animScale>
                                    <p:animScale>
                                      <p:cBhvr>
                                        <p:cTn id="255" dur="166" decel="50000">
                                          <p:stCondLst>
                                            <p:cond delay="1668"/>
                                          </p:stCondLst>
                                        </p:cTn>
                                        <p:tgtEl>
                                          <p:spTgt spid="337"/>
                                        </p:tgtEl>
                                      </p:cBhvr>
                                      <p:to x="100000" y="100000"/>
                                    </p:animScale>
                                    <p:animScale>
                                      <p:cBhvr>
                                        <p:cTn id="256" dur="26">
                                          <p:stCondLst>
                                            <p:cond delay="1808"/>
                                          </p:stCondLst>
                                        </p:cTn>
                                        <p:tgtEl>
                                          <p:spTgt spid="337"/>
                                        </p:tgtEl>
                                      </p:cBhvr>
                                      <p:to x="100000" y="95000"/>
                                    </p:animScale>
                                    <p:animScale>
                                      <p:cBhvr>
                                        <p:cTn id="257" dur="166" decel="50000">
                                          <p:stCondLst>
                                            <p:cond delay="1834"/>
                                          </p:stCondLst>
                                        </p:cTn>
                                        <p:tgtEl>
                                          <p:spTgt spid="337"/>
                                        </p:tgtEl>
                                      </p:cBhvr>
                                      <p:to x="100000" y="100000"/>
                                    </p:animScale>
                                  </p:childTnLst>
                                </p:cTn>
                              </p:par>
                            </p:childTnLst>
                          </p:cTn>
                        </p:par>
                      </p:childTnLst>
                    </p:cTn>
                  </p:par>
                </p:childTnLst>
              </p:cTn>
              <p:nextCondLst>
                <p:cond evt="onClick" delay="0">
                  <p:tgtEl>
                    <p:spTgt spid="336"/>
                  </p:tgtEl>
                </p:cond>
              </p:nextCondLst>
            </p:seq>
            <p:seq concurrent="1" nextAc="seek">
              <p:cTn id="258" restart="whenNotActive" fill="hold" evtFilter="cancelBubble" nodeType="interactiveSeq">
                <p:stCondLst>
                  <p:cond evt="onClick" delay="0">
                    <p:tgtEl>
                      <p:spTgt spid="338"/>
                    </p:tgtEl>
                  </p:cond>
                </p:stCondLst>
                <p:endSync evt="end" delay="0">
                  <p:rtn val="all"/>
                </p:endSync>
                <p:childTnLst>
                  <p:par>
                    <p:cTn id="259" fill="hold">
                      <p:stCondLst>
                        <p:cond delay="0"/>
                      </p:stCondLst>
                      <p:childTnLst>
                        <p:par>
                          <p:cTn id="260" fill="hold">
                            <p:stCondLst>
                              <p:cond delay="0"/>
                            </p:stCondLst>
                            <p:childTnLst>
                              <p:par>
                                <p:cTn id="261" presetID="1" presetClass="entr" presetSubtype="0" fill="hold" nodeType="clickEffect">
                                  <p:stCondLst>
                                    <p:cond delay="0"/>
                                  </p:stCondLst>
                                  <p:childTnLst>
                                    <p:set>
                                      <p:cBhvr>
                                        <p:cTn id="262" dur="1" fill="hold">
                                          <p:stCondLst>
                                            <p:cond delay="0"/>
                                          </p:stCondLst>
                                        </p:cTn>
                                        <p:tgtEl>
                                          <p:spTgt spid="339"/>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340"/>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nodeType="clickEffect">
                                  <p:stCondLst>
                                    <p:cond delay="0"/>
                                  </p:stCondLst>
                                  <p:childTnLst>
                                    <p:set>
                                      <p:cBhvr>
                                        <p:cTn id="270" dur="1" fill="hold">
                                          <p:stCondLst>
                                            <p:cond delay="0"/>
                                          </p:stCondLst>
                                        </p:cTn>
                                        <p:tgtEl>
                                          <p:spTgt spid="341"/>
                                        </p:tgtEl>
                                        <p:attrNameLst>
                                          <p:attrName>style.visibility</p:attrName>
                                        </p:attrNameLst>
                                      </p:cBhvr>
                                      <p:to>
                                        <p:strVal val="visible"/>
                                      </p:to>
                                    </p:set>
                                  </p:childTnLst>
                                </p:cTn>
                              </p:par>
                            </p:childTnLst>
                          </p:cTn>
                        </p:par>
                      </p:childTnLst>
                    </p:cTn>
                  </p:par>
                </p:childTnLst>
              </p:cTn>
              <p:nextCondLst>
                <p:cond evt="onClick" delay="0">
                  <p:tgtEl>
                    <p:spTgt spid="338"/>
                  </p:tgtEl>
                </p:cond>
              </p:nextCondLst>
            </p:seq>
            <p:seq concurrent="1" nextAc="seek">
              <p:cTn id="271" restart="whenNotActive" fill="hold" evtFilter="cancelBubble" nodeType="interactiveSeq">
                <p:stCondLst>
                  <p:cond evt="onClick" delay="0">
                    <p:tgtEl>
                      <p:spTgt spid="341"/>
                    </p:tgtEl>
                  </p:cond>
                </p:stCondLst>
                <p:endSync evt="end" delay="0">
                  <p:rtn val="all"/>
                </p:endSync>
                <p:childTnLst>
                  <p:par>
                    <p:cTn id="272" fill="hold">
                      <p:stCondLst>
                        <p:cond delay="0"/>
                      </p:stCondLst>
                      <p:childTnLst>
                        <p:par>
                          <p:cTn id="273" fill="hold">
                            <p:stCondLst>
                              <p:cond delay="0"/>
                            </p:stCondLst>
                            <p:childTnLst>
                              <p:par>
                                <p:cTn id="274" presetID="26" presetClass="entr" presetSubtype="0" fill="hold" nodeType="clickEffect">
                                  <p:stCondLst>
                                    <p:cond delay="0"/>
                                  </p:stCondLst>
                                  <p:childTnLst>
                                    <p:set>
                                      <p:cBhvr>
                                        <p:cTn id="275" dur="1" fill="hold">
                                          <p:stCondLst>
                                            <p:cond delay="0"/>
                                          </p:stCondLst>
                                        </p:cTn>
                                        <p:tgtEl>
                                          <p:spTgt spid="342"/>
                                        </p:tgtEl>
                                        <p:attrNameLst>
                                          <p:attrName>style.visibility</p:attrName>
                                        </p:attrNameLst>
                                      </p:cBhvr>
                                      <p:to>
                                        <p:strVal val="visible"/>
                                      </p:to>
                                    </p:set>
                                    <p:animEffect transition="in" filter="wipe(down)">
                                      <p:cBhvr>
                                        <p:cTn id="276" dur="580">
                                          <p:stCondLst>
                                            <p:cond delay="0"/>
                                          </p:stCondLst>
                                        </p:cTn>
                                        <p:tgtEl>
                                          <p:spTgt spid="342"/>
                                        </p:tgtEl>
                                      </p:cBhvr>
                                    </p:animEffect>
                                    <p:anim calcmode="lin" valueType="num">
                                      <p:cBhvr>
                                        <p:cTn id="277" dur="1822" tmFilter="0,0; 0.14,0.36; 0.43,0.73; 0.71,0.91; 1.0,1.0">
                                          <p:stCondLst>
                                            <p:cond delay="0"/>
                                          </p:stCondLst>
                                        </p:cTn>
                                        <p:tgtEl>
                                          <p:spTgt spid="342"/>
                                        </p:tgtEl>
                                        <p:attrNameLst>
                                          <p:attrName>ppt_x</p:attrName>
                                        </p:attrNameLst>
                                      </p:cBhvr>
                                      <p:tavLst>
                                        <p:tav tm="0">
                                          <p:val>
                                            <p:strVal val="#ppt_x-0.25"/>
                                          </p:val>
                                        </p:tav>
                                        <p:tav tm="100000">
                                          <p:val>
                                            <p:strVal val="#ppt_x"/>
                                          </p:val>
                                        </p:tav>
                                      </p:tavLst>
                                    </p:anim>
                                    <p:anim calcmode="lin" valueType="num">
                                      <p:cBhvr>
                                        <p:cTn id="278" dur="664" tmFilter="0.0,0.0; 0.25,0.07; 0.50,0.2; 0.75,0.467; 1.0,1.0">
                                          <p:stCondLst>
                                            <p:cond delay="0"/>
                                          </p:stCondLst>
                                        </p:cTn>
                                        <p:tgtEl>
                                          <p:spTgt spid="342"/>
                                        </p:tgtEl>
                                        <p:attrNameLst>
                                          <p:attrName>ppt_y</p:attrName>
                                        </p:attrNameLst>
                                      </p:cBhvr>
                                      <p:tavLst>
                                        <p:tav tm="0" fmla="#ppt_y-sin(pi*$)/3">
                                          <p:val>
                                            <p:fltVal val="0.5"/>
                                          </p:val>
                                        </p:tav>
                                        <p:tav tm="100000">
                                          <p:val>
                                            <p:fltVal val="1"/>
                                          </p:val>
                                        </p:tav>
                                      </p:tavLst>
                                    </p:anim>
                                    <p:anim calcmode="lin" valueType="num">
                                      <p:cBhvr>
                                        <p:cTn id="279" dur="664" tmFilter="0, 0; 0.125,0.2665; 0.25,0.4; 0.375,0.465; 0.5,0.5;  0.625,0.535; 0.75,0.6; 0.875,0.7335; 1,1">
                                          <p:stCondLst>
                                            <p:cond delay="664"/>
                                          </p:stCondLst>
                                        </p:cTn>
                                        <p:tgtEl>
                                          <p:spTgt spid="342"/>
                                        </p:tgtEl>
                                        <p:attrNameLst>
                                          <p:attrName>ppt_y</p:attrName>
                                        </p:attrNameLst>
                                      </p:cBhvr>
                                      <p:tavLst>
                                        <p:tav tm="0" fmla="#ppt_y-sin(pi*$)/9">
                                          <p:val>
                                            <p:fltVal val="0"/>
                                          </p:val>
                                        </p:tav>
                                        <p:tav tm="100000">
                                          <p:val>
                                            <p:fltVal val="1"/>
                                          </p:val>
                                        </p:tav>
                                      </p:tavLst>
                                    </p:anim>
                                    <p:anim calcmode="lin" valueType="num">
                                      <p:cBhvr>
                                        <p:cTn id="280" dur="332" tmFilter="0, 0; 0.125,0.2665; 0.25,0.4; 0.375,0.465; 0.5,0.5;  0.625,0.535; 0.75,0.6; 0.875,0.7335; 1,1">
                                          <p:stCondLst>
                                            <p:cond delay="1324"/>
                                          </p:stCondLst>
                                        </p:cTn>
                                        <p:tgtEl>
                                          <p:spTgt spid="342"/>
                                        </p:tgtEl>
                                        <p:attrNameLst>
                                          <p:attrName>ppt_y</p:attrName>
                                        </p:attrNameLst>
                                      </p:cBhvr>
                                      <p:tavLst>
                                        <p:tav tm="0" fmla="#ppt_y-sin(pi*$)/27">
                                          <p:val>
                                            <p:fltVal val="0"/>
                                          </p:val>
                                        </p:tav>
                                        <p:tav tm="100000">
                                          <p:val>
                                            <p:fltVal val="1"/>
                                          </p:val>
                                        </p:tav>
                                      </p:tavLst>
                                    </p:anim>
                                    <p:anim calcmode="lin" valueType="num">
                                      <p:cBhvr>
                                        <p:cTn id="281" dur="164" tmFilter="0, 0; 0.125,0.2665; 0.25,0.4; 0.375,0.465; 0.5,0.5;  0.625,0.535; 0.75,0.6; 0.875,0.7335; 1,1">
                                          <p:stCondLst>
                                            <p:cond delay="1656"/>
                                          </p:stCondLst>
                                        </p:cTn>
                                        <p:tgtEl>
                                          <p:spTgt spid="342"/>
                                        </p:tgtEl>
                                        <p:attrNameLst>
                                          <p:attrName>ppt_y</p:attrName>
                                        </p:attrNameLst>
                                      </p:cBhvr>
                                      <p:tavLst>
                                        <p:tav tm="0" fmla="#ppt_y-sin(pi*$)/81">
                                          <p:val>
                                            <p:fltVal val="0"/>
                                          </p:val>
                                        </p:tav>
                                        <p:tav tm="100000">
                                          <p:val>
                                            <p:fltVal val="1"/>
                                          </p:val>
                                        </p:tav>
                                      </p:tavLst>
                                    </p:anim>
                                    <p:animScale>
                                      <p:cBhvr>
                                        <p:cTn id="282" dur="26">
                                          <p:stCondLst>
                                            <p:cond delay="650"/>
                                          </p:stCondLst>
                                        </p:cTn>
                                        <p:tgtEl>
                                          <p:spTgt spid="342"/>
                                        </p:tgtEl>
                                      </p:cBhvr>
                                      <p:to x="100000" y="60000"/>
                                    </p:animScale>
                                    <p:animScale>
                                      <p:cBhvr>
                                        <p:cTn id="283" dur="166" decel="50000">
                                          <p:stCondLst>
                                            <p:cond delay="676"/>
                                          </p:stCondLst>
                                        </p:cTn>
                                        <p:tgtEl>
                                          <p:spTgt spid="342"/>
                                        </p:tgtEl>
                                      </p:cBhvr>
                                      <p:to x="100000" y="100000"/>
                                    </p:animScale>
                                    <p:animScale>
                                      <p:cBhvr>
                                        <p:cTn id="284" dur="26">
                                          <p:stCondLst>
                                            <p:cond delay="1312"/>
                                          </p:stCondLst>
                                        </p:cTn>
                                        <p:tgtEl>
                                          <p:spTgt spid="342"/>
                                        </p:tgtEl>
                                      </p:cBhvr>
                                      <p:to x="100000" y="80000"/>
                                    </p:animScale>
                                    <p:animScale>
                                      <p:cBhvr>
                                        <p:cTn id="285" dur="166" decel="50000">
                                          <p:stCondLst>
                                            <p:cond delay="1338"/>
                                          </p:stCondLst>
                                        </p:cTn>
                                        <p:tgtEl>
                                          <p:spTgt spid="342"/>
                                        </p:tgtEl>
                                      </p:cBhvr>
                                      <p:to x="100000" y="100000"/>
                                    </p:animScale>
                                    <p:animScale>
                                      <p:cBhvr>
                                        <p:cTn id="286" dur="26">
                                          <p:stCondLst>
                                            <p:cond delay="1642"/>
                                          </p:stCondLst>
                                        </p:cTn>
                                        <p:tgtEl>
                                          <p:spTgt spid="342"/>
                                        </p:tgtEl>
                                      </p:cBhvr>
                                      <p:to x="100000" y="90000"/>
                                    </p:animScale>
                                    <p:animScale>
                                      <p:cBhvr>
                                        <p:cTn id="287" dur="166" decel="50000">
                                          <p:stCondLst>
                                            <p:cond delay="1668"/>
                                          </p:stCondLst>
                                        </p:cTn>
                                        <p:tgtEl>
                                          <p:spTgt spid="342"/>
                                        </p:tgtEl>
                                      </p:cBhvr>
                                      <p:to x="100000" y="100000"/>
                                    </p:animScale>
                                    <p:animScale>
                                      <p:cBhvr>
                                        <p:cTn id="288" dur="26">
                                          <p:stCondLst>
                                            <p:cond delay="1808"/>
                                          </p:stCondLst>
                                        </p:cTn>
                                        <p:tgtEl>
                                          <p:spTgt spid="342"/>
                                        </p:tgtEl>
                                      </p:cBhvr>
                                      <p:to x="100000" y="95000"/>
                                    </p:animScale>
                                    <p:animScale>
                                      <p:cBhvr>
                                        <p:cTn id="289" dur="166" decel="50000">
                                          <p:stCondLst>
                                            <p:cond delay="1834"/>
                                          </p:stCondLst>
                                        </p:cTn>
                                        <p:tgtEl>
                                          <p:spTgt spid="342"/>
                                        </p:tgtEl>
                                      </p:cBhvr>
                                      <p:to x="100000" y="100000"/>
                                    </p:animScale>
                                  </p:childTnLst>
                                </p:cTn>
                              </p:par>
                            </p:childTnLst>
                          </p:cTn>
                        </p:par>
                      </p:childTnLst>
                    </p:cTn>
                  </p:par>
                </p:childTnLst>
              </p:cTn>
              <p:nextCondLst>
                <p:cond evt="onClick" delay="0">
                  <p:tgtEl>
                    <p:spTgt spid="341"/>
                  </p:tgtEl>
                </p:cond>
              </p:nextCondLst>
            </p:seq>
            <p:seq concurrent="1" nextAc="seek">
              <p:cTn id="290" restart="whenNotActive" fill="hold" evtFilter="cancelBubble" nodeType="interactiveSeq">
                <p:stCondLst>
                  <p:cond evt="onClick" delay="0">
                    <p:tgtEl>
                      <p:spTgt spid="343"/>
                    </p:tgtEl>
                  </p:cond>
                </p:stCondLst>
                <p:endSync evt="end" delay="0">
                  <p:rtn val="all"/>
                </p:endSync>
                <p:childTnLst>
                  <p:par>
                    <p:cTn id="291" fill="hold">
                      <p:stCondLst>
                        <p:cond delay="0"/>
                      </p:stCondLst>
                      <p:childTnLst>
                        <p:par>
                          <p:cTn id="292" fill="hold">
                            <p:stCondLst>
                              <p:cond delay="0"/>
                            </p:stCondLst>
                            <p:childTnLst>
                              <p:par>
                                <p:cTn id="293" presetID="1" presetClass="entr" presetSubtype="0" fill="hold" nodeType="clickEffect">
                                  <p:stCondLst>
                                    <p:cond delay="0"/>
                                  </p:stCondLst>
                                  <p:childTnLst>
                                    <p:set>
                                      <p:cBhvr>
                                        <p:cTn id="294" dur="1" fill="hold">
                                          <p:stCondLst>
                                            <p:cond delay="0"/>
                                          </p:stCondLst>
                                        </p:cTn>
                                        <p:tgtEl>
                                          <p:spTgt spid="344"/>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nodeType="clickEffect">
                                  <p:stCondLst>
                                    <p:cond delay="0"/>
                                  </p:stCondLst>
                                  <p:childTnLst>
                                    <p:set>
                                      <p:cBhvr>
                                        <p:cTn id="298" dur="1" fill="hold">
                                          <p:stCondLst>
                                            <p:cond delay="0"/>
                                          </p:stCondLst>
                                        </p:cTn>
                                        <p:tgtEl>
                                          <p:spTgt spid="345"/>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nodeType="clickEffect">
                                  <p:stCondLst>
                                    <p:cond delay="0"/>
                                  </p:stCondLst>
                                  <p:childTnLst>
                                    <p:set>
                                      <p:cBhvr>
                                        <p:cTn id="302" dur="1" fill="hold">
                                          <p:stCondLst>
                                            <p:cond delay="0"/>
                                          </p:stCondLst>
                                        </p:cTn>
                                        <p:tgtEl>
                                          <p:spTgt spid="346"/>
                                        </p:tgtEl>
                                        <p:attrNameLst>
                                          <p:attrName>style.visibility</p:attrName>
                                        </p:attrNameLst>
                                      </p:cBhvr>
                                      <p:to>
                                        <p:strVal val="visible"/>
                                      </p:to>
                                    </p:set>
                                  </p:childTnLst>
                                </p:cTn>
                              </p:par>
                            </p:childTnLst>
                          </p:cTn>
                        </p:par>
                      </p:childTnLst>
                    </p:cTn>
                  </p:par>
                </p:childTnLst>
              </p:cTn>
              <p:nextCondLst>
                <p:cond evt="onClick" delay="0">
                  <p:tgtEl>
                    <p:spTgt spid="343"/>
                  </p:tgtEl>
                </p:cond>
              </p:nextCondLst>
            </p:seq>
            <p:seq concurrent="1" nextAc="seek">
              <p:cTn id="303" restart="whenNotActive" fill="hold" evtFilter="cancelBubble" nodeType="interactiveSeq">
                <p:stCondLst>
                  <p:cond evt="onClick" delay="0">
                    <p:tgtEl>
                      <p:spTgt spid="346"/>
                    </p:tgtEl>
                  </p:cond>
                </p:stCondLst>
                <p:endSync evt="end" delay="0">
                  <p:rtn val="all"/>
                </p:endSync>
                <p:childTnLst>
                  <p:par>
                    <p:cTn id="304" fill="hold">
                      <p:stCondLst>
                        <p:cond delay="0"/>
                      </p:stCondLst>
                      <p:childTnLst>
                        <p:par>
                          <p:cTn id="305" fill="hold">
                            <p:stCondLst>
                              <p:cond delay="0"/>
                            </p:stCondLst>
                            <p:childTnLst>
                              <p:par>
                                <p:cTn id="306" presetID="26" presetClass="entr" presetSubtype="0" fill="hold" nodeType="clickEffect">
                                  <p:stCondLst>
                                    <p:cond delay="0"/>
                                  </p:stCondLst>
                                  <p:childTnLst>
                                    <p:set>
                                      <p:cBhvr>
                                        <p:cTn id="307" dur="1" fill="hold">
                                          <p:stCondLst>
                                            <p:cond delay="0"/>
                                          </p:stCondLst>
                                        </p:cTn>
                                        <p:tgtEl>
                                          <p:spTgt spid="347"/>
                                        </p:tgtEl>
                                        <p:attrNameLst>
                                          <p:attrName>style.visibility</p:attrName>
                                        </p:attrNameLst>
                                      </p:cBhvr>
                                      <p:to>
                                        <p:strVal val="visible"/>
                                      </p:to>
                                    </p:set>
                                    <p:animEffect transition="in" filter="wipe(down)">
                                      <p:cBhvr>
                                        <p:cTn id="308" dur="580">
                                          <p:stCondLst>
                                            <p:cond delay="0"/>
                                          </p:stCondLst>
                                        </p:cTn>
                                        <p:tgtEl>
                                          <p:spTgt spid="347"/>
                                        </p:tgtEl>
                                      </p:cBhvr>
                                    </p:animEffect>
                                    <p:anim calcmode="lin" valueType="num">
                                      <p:cBhvr>
                                        <p:cTn id="309" dur="1822" tmFilter="0,0; 0.14,0.36; 0.43,0.73; 0.71,0.91; 1.0,1.0">
                                          <p:stCondLst>
                                            <p:cond delay="0"/>
                                          </p:stCondLst>
                                        </p:cTn>
                                        <p:tgtEl>
                                          <p:spTgt spid="347"/>
                                        </p:tgtEl>
                                        <p:attrNameLst>
                                          <p:attrName>ppt_x</p:attrName>
                                        </p:attrNameLst>
                                      </p:cBhvr>
                                      <p:tavLst>
                                        <p:tav tm="0">
                                          <p:val>
                                            <p:strVal val="#ppt_x-0.25"/>
                                          </p:val>
                                        </p:tav>
                                        <p:tav tm="100000">
                                          <p:val>
                                            <p:strVal val="#ppt_x"/>
                                          </p:val>
                                        </p:tav>
                                      </p:tavLst>
                                    </p:anim>
                                    <p:anim calcmode="lin" valueType="num">
                                      <p:cBhvr>
                                        <p:cTn id="310" dur="664" tmFilter="0.0,0.0; 0.25,0.07; 0.50,0.2; 0.75,0.467; 1.0,1.0">
                                          <p:stCondLst>
                                            <p:cond delay="0"/>
                                          </p:stCondLst>
                                        </p:cTn>
                                        <p:tgtEl>
                                          <p:spTgt spid="347"/>
                                        </p:tgtEl>
                                        <p:attrNameLst>
                                          <p:attrName>ppt_y</p:attrName>
                                        </p:attrNameLst>
                                      </p:cBhvr>
                                      <p:tavLst>
                                        <p:tav tm="0" fmla="#ppt_y-sin(pi*$)/3">
                                          <p:val>
                                            <p:fltVal val="0.5"/>
                                          </p:val>
                                        </p:tav>
                                        <p:tav tm="100000">
                                          <p:val>
                                            <p:fltVal val="1"/>
                                          </p:val>
                                        </p:tav>
                                      </p:tavLst>
                                    </p:anim>
                                    <p:anim calcmode="lin" valueType="num">
                                      <p:cBhvr>
                                        <p:cTn id="311" dur="664" tmFilter="0, 0; 0.125,0.2665; 0.25,0.4; 0.375,0.465; 0.5,0.5;  0.625,0.535; 0.75,0.6; 0.875,0.7335; 1,1">
                                          <p:stCondLst>
                                            <p:cond delay="664"/>
                                          </p:stCondLst>
                                        </p:cTn>
                                        <p:tgtEl>
                                          <p:spTgt spid="347"/>
                                        </p:tgtEl>
                                        <p:attrNameLst>
                                          <p:attrName>ppt_y</p:attrName>
                                        </p:attrNameLst>
                                      </p:cBhvr>
                                      <p:tavLst>
                                        <p:tav tm="0" fmla="#ppt_y-sin(pi*$)/9">
                                          <p:val>
                                            <p:fltVal val="0"/>
                                          </p:val>
                                        </p:tav>
                                        <p:tav tm="100000">
                                          <p:val>
                                            <p:fltVal val="1"/>
                                          </p:val>
                                        </p:tav>
                                      </p:tavLst>
                                    </p:anim>
                                    <p:anim calcmode="lin" valueType="num">
                                      <p:cBhvr>
                                        <p:cTn id="312" dur="332" tmFilter="0, 0; 0.125,0.2665; 0.25,0.4; 0.375,0.465; 0.5,0.5;  0.625,0.535; 0.75,0.6; 0.875,0.7335; 1,1">
                                          <p:stCondLst>
                                            <p:cond delay="1324"/>
                                          </p:stCondLst>
                                        </p:cTn>
                                        <p:tgtEl>
                                          <p:spTgt spid="347"/>
                                        </p:tgtEl>
                                        <p:attrNameLst>
                                          <p:attrName>ppt_y</p:attrName>
                                        </p:attrNameLst>
                                      </p:cBhvr>
                                      <p:tavLst>
                                        <p:tav tm="0" fmla="#ppt_y-sin(pi*$)/27">
                                          <p:val>
                                            <p:fltVal val="0"/>
                                          </p:val>
                                        </p:tav>
                                        <p:tav tm="100000">
                                          <p:val>
                                            <p:fltVal val="1"/>
                                          </p:val>
                                        </p:tav>
                                      </p:tavLst>
                                    </p:anim>
                                    <p:anim calcmode="lin" valueType="num">
                                      <p:cBhvr>
                                        <p:cTn id="313" dur="164" tmFilter="0, 0; 0.125,0.2665; 0.25,0.4; 0.375,0.465; 0.5,0.5;  0.625,0.535; 0.75,0.6; 0.875,0.7335; 1,1">
                                          <p:stCondLst>
                                            <p:cond delay="1656"/>
                                          </p:stCondLst>
                                        </p:cTn>
                                        <p:tgtEl>
                                          <p:spTgt spid="347"/>
                                        </p:tgtEl>
                                        <p:attrNameLst>
                                          <p:attrName>ppt_y</p:attrName>
                                        </p:attrNameLst>
                                      </p:cBhvr>
                                      <p:tavLst>
                                        <p:tav tm="0" fmla="#ppt_y-sin(pi*$)/81">
                                          <p:val>
                                            <p:fltVal val="0"/>
                                          </p:val>
                                        </p:tav>
                                        <p:tav tm="100000">
                                          <p:val>
                                            <p:fltVal val="1"/>
                                          </p:val>
                                        </p:tav>
                                      </p:tavLst>
                                    </p:anim>
                                    <p:animScale>
                                      <p:cBhvr>
                                        <p:cTn id="314" dur="26">
                                          <p:stCondLst>
                                            <p:cond delay="650"/>
                                          </p:stCondLst>
                                        </p:cTn>
                                        <p:tgtEl>
                                          <p:spTgt spid="347"/>
                                        </p:tgtEl>
                                      </p:cBhvr>
                                      <p:to x="100000" y="60000"/>
                                    </p:animScale>
                                    <p:animScale>
                                      <p:cBhvr>
                                        <p:cTn id="315" dur="166" decel="50000">
                                          <p:stCondLst>
                                            <p:cond delay="676"/>
                                          </p:stCondLst>
                                        </p:cTn>
                                        <p:tgtEl>
                                          <p:spTgt spid="347"/>
                                        </p:tgtEl>
                                      </p:cBhvr>
                                      <p:to x="100000" y="100000"/>
                                    </p:animScale>
                                    <p:animScale>
                                      <p:cBhvr>
                                        <p:cTn id="316" dur="26">
                                          <p:stCondLst>
                                            <p:cond delay="1312"/>
                                          </p:stCondLst>
                                        </p:cTn>
                                        <p:tgtEl>
                                          <p:spTgt spid="347"/>
                                        </p:tgtEl>
                                      </p:cBhvr>
                                      <p:to x="100000" y="80000"/>
                                    </p:animScale>
                                    <p:animScale>
                                      <p:cBhvr>
                                        <p:cTn id="317" dur="166" decel="50000">
                                          <p:stCondLst>
                                            <p:cond delay="1338"/>
                                          </p:stCondLst>
                                        </p:cTn>
                                        <p:tgtEl>
                                          <p:spTgt spid="347"/>
                                        </p:tgtEl>
                                      </p:cBhvr>
                                      <p:to x="100000" y="100000"/>
                                    </p:animScale>
                                    <p:animScale>
                                      <p:cBhvr>
                                        <p:cTn id="318" dur="26">
                                          <p:stCondLst>
                                            <p:cond delay="1642"/>
                                          </p:stCondLst>
                                        </p:cTn>
                                        <p:tgtEl>
                                          <p:spTgt spid="347"/>
                                        </p:tgtEl>
                                      </p:cBhvr>
                                      <p:to x="100000" y="90000"/>
                                    </p:animScale>
                                    <p:animScale>
                                      <p:cBhvr>
                                        <p:cTn id="319" dur="166" decel="50000">
                                          <p:stCondLst>
                                            <p:cond delay="1668"/>
                                          </p:stCondLst>
                                        </p:cTn>
                                        <p:tgtEl>
                                          <p:spTgt spid="347"/>
                                        </p:tgtEl>
                                      </p:cBhvr>
                                      <p:to x="100000" y="100000"/>
                                    </p:animScale>
                                    <p:animScale>
                                      <p:cBhvr>
                                        <p:cTn id="320" dur="26">
                                          <p:stCondLst>
                                            <p:cond delay="1808"/>
                                          </p:stCondLst>
                                        </p:cTn>
                                        <p:tgtEl>
                                          <p:spTgt spid="347"/>
                                        </p:tgtEl>
                                      </p:cBhvr>
                                      <p:to x="100000" y="95000"/>
                                    </p:animScale>
                                    <p:animScale>
                                      <p:cBhvr>
                                        <p:cTn id="321" dur="166" decel="50000">
                                          <p:stCondLst>
                                            <p:cond delay="1834"/>
                                          </p:stCondLst>
                                        </p:cTn>
                                        <p:tgtEl>
                                          <p:spTgt spid="347"/>
                                        </p:tgtEl>
                                      </p:cBhvr>
                                      <p:to x="100000" y="100000"/>
                                    </p:animScale>
                                  </p:childTnLst>
                                </p:cTn>
                              </p:par>
                            </p:childTnLst>
                          </p:cTn>
                        </p:par>
                      </p:childTnLst>
                    </p:cTn>
                  </p:par>
                </p:childTnLst>
              </p:cTn>
              <p:nextCondLst>
                <p:cond evt="onClick" delay="0">
                  <p:tgtEl>
                    <p:spTgt spid="346"/>
                  </p:tgtEl>
                </p:cond>
              </p:nextCondLst>
            </p:seq>
            <p:seq concurrent="1" nextAc="seek">
              <p:cTn id="322" restart="whenNotActive" fill="hold" evtFilter="cancelBubble" nodeType="interactiveSeq">
                <p:stCondLst>
                  <p:cond evt="onClick" delay="0">
                    <p:tgtEl>
                      <p:spTgt spid="348"/>
                    </p:tgtEl>
                  </p:cond>
                </p:stCondLst>
                <p:endSync evt="end" delay="0">
                  <p:rtn val="all"/>
                </p:endSync>
                <p:childTnLst>
                  <p:par>
                    <p:cTn id="323" fill="hold">
                      <p:stCondLst>
                        <p:cond delay="0"/>
                      </p:stCondLst>
                      <p:childTnLst>
                        <p:par>
                          <p:cTn id="324" fill="hold">
                            <p:stCondLst>
                              <p:cond delay="0"/>
                            </p:stCondLst>
                            <p:childTnLst>
                              <p:par>
                                <p:cTn id="325" presetID="1" presetClass="entr" presetSubtype="0" fill="hold" nodeType="clickEffect">
                                  <p:stCondLst>
                                    <p:cond delay="0"/>
                                  </p:stCondLst>
                                  <p:childTnLst>
                                    <p:set>
                                      <p:cBhvr>
                                        <p:cTn id="326" dur="1" fill="hold">
                                          <p:stCondLst>
                                            <p:cond delay="0"/>
                                          </p:stCondLst>
                                        </p:cTn>
                                        <p:tgtEl>
                                          <p:spTgt spid="349"/>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presetID="1" presetClass="entr" presetSubtype="0" fill="hold" nodeType="clickEffect">
                                  <p:stCondLst>
                                    <p:cond delay="0"/>
                                  </p:stCondLst>
                                  <p:childTnLst>
                                    <p:set>
                                      <p:cBhvr>
                                        <p:cTn id="330" dur="1" fill="hold">
                                          <p:stCondLst>
                                            <p:cond delay="0"/>
                                          </p:stCondLst>
                                        </p:cTn>
                                        <p:tgtEl>
                                          <p:spTgt spid="350"/>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ntr" presetSubtype="0" fill="hold" nodeType="clickEffect">
                                  <p:stCondLst>
                                    <p:cond delay="0"/>
                                  </p:stCondLst>
                                  <p:childTnLst>
                                    <p:set>
                                      <p:cBhvr>
                                        <p:cTn id="334" dur="1" fill="hold">
                                          <p:stCondLst>
                                            <p:cond delay="0"/>
                                          </p:stCondLst>
                                        </p:cTn>
                                        <p:tgtEl>
                                          <p:spTgt spid="351"/>
                                        </p:tgtEl>
                                        <p:attrNameLst>
                                          <p:attrName>style.visibility</p:attrName>
                                        </p:attrNameLst>
                                      </p:cBhvr>
                                      <p:to>
                                        <p:strVal val="visible"/>
                                      </p:to>
                                    </p:set>
                                  </p:childTnLst>
                                </p:cTn>
                              </p:par>
                            </p:childTnLst>
                          </p:cTn>
                        </p:par>
                      </p:childTnLst>
                    </p:cTn>
                  </p:par>
                </p:childTnLst>
              </p:cTn>
              <p:nextCondLst>
                <p:cond evt="onClick" delay="0">
                  <p:tgtEl>
                    <p:spTgt spid="348"/>
                  </p:tgtEl>
                </p:cond>
              </p:nextCondLst>
            </p:seq>
            <p:seq concurrent="1" nextAc="seek">
              <p:cTn id="335" restart="whenNotActive" fill="hold" evtFilter="cancelBubble" nodeType="interactiveSeq">
                <p:stCondLst>
                  <p:cond evt="onClick" delay="0">
                    <p:tgtEl>
                      <p:spTgt spid="351"/>
                    </p:tgtEl>
                  </p:cond>
                </p:stCondLst>
                <p:endSync evt="end" delay="0">
                  <p:rtn val="all"/>
                </p:endSync>
                <p:childTnLst>
                  <p:par>
                    <p:cTn id="336" fill="hold">
                      <p:stCondLst>
                        <p:cond delay="0"/>
                      </p:stCondLst>
                      <p:childTnLst>
                        <p:par>
                          <p:cTn id="337" fill="hold">
                            <p:stCondLst>
                              <p:cond delay="0"/>
                            </p:stCondLst>
                            <p:childTnLst>
                              <p:par>
                                <p:cTn id="338" presetID="26" presetClass="entr" presetSubtype="0" fill="hold" nodeType="clickEffect">
                                  <p:stCondLst>
                                    <p:cond delay="0"/>
                                  </p:stCondLst>
                                  <p:childTnLst>
                                    <p:set>
                                      <p:cBhvr>
                                        <p:cTn id="339" dur="1" fill="hold">
                                          <p:stCondLst>
                                            <p:cond delay="0"/>
                                          </p:stCondLst>
                                        </p:cTn>
                                        <p:tgtEl>
                                          <p:spTgt spid="352"/>
                                        </p:tgtEl>
                                        <p:attrNameLst>
                                          <p:attrName>style.visibility</p:attrName>
                                        </p:attrNameLst>
                                      </p:cBhvr>
                                      <p:to>
                                        <p:strVal val="visible"/>
                                      </p:to>
                                    </p:set>
                                    <p:animEffect transition="in" filter="wipe(down)">
                                      <p:cBhvr>
                                        <p:cTn id="340" dur="580">
                                          <p:stCondLst>
                                            <p:cond delay="0"/>
                                          </p:stCondLst>
                                        </p:cTn>
                                        <p:tgtEl>
                                          <p:spTgt spid="352"/>
                                        </p:tgtEl>
                                      </p:cBhvr>
                                    </p:animEffect>
                                    <p:anim calcmode="lin" valueType="num">
                                      <p:cBhvr>
                                        <p:cTn id="341" dur="1822" tmFilter="0,0; 0.14,0.36; 0.43,0.73; 0.71,0.91; 1.0,1.0">
                                          <p:stCondLst>
                                            <p:cond delay="0"/>
                                          </p:stCondLst>
                                        </p:cTn>
                                        <p:tgtEl>
                                          <p:spTgt spid="352"/>
                                        </p:tgtEl>
                                        <p:attrNameLst>
                                          <p:attrName>ppt_x</p:attrName>
                                        </p:attrNameLst>
                                      </p:cBhvr>
                                      <p:tavLst>
                                        <p:tav tm="0">
                                          <p:val>
                                            <p:strVal val="#ppt_x-0.25"/>
                                          </p:val>
                                        </p:tav>
                                        <p:tav tm="100000">
                                          <p:val>
                                            <p:strVal val="#ppt_x"/>
                                          </p:val>
                                        </p:tav>
                                      </p:tavLst>
                                    </p:anim>
                                    <p:anim calcmode="lin" valueType="num">
                                      <p:cBhvr>
                                        <p:cTn id="342" dur="664" tmFilter="0.0,0.0; 0.25,0.07; 0.50,0.2; 0.75,0.467; 1.0,1.0">
                                          <p:stCondLst>
                                            <p:cond delay="0"/>
                                          </p:stCondLst>
                                        </p:cTn>
                                        <p:tgtEl>
                                          <p:spTgt spid="352"/>
                                        </p:tgtEl>
                                        <p:attrNameLst>
                                          <p:attrName>ppt_y</p:attrName>
                                        </p:attrNameLst>
                                      </p:cBhvr>
                                      <p:tavLst>
                                        <p:tav tm="0" fmla="#ppt_y-sin(pi*$)/3">
                                          <p:val>
                                            <p:fltVal val="0.5"/>
                                          </p:val>
                                        </p:tav>
                                        <p:tav tm="100000">
                                          <p:val>
                                            <p:fltVal val="1"/>
                                          </p:val>
                                        </p:tav>
                                      </p:tavLst>
                                    </p:anim>
                                    <p:anim calcmode="lin" valueType="num">
                                      <p:cBhvr>
                                        <p:cTn id="343" dur="664" tmFilter="0, 0; 0.125,0.2665; 0.25,0.4; 0.375,0.465; 0.5,0.5;  0.625,0.535; 0.75,0.6; 0.875,0.7335; 1,1">
                                          <p:stCondLst>
                                            <p:cond delay="664"/>
                                          </p:stCondLst>
                                        </p:cTn>
                                        <p:tgtEl>
                                          <p:spTgt spid="352"/>
                                        </p:tgtEl>
                                        <p:attrNameLst>
                                          <p:attrName>ppt_y</p:attrName>
                                        </p:attrNameLst>
                                      </p:cBhvr>
                                      <p:tavLst>
                                        <p:tav tm="0" fmla="#ppt_y-sin(pi*$)/9">
                                          <p:val>
                                            <p:fltVal val="0"/>
                                          </p:val>
                                        </p:tav>
                                        <p:tav tm="100000">
                                          <p:val>
                                            <p:fltVal val="1"/>
                                          </p:val>
                                        </p:tav>
                                      </p:tavLst>
                                    </p:anim>
                                    <p:anim calcmode="lin" valueType="num">
                                      <p:cBhvr>
                                        <p:cTn id="344" dur="332" tmFilter="0, 0; 0.125,0.2665; 0.25,0.4; 0.375,0.465; 0.5,0.5;  0.625,0.535; 0.75,0.6; 0.875,0.7335; 1,1">
                                          <p:stCondLst>
                                            <p:cond delay="1324"/>
                                          </p:stCondLst>
                                        </p:cTn>
                                        <p:tgtEl>
                                          <p:spTgt spid="352"/>
                                        </p:tgtEl>
                                        <p:attrNameLst>
                                          <p:attrName>ppt_y</p:attrName>
                                        </p:attrNameLst>
                                      </p:cBhvr>
                                      <p:tavLst>
                                        <p:tav tm="0" fmla="#ppt_y-sin(pi*$)/27">
                                          <p:val>
                                            <p:fltVal val="0"/>
                                          </p:val>
                                        </p:tav>
                                        <p:tav tm="100000">
                                          <p:val>
                                            <p:fltVal val="1"/>
                                          </p:val>
                                        </p:tav>
                                      </p:tavLst>
                                    </p:anim>
                                    <p:anim calcmode="lin" valueType="num">
                                      <p:cBhvr>
                                        <p:cTn id="345" dur="164" tmFilter="0, 0; 0.125,0.2665; 0.25,0.4; 0.375,0.465; 0.5,0.5;  0.625,0.535; 0.75,0.6; 0.875,0.7335; 1,1">
                                          <p:stCondLst>
                                            <p:cond delay="1656"/>
                                          </p:stCondLst>
                                        </p:cTn>
                                        <p:tgtEl>
                                          <p:spTgt spid="352"/>
                                        </p:tgtEl>
                                        <p:attrNameLst>
                                          <p:attrName>ppt_y</p:attrName>
                                        </p:attrNameLst>
                                      </p:cBhvr>
                                      <p:tavLst>
                                        <p:tav tm="0" fmla="#ppt_y-sin(pi*$)/81">
                                          <p:val>
                                            <p:fltVal val="0"/>
                                          </p:val>
                                        </p:tav>
                                        <p:tav tm="100000">
                                          <p:val>
                                            <p:fltVal val="1"/>
                                          </p:val>
                                        </p:tav>
                                      </p:tavLst>
                                    </p:anim>
                                    <p:animScale>
                                      <p:cBhvr>
                                        <p:cTn id="346" dur="26">
                                          <p:stCondLst>
                                            <p:cond delay="650"/>
                                          </p:stCondLst>
                                        </p:cTn>
                                        <p:tgtEl>
                                          <p:spTgt spid="352"/>
                                        </p:tgtEl>
                                      </p:cBhvr>
                                      <p:to x="100000" y="60000"/>
                                    </p:animScale>
                                    <p:animScale>
                                      <p:cBhvr>
                                        <p:cTn id="347" dur="166" decel="50000">
                                          <p:stCondLst>
                                            <p:cond delay="676"/>
                                          </p:stCondLst>
                                        </p:cTn>
                                        <p:tgtEl>
                                          <p:spTgt spid="352"/>
                                        </p:tgtEl>
                                      </p:cBhvr>
                                      <p:to x="100000" y="100000"/>
                                    </p:animScale>
                                    <p:animScale>
                                      <p:cBhvr>
                                        <p:cTn id="348" dur="26">
                                          <p:stCondLst>
                                            <p:cond delay="1312"/>
                                          </p:stCondLst>
                                        </p:cTn>
                                        <p:tgtEl>
                                          <p:spTgt spid="352"/>
                                        </p:tgtEl>
                                      </p:cBhvr>
                                      <p:to x="100000" y="80000"/>
                                    </p:animScale>
                                    <p:animScale>
                                      <p:cBhvr>
                                        <p:cTn id="349" dur="166" decel="50000">
                                          <p:stCondLst>
                                            <p:cond delay="1338"/>
                                          </p:stCondLst>
                                        </p:cTn>
                                        <p:tgtEl>
                                          <p:spTgt spid="352"/>
                                        </p:tgtEl>
                                      </p:cBhvr>
                                      <p:to x="100000" y="100000"/>
                                    </p:animScale>
                                    <p:animScale>
                                      <p:cBhvr>
                                        <p:cTn id="350" dur="26">
                                          <p:stCondLst>
                                            <p:cond delay="1642"/>
                                          </p:stCondLst>
                                        </p:cTn>
                                        <p:tgtEl>
                                          <p:spTgt spid="352"/>
                                        </p:tgtEl>
                                      </p:cBhvr>
                                      <p:to x="100000" y="90000"/>
                                    </p:animScale>
                                    <p:animScale>
                                      <p:cBhvr>
                                        <p:cTn id="351" dur="166" decel="50000">
                                          <p:stCondLst>
                                            <p:cond delay="1668"/>
                                          </p:stCondLst>
                                        </p:cTn>
                                        <p:tgtEl>
                                          <p:spTgt spid="352"/>
                                        </p:tgtEl>
                                      </p:cBhvr>
                                      <p:to x="100000" y="100000"/>
                                    </p:animScale>
                                    <p:animScale>
                                      <p:cBhvr>
                                        <p:cTn id="352" dur="26">
                                          <p:stCondLst>
                                            <p:cond delay="1808"/>
                                          </p:stCondLst>
                                        </p:cTn>
                                        <p:tgtEl>
                                          <p:spTgt spid="352"/>
                                        </p:tgtEl>
                                      </p:cBhvr>
                                      <p:to x="100000" y="95000"/>
                                    </p:animScale>
                                    <p:animScale>
                                      <p:cBhvr>
                                        <p:cTn id="353" dur="166" decel="50000">
                                          <p:stCondLst>
                                            <p:cond delay="1834"/>
                                          </p:stCondLst>
                                        </p:cTn>
                                        <p:tgtEl>
                                          <p:spTgt spid="352"/>
                                        </p:tgtEl>
                                      </p:cBhvr>
                                      <p:to x="100000" y="100000"/>
                                    </p:animScale>
                                  </p:childTnLst>
                                </p:cTn>
                              </p:par>
                            </p:childTnLst>
                          </p:cTn>
                        </p:par>
                      </p:childTnLst>
                    </p:cTn>
                  </p:par>
                </p:childTnLst>
              </p:cTn>
              <p:nextCondLst>
                <p:cond evt="onClick" delay="0">
                  <p:tgtEl>
                    <p:spTgt spid="351"/>
                  </p:tgtEl>
                </p:cond>
              </p:nextCondLst>
            </p:seq>
            <p:seq concurrent="1" nextAc="seek">
              <p:cTn id="354" restart="whenNotActive" fill="hold" evtFilter="cancelBubble" nodeType="interactiveSeq">
                <p:stCondLst>
                  <p:cond evt="onClick" delay="0">
                    <p:tgtEl>
                      <p:spTgt spid="353"/>
                    </p:tgtEl>
                  </p:cond>
                </p:stCondLst>
                <p:endSync evt="end" delay="0">
                  <p:rtn val="all"/>
                </p:endSync>
                <p:childTnLst>
                  <p:par>
                    <p:cTn id="355" fill="hold">
                      <p:stCondLst>
                        <p:cond delay="0"/>
                      </p:stCondLst>
                      <p:childTnLst>
                        <p:par>
                          <p:cTn id="356" fill="hold">
                            <p:stCondLst>
                              <p:cond delay="0"/>
                            </p:stCondLst>
                            <p:childTnLst>
                              <p:par>
                                <p:cTn id="357" presetID="1" presetClass="entr" presetSubtype="0" fill="hold" nodeType="clickEffect">
                                  <p:stCondLst>
                                    <p:cond delay="0"/>
                                  </p:stCondLst>
                                  <p:childTnLst>
                                    <p:set>
                                      <p:cBhvr>
                                        <p:cTn id="358" dur="1" fill="hold">
                                          <p:stCondLst>
                                            <p:cond delay="0"/>
                                          </p:stCondLst>
                                        </p:cTn>
                                        <p:tgtEl>
                                          <p:spTgt spid="354"/>
                                        </p:tgtEl>
                                        <p:attrNameLst>
                                          <p:attrName>style.visibility</p:attrName>
                                        </p:attrNameLst>
                                      </p:cBhvr>
                                      <p:to>
                                        <p:strVal val="visible"/>
                                      </p:to>
                                    </p:set>
                                  </p:childTnLst>
                                </p:cTn>
                              </p:par>
                            </p:childTnLst>
                          </p:cTn>
                        </p:par>
                      </p:childTnLst>
                    </p:cTn>
                  </p:par>
                  <p:par>
                    <p:cTn id="359" fill="hold">
                      <p:stCondLst>
                        <p:cond delay="indefinite"/>
                      </p:stCondLst>
                      <p:childTnLst>
                        <p:par>
                          <p:cTn id="360" fill="hold">
                            <p:stCondLst>
                              <p:cond delay="0"/>
                            </p:stCondLst>
                            <p:childTnLst>
                              <p:par>
                                <p:cTn id="361" presetID="1" presetClass="entr" presetSubtype="0" fill="hold" nodeType="clickEffect">
                                  <p:stCondLst>
                                    <p:cond delay="0"/>
                                  </p:stCondLst>
                                  <p:childTnLst>
                                    <p:set>
                                      <p:cBhvr>
                                        <p:cTn id="362" dur="1" fill="hold">
                                          <p:stCondLst>
                                            <p:cond delay="0"/>
                                          </p:stCondLst>
                                        </p:cTn>
                                        <p:tgtEl>
                                          <p:spTgt spid="355"/>
                                        </p:tgtEl>
                                        <p:attrNameLst>
                                          <p:attrName>style.visibility</p:attrName>
                                        </p:attrNameLst>
                                      </p:cBhvr>
                                      <p:to>
                                        <p:strVal val="visible"/>
                                      </p:to>
                                    </p:set>
                                  </p:childTnLst>
                                </p:cTn>
                              </p:par>
                            </p:childTnLst>
                          </p:cTn>
                        </p:par>
                      </p:childTnLst>
                    </p:cTn>
                  </p:par>
                  <p:par>
                    <p:cTn id="363" fill="hold">
                      <p:stCondLst>
                        <p:cond delay="indefinite"/>
                      </p:stCondLst>
                      <p:childTnLst>
                        <p:par>
                          <p:cTn id="364" fill="hold">
                            <p:stCondLst>
                              <p:cond delay="0"/>
                            </p:stCondLst>
                            <p:childTnLst>
                              <p:par>
                                <p:cTn id="365" presetID="1" presetClass="entr" presetSubtype="0" fill="hold" nodeType="clickEffect">
                                  <p:stCondLst>
                                    <p:cond delay="0"/>
                                  </p:stCondLst>
                                  <p:childTnLst>
                                    <p:set>
                                      <p:cBhvr>
                                        <p:cTn id="366" dur="1" fill="hold">
                                          <p:stCondLst>
                                            <p:cond delay="0"/>
                                          </p:stCondLst>
                                        </p:cTn>
                                        <p:tgtEl>
                                          <p:spTgt spid="356"/>
                                        </p:tgtEl>
                                        <p:attrNameLst>
                                          <p:attrName>style.visibility</p:attrName>
                                        </p:attrNameLst>
                                      </p:cBhvr>
                                      <p:to>
                                        <p:strVal val="visible"/>
                                      </p:to>
                                    </p:set>
                                  </p:childTnLst>
                                </p:cTn>
                              </p:par>
                            </p:childTnLst>
                          </p:cTn>
                        </p:par>
                      </p:childTnLst>
                    </p:cTn>
                  </p:par>
                </p:childTnLst>
              </p:cTn>
              <p:nextCondLst>
                <p:cond evt="onClick" delay="0">
                  <p:tgtEl>
                    <p:spTgt spid="353"/>
                  </p:tgtEl>
                </p:cond>
              </p:nextCondLst>
            </p:seq>
            <p:seq concurrent="1" nextAc="seek">
              <p:cTn id="367" restart="whenNotActive" fill="hold" evtFilter="cancelBubble" nodeType="interactiveSeq">
                <p:stCondLst>
                  <p:cond evt="onClick" delay="0">
                    <p:tgtEl>
                      <p:spTgt spid="356"/>
                    </p:tgtEl>
                  </p:cond>
                </p:stCondLst>
                <p:endSync evt="end" delay="0">
                  <p:rtn val="all"/>
                </p:endSync>
                <p:childTnLst>
                  <p:par>
                    <p:cTn id="368" fill="hold">
                      <p:stCondLst>
                        <p:cond delay="0"/>
                      </p:stCondLst>
                      <p:childTnLst>
                        <p:par>
                          <p:cTn id="369" fill="hold">
                            <p:stCondLst>
                              <p:cond delay="0"/>
                            </p:stCondLst>
                            <p:childTnLst>
                              <p:par>
                                <p:cTn id="370" presetID="26" presetClass="entr" presetSubtype="0" fill="hold" nodeType="clickEffect">
                                  <p:stCondLst>
                                    <p:cond delay="0"/>
                                  </p:stCondLst>
                                  <p:childTnLst>
                                    <p:set>
                                      <p:cBhvr>
                                        <p:cTn id="371" dur="1" fill="hold">
                                          <p:stCondLst>
                                            <p:cond delay="0"/>
                                          </p:stCondLst>
                                        </p:cTn>
                                        <p:tgtEl>
                                          <p:spTgt spid="357"/>
                                        </p:tgtEl>
                                        <p:attrNameLst>
                                          <p:attrName>style.visibility</p:attrName>
                                        </p:attrNameLst>
                                      </p:cBhvr>
                                      <p:to>
                                        <p:strVal val="visible"/>
                                      </p:to>
                                    </p:set>
                                    <p:animEffect transition="in" filter="wipe(down)">
                                      <p:cBhvr>
                                        <p:cTn id="372" dur="580">
                                          <p:stCondLst>
                                            <p:cond delay="0"/>
                                          </p:stCondLst>
                                        </p:cTn>
                                        <p:tgtEl>
                                          <p:spTgt spid="357"/>
                                        </p:tgtEl>
                                      </p:cBhvr>
                                    </p:animEffect>
                                    <p:anim calcmode="lin" valueType="num">
                                      <p:cBhvr>
                                        <p:cTn id="373" dur="1822" tmFilter="0,0; 0.14,0.36; 0.43,0.73; 0.71,0.91; 1.0,1.0">
                                          <p:stCondLst>
                                            <p:cond delay="0"/>
                                          </p:stCondLst>
                                        </p:cTn>
                                        <p:tgtEl>
                                          <p:spTgt spid="357"/>
                                        </p:tgtEl>
                                        <p:attrNameLst>
                                          <p:attrName>ppt_x</p:attrName>
                                        </p:attrNameLst>
                                      </p:cBhvr>
                                      <p:tavLst>
                                        <p:tav tm="0">
                                          <p:val>
                                            <p:strVal val="#ppt_x-0.25"/>
                                          </p:val>
                                        </p:tav>
                                        <p:tav tm="100000">
                                          <p:val>
                                            <p:strVal val="#ppt_x"/>
                                          </p:val>
                                        </p:tav>
                                      </p:tavLst>
                                    </p:anim>
                                    <p:anim calcmode="lin" valueType="num">
                                      <p:cBhvr>
                                        <p:cTn id="374" dur="664" tmFilter="0.0,0.0; 0.25,0.07; 0.50,0.2; 0.75,0.467; 1.0,1.0">
                                          <p:stCondLst>
                                            <p:cond delay="0"/>
                                          </p:stCondLst>
                                        </p:cTn>
                                        <p:tgtEl>
                                          <p:spTgt spid="357"/>
                                        </p:tgtEl>
                                        <p:attrNameLst>
                                          <p:attrName>ppt_y</p:attrName>
                                        </p:attrNameLst>
                                      </p:cBhvr>
                                      <p:tavLst>
                                        <p:tav tm="0" fmla="#ppt_y-sin(pi*$)/3">
                                          <p:val>
                                            <p:fltVal val="0.5"/>
                                          </p:val>
                                        </p:tav>
                                        <p:tav tm="100000">
                                          <p:val>
                                            <p:fltVal val="1"/>
                                          </p:val>
                                        </p:tav>
                                      </p:tavLst>
                                    </p:anim>
                                    <p:anim calcmode="lin" valueType="num">
                                      <p:cBhvr>
                                        <p:cTn id="375" dur="664" tmFilter="0, 0; 0.125,0.2665; 0.25,0.4; 0.375,0.465; 0.5,0.5;  0.625,0.535; 0.75,0.6; 0.875,0.7335; 1,1">
                                          <p:stCondLst>
                                            <p:cond delay="664"/>
                                          </p:stCondLst>
                                        </p:cTn>
                                        <p:tgtEl>
                                          <p:spTgt spid="357"/>
                                        </p:tgtEl>
                                        <p:attrNameLst>
                                          <p:attrName>ppt_y</p:attrName>
                                        </p:attrNameLst>
                                      </p:cBhvr>
                                      <p:tavLst>
                                        <p:tav tm="0" fmla="#ppt_y-sin(pi*$)/9">
                                          <p:val>
                                            <p:fltVal val="0"/>
                                          </p:val>
                                        </p:tav>
                                        <p:tav tm="100000">
                                          <p:val>
                                            <p:fltVal val="1"/>
                                          </p:val>
                                        </p:tav>
                                      </p:tavLst>
                                    </p:anim>
                                    <p:anim calcmode="lin" valueType="num">
                                      <p:cBhvr>
                                        <p:cTn id="376" dur="332" tmFilter="0, 0; 0.125,0.2665; 0.25,0.4; 0.375,0.465; 0.5,0.5;  0.625,0.535; 0.75,0.6; 0.875,0.7335; 1,1">
                                          <p:stCondLst>
                                            <p:cond delay="1324"/>
                                          </p:stCondLst>
                                        </p:cTn>
                                        <p:tgtEl>
                                          <p:spTgt spid="357"/>
                                        </p:tgtEl>
                                        <p:attrNameLst>
                                          <p:attrName>ppt_y</p:attrName>
                                        </p:attrNameLst>
                                      </p:cBhvr>
                                      <p:tavLst>
                                        <p:tav tm="0" fmla="#ppt_y-sin(pi*$)/27">
                                          <p:val>
                                            <p:fltVal val="0"/>
                                          </p:val>
                                        </p:tav>
                                        <p:tav tm="100000">
                                          <p:val>
                                            <p:fltVal val="1"/>
                                          </p:val>
                                        </p:tav>
                                      </p:tavLst>
                                    </p:anim>
                                    <p:anim calcmode="lin" valueType="num">
                                      <p:cBhvr>
                                        <p:cTn id="377" dur="164" tmFilter="0, 0; 0.125,0.2665; 0.25,0.4; 0.375,0.465; 0.5,0.5;  0.625,0.535; 0.75,0.6; 0.875,0.7335; 1,1">
                                          <p:stCondLst>
                                            <p:cond delay="1656"/>
                                          </p:stCondLst>
                                        </p:cTn>
                                        <p:tgtEl>
                                          <p:spTgt spid="357"/>
                                        </p:tgtEl>
                                        <p:attrNameLst>
                                          <p:attrName>ppt_y</p:attrName>
                                        </p:attrNameLst>
                                      </p:cBhvr>
                                      <p:tavLst>
                                        <p:tav tm="0" fmla="#ppt_y-sin(pi*$)/81">
                                          <p:val>
                                            <p:fltVal val="0"/>
                                          </p:val>
                                        </p:tav>
                                        <p:tav tm="100000">
                                          <p:val>
                                            <p:fltVal val="1"/>
                                          </p:val>
                                        </p:tav>
                                      </p:tavLst>
                                    </p:anim>
                                    <p:animScale>
                                      <p:cBhvr>
                                        <p:cTn id="378" dur="26">
                                          <p:stCondLst>
                                            <p:cond delay="650"/>
                                          </p:stCondLst>
                                        </p:cTn>
                                        <p:tgtEl>
                                          <p:spTgt spid="357"/>
                                        </p:tgtEl>
                                      </p:cBhvr>
                                      <p:to x="100000" y="60000"/>
                                    </p:animScale>
                                    <p:animScale>
                                      <p:cBhvr>
                                        <p:cTn id="379" dur="166" decel="50000">
                                          <p:stCondLst>
                                            <p:cond delay="676"/>
                                          </p:stCondLst>
                                        </p:cTn>
                                        <p:tgtEl>
                                          <p:spTgt spid="357"/>
                                        </p:tgtEl>
                                      </p:cBhvr>
                                      <p:to x="100000" y="100000"/>
                                    </p:animScale>
                                    <p:animScale>
                                      <p:cBhvr>
                                        <p:cTn id="380" dur="26">
                                          <p:stCondLst>
                                            <p:cond delay="1312"/>
                                          </p:stCondLst>
                                        </p:cTn>
                                        <p:tgtEl>
                                          <p:spTgt spid="357"/>
                                        </p:tgtEl>
                                      </p:cBhvr>
                                      <p:to x="100000" y="80000"/>
                                    </p:animScale>
                                    <p:animScale>
                                      <p:cBhvr>
                                        <p:cTn id="381" dur="166" decel="50000">
                                          <p:stCondLst>
                                            <p:cond delay="1338"/>
                                          </p:stCondLst>
                                        </p:cTn>
                                        <p:tgtEl>
                                          <p:spTgt spid="357"/>
                                        </p:tgtEl>
                                      </p:cBhvr>
                                      <p:to x="100000" y="100000"/>
                                    </p:animScale>
                                    <p:animScale>
                                      <p:cBhvr>
                                        <p:cTn id="382" dur="26">
                                          <p:stCondLst>
                                            <p:cond delay="1642"/>
                                          </p:stCondLst>
                                        </p:cTn>
                                        <p:tgtEl>
                                          <p:spTgt spid="357"/>
                                        </p:tgtEl>
                                      </p:cBhvr>
                                      <p:to x="100000" y="90000"/>
                                    </p:animScale>
                                    <p:animScale>
                                      <p:cBhvr>
                                        <p:cTn id="383" dur="166" decel="50000">
                                          <p:stCondLst>
                                            <p:cond delay="1668"/>
                                          </p:stCondLst>
                                        </p:cTn>
                                        <p:tgtEl>
                                          <p:spTgt spid="357"/>
                                        </p:tgtEl>
                                      </p:cBhvr>
                                      <p:to x="100000" y="100000"/>
                                    </p:animScale>
                                    <p:animScale>
                                      <p:cBhvr>
                                        <p:cTn id="384" dur="26">
                                          <p:stCondLst>
                                            <p:cond delay="1808"/>
                                          </p:stCondLst>
                                        </p:cTn>
                                        <p:tgtEl>
                                          <p:spTgt spid="357"/>
                                        </p:tgtEl>
                                      </p:cBhvr>
                                      <p:to x="100000" y="95000"/>
                                    </p:animScale>
                                    <p:animScale>
                                      <p:cBhvr>
                                        <p:cTn id="385" dur="166" decel="50000">
                                          <p:stCondLst>
                                            <p:cond delay="1834"/>
                                          </p:stCondLst>
                                        </p:cTn>
                                        <p:tgtEl>
                                          <p:spTgt spid="357"/>
                                        </p:tgtEl>
                                      </p:cBhvr>
                                      <p:to x="100000" y="100000"/>
                                    </p:animScale>
                                  </p:childTnLst>
                                </p:cTn>
                              </p:par>
                            </p:childTnLst>
                          </p:cTn>
                        </p:par>
                      </p:childTnLst>
                    </p:cTn>
                  </p:par>
                </p:childTnLst>
              </p:cTn>
              <p:nextCondLst>
                <p:cond evt="onClick" delay="0">
                  <p:tgtEl>
                    <p:spTgt spid="356"/>
                  </p:tgtEl>
                </p:cond>
              </p:nextCondLst>
            </p:seq>
            <p:seq concurrent="1" nextAc="seek">
              <p:cTn id="386" restart="whenNotActive" fill="hold" evtFilter="cancelBubble" nodeType="interactiveSeq">
                <p:stCondLst>
                  <p:cond evt="onClick" delay="0">
                    <p:tgtEl>
                      <p:spTgt spid="358"/>
                    </p:tgtEl>
                  </p:cond>
                </p:stCondLst>
                <p:endSync evt="end" delay="0">
                  <p:rtn val="all"/>
                </p:endSync>
                <p:childTnLst>
                  <p:par>
                    <p:cTn id="387" fill="hold">
                      <p:stCondLst>
                        <p:cond delay="0"/>
                      </p:stCondLst>
                      <p:childTnLst>
                        <p:par>
                          <p:cTn id="388" fill="hold">
                            <p:stCondLst>
                              <p:cond delay="0"/>
                            </p:stCondLst>
                            <p:childTnLst>
                              <p:par>
                                <p:cTn id="389" presetID="1" presetClass="entr" presetSubtype="0" fill="hold" nodeType="clickEffect">
                                  <p:stCondLst>
                                    <p:cond delay="0"/>
                                  </p:stCondLst>
                                  <p:childTnLst>
                                    <p:set>
                                      <p:cBhvr>
                                        <p:cTn id="390" dur="1" fill="hold">
                                          <p:stCondLst>
                                            <p:cond delay="0"/>
                                          </p:stCondLst>
                                        </p:cTn>
                                        <p:tgtEl>
                                          <p:spTgt spid="359"/>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ntr" presetSubtype="0" fill="hold" nodeType="clickEffect">
                                  <p:stCondLst>
                                    <p:cond delay="0"/>
                                  </p:stCondLst>
                                  <p:childTnLst>
                                    <p:set>
                                      <p:cBhvr>
                                        <p:cTn id="394" dur="1" fill="hold">
                                          <p:stCondLst>
                                            <p:cond delay="0"/>
                                          </p:stCondLst>
                                        </p:cTn>
                                        <p:tgtEl>
                                          <p:spTgt spid="360"/>
                                        </p:tgtEl>
                                        <p:attrNameLst>
                                          <p:attrName>style.visibility</p:attrName>
                                        </p:attrNameLst>
                                      </p:cBhvr>
                                      <p:to>
                                        <p:strVal val="visible"/>
                                      </p:to>
                                    </p:set>
                                  </p:childTnLst>
                                </p:cTn>
                              </p:par>
                            </p:childTnLst>
                          </p:cTn>
                        </p:par>
                      </p:childTnLst>
                    </p:cTn>
                  </p:par>
                  <p:par>
                    <p:cTn id="395" fill="hold">
                      <p:stCondLst>
                        <p:cond delay="indefinite"/>
                      </p:stCondLst>
                      <p:childTnLst>
                        <p:par>
                          <p:cTn id="396" fill="hold">
                            <p:stCondLst>
                              <p:cond delay="0"/>
                            </p:stCondLst>
                            <p:childTnLst>
                              <p:par>
                                <p:cTn id="397" presetID="1" presetClass="entr" presetSubtype="0" fill="hold" nodeType="clickEffect">
                                  <p:stCondLst>
                                    <p:cond delay="0"/>
                                  </p:stCondLst>
                                  <p:childTnLst>
                                    <p:set>
                                      <p:cBhvr>
                                        <p:cTn id="398" dur="1" fill="hold">
                                          <p:stCondLst>
                                            <p:cond delay="0"/>
                                          </p:stCondLst>
                                        </p:cTn>
                                        <p:tgtEl>
                                          <p:spTgt spid="361"/>
                                        </p:tgtEl>
                                        <p:attrNameLst>
                                          <p:attrName>style.visibility</p:attrName>
                                        </p:attrNameLst>
                                      </p:cBhvr>
                                      <p:to>
                                        <p:strVal val="visible"/>
                                      </p:to>
                                    </p:set>
                                  </p:childTnLst>
                                </p:cTn>
                              </p:par>
                            </p:childTnLst>
                          </p:cTn>
                        </p:par>
                      </p:childTnLst>
                    </p:cTn>
                  </p:par>
                </p:childTnLst>
              </p:cTn>
              <p:nextCondLst>
                <p:cond evt="onClick" delay="0">
                  <p:tgtEl>
                    <p:spTgt spid="358"/>
                  </p:tgtEl>
                </p:cond>
              </p:nextCondLst>
            </p:seq>
            <p:seq concurrent="1" nextAc="seek">
              <p:cTn id="399" restart="whenNotActive" fill="hold" evtFilter="cancelBubble" nodeType="interactiveSeq">
                <p:stCondLst>
                  <p:cond evt="onClick" delay="0">
                    <p:tgtEl>
                      <p:spTgt spid="361"/>
                    </p:tgtEl>
                  </p:cond>
                </p:stCondLst>
                <p:endSync evt="end" delay="0">
                  <p:rtn val="all"/>
                </p:endSync>
                <p:childTnLst>
                  <p:par>
                    <p:cTn id="400" fill="hold">
                      <p:stCondLst>
                        <p:cond delay="0"/>
                      </p:stCondLst>
                      <p:childTnLst>
                        <p:par>
                          <p:cTn id="401" fill="hold">
                            <p:stCondLst>
                              <p:cond delay="0"/>
                            </p:stCondLst>
                            <p:childTnLst>
                              <p:par>
                                <p:cTn id="402" presetID="26" presetClass="entr" presetSubtype="0" fill="hold" nodeType="clickEffect">
                                  <p:stCondLst>
                                    <p:cond delay="0"/>
                                  </p:stCondLst>
                                  <p:childTnLst>
                                    <p:set>
                                      <p:cBhvr>
                                        <p:cTn id="403" dur="1" fill="hold">
                                          <p:stCondLst>
                                            <p:cond delay="0"/>
                                          </p:stCondLst>
                                        </p:cTn>
                                        <p:tgtEl>
                                          <p:spTgt spid="362"/>
                                        </p:tgtEl>
                                        <p:attrNameLst>
                                          <p:attrName>style.visibility</p:attrName>
                                        </p:attrNameLst>
                                      </p:cBhvr>
                                      <p:to>
                                        <p:strVal val="visible"/>
                                      </p:to>
                                    </p:set>
                                    <p:animEffect transition="in" filter="wipe(down)">
                                      <p:cBhvr>
                                        <p:cTn id="404" dur="580">
                                          <p:stCondLst>
                                            <p:cond delay="0"/>
                                          </p:stCondLst>
                                        </p:cTn>
                                        <p:tgtEl>
                                          <p:spTgt spid="362"/>
                                        </p:tgtEl>
                                      </p:cBhvr>
                                    </p:animEffect>
                                    <p:anim calcmode="lin" valueType="num">
                                      <p:cBhvr>
                                        <p:cTn id="405" dur="1822" tmFilter="0,0; 0.14,0.36; 0.43,0.73; 0.71,0.91; 1.0,1.0">
                                          <p:stCondLst>
                                            <p:cond delay="0"/>
                                          </p:stCondLst>
                                        </p:cTn>
                                        <p:tgtEl>
                                          <p:spTgt spid="362"/>
                                        </p:tgtEl>
                                        <p:attrNameLst>
                                          <p:attrName>ppt_x</p:attrName>
                                        </p:attrNameLst>
                                      </p:cBhvr>
                                      <p:tavLst>
                                        <p:tav tm="0">
                                          <p:val>
                                            <p:strVal val="#ppt_x-0.25"/>
                                          </p:val>
                                        </p:tav>
                                        <p:tav tm="100000">
                                          <p:val>
                                            <p:strVal val="#ppt_x"/>
                                          </p:val>
                                        </p:tav>
                                      </p:tavLst>
                                    </p:anim>
                                    <p:anim calcmode="lin" valueType="num">
                                      <p:cBhvr>
                                        <p:cTn id="406" dur="664" tmFilter="0.0,0.0; 0.25,0.07; 0.50,0.2; 0.75,0.467; 1.0,1.0">
                                          <p:stCondLst>
                                            <p:cond delay="0"/>
                                          </p:stCondLst>
                                        </p:cTn>
                                        <p:tgtEl>
                                          <p:spTgt spid="362"/>
                                        </p:tgtEl>
                                        <p:attrNameLst>
                                          <p:attrName>ppt_y</p:attrName>
                                        </p:attrNameLst>
                                      </p:cBhvr>
                                      <p:tavLst>
                                        <p:tav tm="0" fmla="#ppt_y-sin(pi*$)/3">
                                          <p:val>
                                            <p:fltVal val="0.5"/>
                                          </p:val>
                                        </p:tav>
                                        <p:tav tm="100000">
                                          <p:val>
                                            <p:fltVal val="1"/>
                                          </p:val>
                                        </p:tav>
                                      </p:tavLst>
                                    </p:anim>
                                    <p:anim calcmode="lin" valueType="num">
                                      <p:cBhvr>
                                        <p:cTn id="407" dur="664" tmFilter="0, 0; 0.125,0.2665; 0.25,0.4; 0.375,0.465; 0.5,0.5;  0.625,0.535; 0.75,0.6; 0.875,0.7335; 1,1">
                                          <p:stCondLst>
                                            <p:cond delay="664"/>
                                          </p:stCondLst>
                                        </p:cTn>
                                        <p:tgtEl>
                                          <p:spTgt spid="362"/>
                                        </p:tgtEl>
                                        <p:attrNameLst>
                                          <p:attrName>ppt_y</p:attrName>
                                        </p:attrNameLst>
                                      </p:cBhvr>
                                      <p:tavLst>
                                        <p:tav tm="0" fmla="#ppt_y-sin(pi*$)/9">
                                          <p:val>
                                            <p:fltVal val="0"/>
                                          </p:val>
                                        </p:tav>
                                        <p:tav tm="100000">
                                          <p:val>
                                            <p:fltVal val="1"/>
                                          </p:val>
                                        </p:tav>
                                      </p:tavLst>
                                    </p:anim>
                                    <p:anim calcmode="lin" valueType="num">
                                      <p:cBhvr>
                                        <p:cTn id="408" dur="332" tmFilter="0, 0; 0.125,0.2665; 0.25,0.4; 0.375,0.465; 0.5,0.5;  0.625,0.535; 0.75,0.6; 0.875,0.7335; 1,1">
                                          <p:stCondLst>
                                            <p:cond delay="1324"/>
                                          </p:stCondLst>
                                        </p:cTn>
                                        <p:tgtEl>
                                          <p:spTgt spid="362"/>
                                        </p:tgtEl>
                                        <p:attrNameLst>
                                          <p:attrName>ppt_y</p:attrName>
                                        </p:attrNameLst>
                                      </p:cBhvr>
                                      <p:tavLst>
                                        <p:tav tm="0" fmla="#ppt_y-sin(pi*$)/27">
                                          <p:val>
                                            <p:fltVal val="0"/>
                                          </p:val>
                                        </p:tav>
                                        <p:tav tm="100000">
                                          <p:val>
                                            <p:fltVal val="1"/>
                                          </p:val>
                                        </p:tav>
                                      </p:tavLst>
                                    </p:anim>
                                    <p:anim calcmode="lin" valueType="num">
                                      <p:cBhvr>
                                        <p:cTn id="409" dur="164" tmFilter="0, 0; 0.125,0.2665; 0.25,0.4; 0.375,0.465; 0.5,0.5;  0.625,0.535; 0.75,0.6; 0.875,0.7335; 1,1">
                                          <p:stCondLst>
                                            <p:cond delay="1656"/>
                                          </p:stCondLst>
                                        </p:cTn>
                                        <p:tgtEl>
                                          <p:spTgt spid="362"/>
                                        </p:tgtEl>
                                        <p:attrNameLst>
                                          <p:attrName>ppt_y</p:attrName>
                                        </p:attrNameLst>
                                      </p:cBhvr>
                                      <p:tavLst>
                                        <p:tav tm="0" fmla="#ppt_y-sin(pi*$)/81">
                                          <p:val>
                                            <p:fltVal val="0"/>
                                          </p:val>
                                        </p:tav>
                                        <p:tav tm="100000">
                                          <p:val>
                                            <p:fltVal val="1"/>
                                          </p:val>
                                        </p:tav>
                                      </p:tavLst>
                                    </p:anim>
                                    <p:animScale>
                                      <p:cBhvr>
                                        <p:cTn id="410" dur="26">
                                          <p:stCondLst>
                                            <p:cond delay="650"/>
                                          </p:stCondLst>
                                        </p:cTn>
                                        <p:tgtEl>
                                          <p:spTgt spid="362"/>
                                        </p:tgtEl>
                                      </p:cBhvr>
                                      <p:to x="100000" y="60000"/>
                                    </p:animScale>
                                    <p:animScale>
                                      <p:cBhvr>
                                        <p:cTn id="411" dur="166" decel="50000">
                                          <p:stCondLst>
                                            <p:cond delay="676"/>
                                          </p:stCondLst>
                                        </p:cTn>
                                        <p:tgtEl>
                                          <p:spTgt spid="362"/>
                                        </p:tgtEl>
                                      </p:cBhvr>
                                      <p:to x="100000" y="100000"/>
                                    </p:animScale>
                                    <p:animScale>
                                      <p:cBhvr>
                                        <p:cTn id="412" dur="26">
                                          <p:stCondLst>
                                            <p:cond delay="1312"/>
                                          </p:stCondLst>
                                        </p:cTn>
                                        <p:tgtEl>
                                          <p:spTgt spid="362"/>
                                        </p:tgtEl>
                                      </p:cBhvr>
                                      <p:to x="100000" y="80000"/>
                                    </p:animScale>
                                    <p:animScale>
                                      <p:cBhvr>
                                        <p:cTn id="413" dur="166" decel="50000">
                                          <p:stCondLst>
                                            <p:cond delay="1338"/>
                                          </p:stCondLst>
                                        </p:cTn>
                                        <p:tgtEl>
                                          <p:spTgt spid="362"/>
                                        </p:tgtEl>
                                      </p:cBhvr>
                                      <p:to x="100000" y="100000"/>
                                    </p:animScale>
                                    <p:animScale>
                                      <p:cBhvr>
                                        <p:cTn id="414" dur="26">
                                          <p:stCondLst>
                                            <p:cond delay="1642"/>
                                          </p:stCondLst>
                                        </p:cTn>
                                        <p:tgtEl>
                                          <p:spTgt spid="362"/>
                                        </p:tgtEl>
                                      </p:cBhvr>
                                      <p:to x="100000" y="90000"/>
                                    </p:animScale>
                                    <p:animScale>
                                      <p:cBhvr>
                                        <p:cTn id="415" dur="166" decel="50000">
                                          <p:stCondLst>
                                            <p:cond delay="1668"/>
                                          </p:stCondLst>
                                        </p:cTn>
                                        <p:tgtEl>
                                          <p:spTgt spid="362"/>
                                        </p:tgtEl>
                                      </p:cBhvr>
                                      <p:to x="100000" y="100000"/>
                                    </p:animScale>
                                    <p:animScale>
                                      <p:cBhvr>
                                        <p:cTn id="416" dur="26">
                                          <p:stCondLst>
                                            <p:cond delay="1808"/>
                                          </p:stCondLst>
                                        </p:cTn>
                                        <p:tgtEl>
                                          <p:spTgt spid="362"/>
                                        </p:tgtEl>
                                      </p:cBhvr>
                                      <p:to x="100000" y="95000"/>
                                    </p:animScale>
                                    <p:animScale>
                                      <p:cBhvr>
                                        <p:cTn id="417" dur="166" decel="50000">
                                          <p:stCondLst>
                                            <p:cond delay="1834"/>
                                          </p:stCondLst>
                                        </p:cTn>
                                        <p:tgtEl>
                                          <p:spTgt spid="362"/>
                                        </p:tgtEl>
                                      </p:cBhvr>
                                      <p:to x="100000" y="100000"/>
                                    </p:animScale>
                                  </p:childTnLst>
                                </p:cTn>
                              </p:par>
                            </p:childTnLst>
                          </p:cTn>
                        </p:par>
                      </p:childTnLst>
                    </p:cTn>
                  </p:par>
                </p:childTnLst>
              </p:cTn>
              <p:nextCondLst>
                <p:cond evt="onClick" delay="0">
                  <p:tgtEl>
                    <p:spTgt spid="361"/>
                  </p:tgtEl>
                </p:cond>
              </p:nextCondLst>
            </p:seq>
            <p:seq concurrent="1" nextAc="seek">
              <p:cTn id="418" restart="whenNotActive" fill="hold" evtFilter="cancelBubble" nodeType="interactiveSeq">
                <p:stCondLst>
                  <p:cond evt="onClick" delay="0">
                    <p:tgtEl>
                      <p:spTgt spid="363"/>
                    </p:tgtEl>
                  </p:cond>
                </p:stCondLst>
                <p:endSync evt="end" delay="0">
                  <p:rtn val="all"/>
                </p:endSync>
                <p:childTnLst>
                  <p:par>
                    <p:cTn id="419" fill="hold">
                      <p:stCondLst>
                        <p:cond delay="0"/>
                      </p:stCondLst>
                      <p:childTnLst>
                        <p:par>
                          <p:cTn id="420" fill="hold">
                            <p:stCondLst>
                              <p:cond delay="0"/>
                            </p:stCondLst>
                            <p:childTnLst>
                              <p:par>
                                <p:cTn id="421" presetID="1" presetClass="entr" presetSubtype="0" fill="hold" nodeType="clickEffect">
                                  <p:stCondLst>
                                    <p:cond delay="0"/>
                                  </p:stCondLst>
                                  <p:childTnLst>
                                    <p:set>
                                      <p:cBhvr>
                                        <p:cTn id="422" dur="1" fill="hold">
                                          <p:stCondLst>
                                            <p:cond delay="0"/>
                                          </p:stCondLst>
                                        </p:cTn>
                                        <p:tgtEl>
                                          <p:spTgt spid="364"/>
                                        </p:tgtEl>
                                        <p:attrNameLst>
                                          <p:attrName>style.visibility</p:attrName>
                                        </p:attrNameLst>
                                      </p:cBhvr>
                                      <p:to>
                                        <p:strVal val="visible"/>
                                      </p:to>
                                    </p:set>
                                  </p:childTnLst>
                                </p:cTn>
                              </p:par>
                            </p:childTnLst>
                          </p:cTn>
                        </p:par>
                      </p:childTnLst>
                    </p:cTn>
                  </p:par>
                  <p:par>
                    <p:cTn id="423" fill="hold">
                      <p:stCondLst>
                        <p:cond delay="indefinite"/>
                      </p:stCondLst>
                      <p:childTnLst>
                        <p:par>
                          <p:cTn id="424" fill="hold">
                            <p:stCondLst>
                              <p:cond delay="0"/>
                            </p:stCondLst>
                            <p:childTnLst>
                              <p:par>
                                <p:cTn id="425" presetID="1" presetClass="entr" presetSubtype="0" fill="hold" nodeType="clickEffect">
                                  <p:stCondLst>
                                    <p:cond delay="0"/>
                                  </p:stCondLst>
                                  <p:childTnLst>
                                    <p:set>
                                      <p:cBhvr>
                                        <p:cTn id="426" dur="1" fill="hold">
                                          <p:stCondLst>
                                            <p:cond delay="0"/>
                                          </p:stCondLst>
                                        </p:cTn>
                                        <p:tgtEl>
                                          <p:spTgt spid="365"/>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ntr" presetSubtype="0" fill="hold" nodeType="clickEffect">
                                  <p:stCondLst>
                                    <p:cond delay="0"/>
                                  </p:stCondLst>
                                  <p:childTnLst>
                                    <p:set>
                                      <p:cBhvr>
                                        <p:cTn id="430" dur="1" fill="hold">
                                          <p:stCondLst>
                                            <p:cond delay="0"/>
                                          </p:stCondLst>
                                        </p:cTn>
                                        <p:tgtEl>
                                          <p:spTgt spid="366"/>
                                        </p:tgtEl>
                                        <p:attrNameLst>
                                          <p:attrName>style.visibility</p:attrName>
                                        </p:attrNameLst>
                                      </p:cBhvr>
                                      <p:to>
                                        <p:strVal val="visible"/>
                                      </p:to>
                                    </p:set>
                                  </p:childTnLst>
                                </p:cTn>
                              </p:par>
                            </p:childTnLst>
                          </p:cTn>
                        </p:par>
                      </p:childTnLst>
                    </p:cTn>
                  </p:par>
                </p:childTnLst>
              </p:cTn>
              <p:nextCondLst>
                <p:cond evt="onClick" delay="0">
                  <p:tgtEl>
                    <p:spTgt spid="363"/>
                  </p:tgtEl>
                </p:cond>
              </p:nextCondLst>
            </p:seq>
            <p:seq concurrent="1" nextAc="seek">
              <p:cTn id="431" restart="whenNotActive" fill="hold" evtFilter="cancelBubble" nodeType="interactiveSeq">
                <p:stCondLst>
                  <p:cond evt="onClick" delay="0">
                    <p:tgtEl>
                      <p:spTgt spid="366"/>
                    </p:tgtEl>
                  </p:cond>
                </p:stCondLst>
                <p:endSync evt="end" delay="0">
                  <p:rtn val="all"/>
                </p:endSync>
                <p:childTnLst>
                  <p:par>
                    <p:cTn id="432" fill="hold">
                      <p:stCondLst>
                        <p:cond delay="0"/>
                      </p:stCondLst>
                      <p:childTnLst>
                        <p:par>
                          <p:cTn id="433" fill="hold">
                            <p:stCondLst>
                              <p:cond delay="0"/>
                            </p:stCondLst>
                            <p:childTnLst>
                              <p:par>
                                <p:cTn id="434" presetID="26" presetClass="entr" presetSubtype="0" fill="hold" nodeType="clickEffect">
                                  <p:stCondLst>
                                    <p:cond delay="0"/>
                                  </p:stCondLst>
                                  <p:childTnLst>
                                    <p:set>
                                      <p:cBhvr>
                                        <p:cTn id="435" dur="1" fill="hold">
                                          <p:stCondLst>
                                            <p:cond delay="0"/>
                                          </p:stCondLst>
                                        </p:cTn>
                                        <p:tgtEl>
                                          <p:spTgt spid="367"/>
                                        </p:tgtEl>
                                        <p:attrNameLst>
                                          <p:attrName>style.visibility</p:attrName>
                                        </p:attrNameLst>
                                      </p:cBhvr>
                                      <p:to>
                                        <p:strVal val="visible"/>
                                      </p:to>
                                    </p:set>
                                    <p:animEffect transition="in" filter="wipe(down)">
                                      <p:cBhvr>
                                        <p:cTn id="436" dur="580">
                                          <p:stCondLst>
                                            <p:cond delay="0"/>
                                          </p:stCondLst>
                                        </p:cTn>
                                        <p:tgtEl>
                                          <p:spTgt spid="367"/>
                                        </p:tgtEl>
                                      </p:cBhvr>
                                    </p:animEffect>
                                    <p:anim calcmode="lin" valueType="num">
                                      <p:cBhvr>
                                        <p:cTn id="437" dur="1822" tmFilter="0,0; 0.14,0.36; 0.43,0.73; 0.71,0.91; 1.0,1.0">
                                          <p:stCondLst>
                                            <p:cond delay="0"/>
                                          </p:stCondLst>
                                        </p:cTn>
                                        <p:tgtEl>
                                          <p:spTgt spid="367"/>
                                        </p:tgtEl>
                                        <p:attrNameLst>
                                          <p:attrName>ppt_x</p:attrName>
                                        </p:attrNameLst>
                                      </p:cBhvr>
                                      <p:tavLst>
                                        <p:tav tm="0">
                                          <p:val>
                                            <p:strVal val="#ppt_x-0.25"/>
                                          </p:val>
                                        </p:tav>
                                        <p:tav tm="100000">
                                          <p:val>
                                            <p:strVal val="#ppt_x"/>
                                          </p:val>
                                        </p:tav>
                                      </p:tavLst>
                                    </p:anim>
                                    <p:anim calcmode="lin" valueType="num">
                                      <p:cBhvr>
                                        <p:cTn id="438" dur="664" tmFilter="0.0,0.0; 0.25,0.07; 0.50,0.2; 0.75,0.467; 1.0,1.0">
                                          <p:stCondLst>
                                            <p:cond delay="0"/>
                                          </p:stCondLst>
                                        </p:cTn>
                                        <p:tgtEl>
                                          <p:spTgt spid="367"/>
                                        </p:tgtEl>
                                        <p:attrNameLst>
                                          <p:attrName>ppt_y</p:attrName>
                                        </p:attrNameLst>
                                      </p:cBhvr>
                                      <p:tavLst>
                                        <p:tav tm="0" fmla="#ppt_y-sin(pi*$)/3">
                                          <p:val>
                                            <p:fltVal val="0.5"/>
                                          </p:val>
                                        </p:tav>
                                        <p:tav tm="100000">
                                          <p:val>
                                            <p:fltVal val="1"/>
                                          </p:val>
                                        </p:tav>
                                      </p:tavLst>
                                    </p:anim>
                                    <p:anim calcmode="lin" valueType="num">
                                      <p:cBhvr>
                                        <p:cTn id="439" dur="664" tmFilter="0, 0; 0.125,0.2665; 0.25,0.4; 0.375,0.465; 0.5,0.5;  0.625,0.535; 0.75,0.6; 0.875,0.7335; 1,1">
                                          <p:stCondLst>
                                            <p:cond delay="664"/>
                                          </p:stCondLst>
                                        </p:cTn>
                                        <p:tgtEl>
                                          <p:spTgt spid="367"/>
                                        </p:tgtEl>
                                        <p:attrNameLst>
                                          <p:attrName>ppt_y</p:attrName>
                                        </p:attrNameLst>
                                      </p:cBhvr>
                                      <p:tavLst>
                                        <p:tav tm="0" fmla="#ppt_y-sin(pi*$)/9">
                                          <p:val>
                                            <p:fltVal val="0"/>
                                          </p:val>
                                        </p:tav>
                                        <p:tav tm="100000">
                                          <p:val>
                                            <p:fltVal val="1"/>
                                          </p:val>
                                        </p:tav>
                                      </p:tavLst>
                                    </p:anim>
                                    <p:anim calcmode="lin" valueType="num">
                                      <p:cBhvr>
                                        <p:cTn id="440" dur="332" tmFilter="0, 0; 0.125,0.2665; 0.25,0.4; 0.375,0.465; 0.5,0.5;  0.625,0.535; 0.75,0.6; 0.875,0.7335; 1,1">
                                          <p:stCondLst>
                                            <p:cond delay="1324"/>
                                          </p:stCondLst>
                                        </p:cTn>
                                        <p:tgtEl>
                                          <p:spTgt spid="367"/>
                                        </p:tgtEl>
                                        <p:attrNameLst>
                                          <p:attrName>ppt_y</p:attrName>
                                        </p:attrNameLst>
                                      </p:cBhvr>
                                      <p:tavLst>
                                        <p:tav tm="0" fmla="#ppt_y-sin(pi*$)/27">
                                          <p:val>
                                            <p:fltVal val="0"/>
                                          </p:val>
                                        </p:tav>
                                        <p:tav tm="100000">
                                          <p:val>
                                            <p:fltVal val="1"/>
                                          </p:val>
                                        </p:tav>
                                      </p:tavLst>
                                    </p:anim>
                                    <p:anim calcmode="lin" valueType="num">
                                      <p:cBhvr>
                                        <p:cTn id="441" dur="164" tmFilter="0, 0; 0.125,0.2665; 0.25,0.4; 0.375,0.465; 0.5,0.5;  0.625,0.535; 0.75,0.6; 0.875,0.7335; 1,1">
                                          <p:stCondLst>
                                            <p:cond delay="1656"/>
                                          </p:stCondLst>
                                        </p:cTn>
                                        <p:tgtEl>
                                          <p:spTgt spid="367"/>
                                        </p:tgtEl>
                                        <p:attrNameLst>
                                          <p:attrName>ppt_y</p:attrName>
                                        </p:attrNameLst>
                                      </p:cBhvr>
                                      <p:tavLst>
                                        <p:tav tm="0" fmla="#ppt_y-sin(pi*$)/81">
                                          <p:val>
                                            <p:fltVal val="0"/>
                                          </p:val>
                                        </p:tav>
                                        <p:tav tm="100000">
                                          <p:val>
                                            <p:fltVal val="1"/>
                                          </p:val>
                                        </p:tav>
                                      </p:tavLst>
                                    </p:anim>
                                    <p:animScale>
                                      <p:cBhvr>
                                        <p:cTn id="442" dur="26">
                                          <p:stCondLst>
                                            <p:cond delay="650"/>
                                          </p:stCondLst>
                                        </p:cTn>
                                        <p:tgtEl>
                                          <p:spTgt spid="367"/>
                                        </p:tgtEl>
                                      </p:cBhvr>
                                      <p:to x="100000" y="60000"/>
                                    </p:animScale>
                                    <p:animScale>
                                      <p:cBhvr>
                                        <p:cTn id="443" dur="166" decel="50000">
                                          <p:stCondLst>
                                            <p:cond delay="676"/>
                                          </p:stCondLst>
                                        </p:cTn>
                                        <p:tgtEl>
                                          <p:spTgt spid="367"/>
                                        </p:tgtEl>
                                      </p:cBhvr>
                                      <p:to x="100000" y="100000"/>
                                    </p:animScale>
                                    <p:animScale>
                                      <p:cBhvr>
                                        <p:cTn id="444" dur="26">
                                          <p:stCondLst>
                                            <p:cond delay="1312"/>
                                          </p:stCondLst>
                                        </p:cTn>
                                        <p:tgtEl>
                                          <p:spTgt spid="367"/>
                                        </p:tgtEl>
                                      </p:cBhvr>
                                      <p:to x="100000" y="80000"/>
                                    </p:animScale>
                                    <p:animScale>
                                      <p:cBhvr>
                                        <p:cTn id="445" dur="166" decel="50000">
                                          <p:stCondLst>
                                            <p:cond delay="1338"/>
                                          </p:stCondLst>
                                        </p:cTn>
                                        <p:tgtEl>
                                          <p:spTgt spid="367"/>
                                        </p:tgtEl>
                                      </p:cBhvr>
                                      <p:to x="100000" y="100000"/>
                                    </p:animScale>
                                    <p:animScale>
                                      <p:cBhvr>
                                        <p:cTn id="446" dur="26">
                                          <p:stCondLst>
                                            <p:cond delay="1642"/>
                                          </p:stCondLst>
                                        </p:cTn>
                                        <p:tgtEl>
                                          <p:spTgt spid="367"/>
                                        </p:tgtEl>
                                      </p:cBhvr>
                                      <p:to x="100000" y="90000"/>
                                    </p:animScale>
                                    <p:animScale>
                                      <p:cBhvr>
                                        <p:cTn id="447" dur="166" decel="50000">
                                          <p:stCondLst>
                                            <p:cond delay="1668"/>
                                          </p:stCondLst>
                                        </p:cTn>
                                        <p:tgtEl>
                                          <p:spTgt spid="367"/>
                                        </p:tgtEl>
                                      </p:cBhvr>
                                      <p:to x="100000" y="100000"/>
                                    </p:animScale>
                                    <p:animScale>
                                      <p:cBhvr>
                                        <p:cTn id="448" dur="26">
                                          <p:stCondLst>
                                            <p:cond delay="1808"/>
                                          </p:stCondLst>
                                        </p:cTn>
                                        <p:tgtEl>
                                          <p:spTgt spid="367"/>
                                        </p:tgtEl>
                                      </p:cBhvr>
                                      <p:to x="100000" y="95000"/>
                                    </p:animScale>
                                    <p:animScale>
                                      <p:cBhvr>
                                        <p:cTn id="449" dur="166" decel="50000">
                                          <p:stCondLst>
                                            <p:cond delay="1834"/>
                                          </p:stCondLst>
                                        </p:cTn>
                                        <p:tgtEl>
                                          <p:spTgt spid="367"/>
                                        </p:tgtEl>
                                      </p:cBhvr>
                                      <p:to x="100000" y="100000"/>
                                    </p:animScale>
                                  </p:childTnLst>
                                </p:cTn>
                              </p:par>
                            </p:childTnLst>
                          </p:cTn>
                        </p:par>
                      </p:childTnLst>
                    </p:cTn>
                  </p:par>
                </p:childTnLst>
              </p:cTn>
              <p:nextCondLst>
                <p:cond evt="onClick" delay="0">
                  <p:tgtEl>
                    <p:spTgt spid="366"/>
                  </p:tgtEl>
                </p:cond>
              </p:nextCondLst>
            </p:seq>
            <p:seq concurrent="1" nextAc="seek">
              <p:cTn id="450" restart="whenNotActive" fill="hold" evtFilter="cancelBubble" nodeType="interactiveSeq">
                <p:stCondLst>
                  <p:cond evt="onClick" delay="0">
                    <p:tgtEl>
                      <p:spTgt spid="368"/>
                    </p:tgtEl>
                  </p:cond>
                </p:stCondLst>
                <p:endSync evt="end" delay="0">
                  <p:rtn val="all"/>
                </p:endSync>
                <p:childTnLst>
                  <p:par>
                    <p:cTn id="451" fill="hold">
                      <p:stCondLst>
                        <p:cond delay="0"/>
                      </p:stCondLst>
                      <p:childTnLst>
                        <p:par>
                          <p:cTn id="452" fill="hold">
                            <p:stCondLst>
                              <p:cond delay="0"/>
                            </p:stCondLst>
                            <p:childTnLst>
                              <p:par>
                                <p:cTn id="453" presetID="1" presetClass="entr" presetSubtype="0" fill="hold" nodeType="clickEffect">
                                  <p:stCondLst>
                                    <p:cond delay="0"/>
                                  </p:stCondLst>
                                  <p:childTnLst>
                                    <p:set>
                                      <p:cBhvr>
                                        <p:cTn id="454" dur="1" fill="hold">
                                          <p:stCondLst>
                                            <p:cond delay="0"/>
                                          </p:stCondLst>
                                        </p:cTn>
                                        <p:tgtEl>
                                          <p:spTgt spid="369"/>
                                        </p:tgtEl>
                                        <p:attrNameLst>
                                          <p:attrName>style.visibility</p:attrName>
                                        </p:attrNameLst>
                                      </p:cBhvr>
                                      <p:to>
                                        <p:strVal val="visible"/>
                                      </p:to>
                                    </p:set>
                                  </p:childTnLst>
                                </p:cTn>
                              </p:par>
                            </p:childTnLst>
                          </p:cTn>
                        </p:par>
                      </p:childTnLst>
                    </p:cTn>
                  </p:par>
                  <p:par>
                    <p:cTn id="455" fill="hold">
                      <p:stCondLst>
                        <p:cond delay="indefinite"/>
                      </p:stCondLst>
                      <p:childTnLst>
                        <p:par>
                          <p:cTn id="456" fill="hold">
                            <p:stCondLst>
                              <p:cond delay="0"/>
                            </p:stCondLst>
                            <p:childTnLst>
                              <p:par>
                                <p:cTn id="457" presetID="1" presetClass="entr" presetSubtype="0" fill="hold" nodeType="clickEffect">
                                  <p:stCondLst>
                                    <p:cond delay="0"/>
                                  </p:stCondLst>
                                  <p:childTnLst>
                                    <p:set>
                                      <p:cBhvr>
                                        <p:cTn id="458" dur="1" fill="hold">
                                          <p:stCondLst>
                                            <p:cond delay="0"/>
                                          </p:stCondLst>
                                        </p:cTn>
                                        <p:tgtEl>
                                          <p:spTgt spid="370"/>
                                        </p:tgtEl>
                                        <p:attrNameLst>
                                          <p:attrName>style.visibility</p:attrName>
                                        </p:attrNameLst>
                                      </p:cBhvr>
                                      <p:to>
                                        <p:strVal val="visible"/>
                                      </p:to>
                                    </p:set>
                                  </p:childTnLst>
                                </p:cTn>
                              </p:par>
                            </p:childTnLst>
                          </p:cTn>
                        </p:par>
                      </p:childTnLst>
                    </p:cTn>
                  </p:par>
                  <p:par>
                    <p:cTn id="459" fill="hold">
                      <p:stCondLst>
                        <p:cond delay="indefinite"/>
                      </p:stCondLst>
                      <p:childTnLst>
                        <p:par>
                          <p:cTn id="460" fill="hold">
                            <p:stCondLst>
                              <p:cond delay="0"/>
                            </p:stCondLst>
                            <p:childTnLst>
                              <p:par>
                                <p:cTn id="461" presetID="1" presetClass="entr" presetSubtype="0" fill="hold" nodeType="clickEffect">
                                  <p:stCondLst>
                                    <p:cond delay="0"/>
                                  </p:stCondLst>
                                  <p:childTnLst>
                                    <p:set>
                                      <p:cBhvr>
                                        <p:cTn id="462" dur="1" fill="hold">
                                          <p:stCondLst>
                                            <p:cond delay="0"/>
                                          </p:stCondLst>
                                        </p:cTn>
                                        <p:tgtEl>
                                          <p:spTgt spid="371"/>
                                        </p:tgtEl>
                                        <p:attrNameLst>
                                          <p:attrName>style.visibility</p:attrName>
                                        </p:attrNameLst>
                                      </p:cBhvr>
                                      <p:to>
                                        <p:strVal val="visible"/>
                                      </p:to>
                                    </p:set>
                                  </p:childTnLst>
                                </p:cTn>
                              </p:par>
                            </p:childTnLst>
                          </p:cTn>
                        </p:par>
                      </p:childTnLst>
                    </p:cTn>
                  </p:par>
                </p:childTnLst>
              </p:cTn>
              <p:nextCondLst>
                <p:cond evt="onClick" delay="0">
                  <p:tgtEl>
                    <p:spTgt spid="368"/>
                  </p:tgtEl>
                </p:cond>
              </p:nextCondLst>
            </p:seq>
            <p:seq concurrent="1" nextAc="seek">
              <p:cTn id="463" restart="whenNotActive" fill="hold" evtFilter="cancelBubble" nodeType="interactiveSeq">
                <p:stCondLst>
                  <p:cond evt="onClick" delay="0">
                    <p:tgtEl>
                      <p:spTgt spid="371"/>
                    </p:tgtEl>
                  </p:cond>
                </p:stCondLst>
                <p:endSync evt="end" delay="0">
                  <p:rtn val="all"/>
                </p:endSync>
                <p:childTnLst>
                  <p:par>
                    <p:cTn id="464" fill="hold">
                      <p:stCondLst>
                        <p:cond delay="0"/>
                      </p:stCondLst>
                      <p:childTnLst>
                        <p:par>
                          <p:cTn id="465" fill="hold">
                            <p:stCondLst>
                              <p:cond delay="0"/>
                            </p:stCondLst>
                            <p:childTnLst>
                              <p:par>
                                <p:cTn id="466" presetID="26" presetClass="entr" presetSubtype="0" fill="hold" nodeType="clickEffect">
                                  <p:stCondLst>
                                    <p:cond delay="0"/>
                                  </p:stCondLst>
                                  <p:childTnLst>
                                    <p:set>
                                      <p:cBhvr>
                                        <p:cTn id="467" dur="1" fill="hold">
                                          <p:stCondLst>
                                            <p:cond delay="0"/>
                                          </p:stCondLst>
                                        </p:cTn>
                                        <p:tgtEl>
                                          <p:spTgt spid="372"/>
                                        </p:tgtEl>
                                        <p:attrNameLst>
                                          <p:attrName>style.visibility</p:attrName>
                                        </p:attrNameLst>
                                      </p:cBhvr>
                                      <p:to>
                                        <p:strVal val="visible"/>
                                      </p:to>
                                    </p:set>
                                    <p:animEffect transition="in" filter="wipe(down)">
                                      <p:cBhvr>
                                        <p:cTn id="468" dur="580">
                                          <p:stCondLst>
                                            <p:cond delay="0"/>
                                          </p:stCondLst>
                                        </p:cTn>
                                        <p:tgtEl>
                                          <p:spTgt spid="372"/>
                                        </p:tgtEl>
                                      </p:cBhvr>
                                    </p:animEffect>
                                    <p:anim calcmode="lin" valueType="num">
                                      <p:cBhvr>
                                        <p:cTn id="469" dur="1822" tmFilter="0,0; 0.14,0.36; 0.43,0.73; 0.71,0.91; 1.0,1.0">
                                          <p:stCondLst>
                                            <p:cond delay="0"/>
                                          </p:stCondLst>
                                        </p:cTn>
                                        <p:tgtEl>
                                          <p:spTgt spid="372"/>
                                        </p:tgtEl>
                                        <p:attrNameLst>
                                          <p:attrName>ppt_x</p:attrName>
                                        </p:attrNameLst>
                                      </p:cBhvr>
                                      <p:tavLst>
                                        <p:tav tm="0">
                                          <p:val>
                                            <p:strVal val="#ppt_x-0.25"/>
                                          </p:val>
                                        </p:tav>
                                        <p:tav tm="100000">
                                          <p:val>
                                            <p:strVal val="#ppt_x"/>
                                          </p:val>
                                        </p:tav>
                                      </p:tavLst>
                                    </p:anim>
                                    <p:anim calcmode="lin" valueType="num">
                                      <p:cBhvr>
                                        <p:cTn id="470" dur="664" tmFilter="0.0,0.0; 0.25,0.07; 0.50,0.2; 0.75,0.467; 1.0,1.0">
                                          <p:stCondLst>
                                            <p:cond delay="0"/>
                                          </p:stCondLst>
                                        </p:cTn>
                                        <p:tgtEl>
                                          <p:spTgt spid="372"/>
                                        </p:tgtEl>
                                        <p:attrNameLst>
                                          <p:attrName>ppt_y</p:attrName>
                                        </p:attrNameLst>
                                      </p:cBhvr>
                                      <p:tavLst>
                                        <p:tav tm="0" fmla="#ppt_y-sin(pi*$)/3">
                                          <p:val>
                                            <p:fltVal val="0.5"/>
                                          </p:val>
                                        </p:tav>
                                        <p:tav tm="100000">
                                          <p:val>
                                            <p:fltVal val="1"/>
                                          </p:val>
                                        </p:tav>
                                      </p:tavLst>
                                    </p:anim>
                                    <p:anim calcmode="lin" valueType="num">
                                      <p:cBhvr>
                                        <p:cTn id="471" dur="664" tmFilter="0, 0; 0.125,0.2665; 0.25,0.4; 0.375,0.465; 0.5,0.5;  0.625,0.535; 0.75,0.6; 0.875,0.7335; 1,1">
                                          <p:stCondLst>
                                            <p:cond delay="664"/>
                                          </p:stCondLst>
                                        </p:cTn>
                                        <p:tgtEl>
                                          <p:spTgt spid="372"/>
                                        </p:tgtEl>
                                        <p:attrNameLst>
                                          <p:attrName>ppt_y</p:attrName>
                                        </p:attrNameLst>
                                      </p:cBhvr>
                                      <p:tavLst>
                                        <p:tav tm="0" fmla="#ppt_y-sin(pi*$)/9">
                                          <p:val>
                                            <p:fltVal val="0"/>
                                          </p:val>
                                        </p:tav>
                                        <p:tav tm="100000">
                                          <p:val>
                                            <p:fltVal val="1"/>
                                          </p:val>
                                        </p:tav>
                                      </p:tavLst>
                                    </p:anim>
                                    <p:anim calcmode="lin" valueType="num">
                                      <p:cBhvr>
                                        <p:cTn id="472" dur="332" tmFilter="0, 0; 0.125,0.2665; 0.25,0.4; 0.375,0.465; 0.5,0.5;  0.625,0.535; 0.75,0.6; 0.875,0.7335; 1,1">
                                          <p:stCondLst>
                                            <p:cond delay="1324"/>
                                          </p:stCondLst>
                                        </p:cTn>
                                        <p:tgtEl>
                                          <p:spTgt spid="372"/>
                                        </p:tgtEl>
                                        <p:attrNameLst>
                                          <p:attrName>ppt_y</p:attrName>
                                        </p:attrNameLst>
                                      </p:cBhvr>
                                      <p:tavLst>
                                        <p:tav tm="0" fmla="#ppt_y-sin(pi*$)/27">
                                          <p:val>
                                            <p:fltVal val="0"/>
                                          </p:val>
                                        </p:tav>
                                        <p:tav tm="100000">
                                          <p:val>
                                            <p:fltVal val="1"/>
                                          </p:val>
                                        </p:tav>
                                      </p:tavLst>
                                    </p:anim>
                                    <p:anim calcmode="lin" valueType="num">
                                      <p:cBhvr>
                                        <p:cTn id="473" dur="164" tmFilter="0, 0; 0.125,0.2665; 0.25,0.4; 0.375,0.465; 0.5,0.5;  0.625,0.535; 0.75,0.6; 0.875,0.7335; 1,1">
                                          <p:stCondLst>
                                            <p:cond delay="1656"/>
                                          </p:stCondLst>
                                        </p:cTn>
                                        <p:tgtEl>
                                          <p:spTgt spid="372"/>
                                        </p:tgtEl>
                                        <p:attrNameLst>
                                          <p:attrName>ppt_y</p:attrName>
                                        </p:attrNameLst>
                                      </p:cBhvr>
                                      <p:tavLst>
                                        <p:tav tm="0" fmla="#ppt_y-sin(pi*$)/81">
                                          <p:val>
                                            <p:fltVal val="0"/>
                                          </p:val>
                                        </p:tav>
                                        <p:tav tm="100000">
                                          <p:val>
                                            <p:fltVal val="1"/>
                                          </p:val>
                                        </p:tav>
                                      </p:tavLst>
                                    </p:anim>
                                    <p:animScale>
                                      <p:cBhvr>
                                        <p:cTn id="474" dur="26">
                                          <p:stCondLst>
                                            <p:cond delay="650"/>
                                          </p:stCondLst>
                                        </p:cTn>
                                        <p:tgtEl>
                                          <p:spTgt spid="372"/>
                                        </p:tgtEl>
                                      </p:cBhvr>
                                      <p:to x="100000" y="60000"/>
                                    </p:animScale>
                                    <p:animScale>
                                      <p:cBhvr>
                                        <p:cTn id="475" dur="166" decel="50000">
                                          <p:stCondLst>
                                            <p:cond delay="676"/>
                                          </p:stCondLst>
                                        </p:cTn>
                                        <p:tgtEl>
                                          <p:spTgt spid="372"/>
                                        </p:tgtEl>
                                      </p:cBhvr>
                                      <p:to x="100000" y="100000"/>
                                    </p:animScale>
                                    <p:animScale>
                                      <p:cBhvr>
                                        <p:cTn id="476" dur="26">
                                          <p:stCondLst>
                                            <p:cond delay="1312"/>
                                          </p:stCondLst>
                                        </p:cTn>
                                        <p:tgtEl>
                                          <p:spTgt spid="372"/>
                                        </p:tgtEl>
                                      </p:cBhvr>
                                      <p:to x="100000" y="80000"/>
                                    </p:animScale>
                                    <p:animScale>
                                      <p:cBhvr>
                                        <p:cTn id="477" dur="166" decel="50000">
                                          <p:stCondLst>
                                            <p:cond delay="1338"/>
                                          </p:stCondLst>
                                        </p:cTn>
                                        <p:tgtEl>
                                          <p:spTgt spid="372"/>
                                        </p:tgtEl>
                                      </p:cBhvr>
                                      <p:to x="100000" y="100000"/>
                                    </p:animScale>
                                    <p:animScale>
                                      <p:cBhvr>
                                        <p:cTn id="478" dur="26">
                                          <p:stCondLst>
                                            <p:cond delay="1642"/>
                                          </p:stCondLst>
                                        </p:cTn>
                                        <p:tgtEl>
                                          <p:spTgt spid="372"/>
                                        </p:tgtEl>
                                      </p:cBhvr>
                                      <p:to x="100000" y="90000"/>
                                    </p:animScale>
                                    <p:animScale>
                                      <p:cBhvr>
                                        <p:cTn id="479" dur="166" decel="50000">
                                          <p:stCondLst>
                                            <p:cond delay="1668"/>
                                          </p:stCondLst>
                                        </p:cTn>
                                        <p:tgtEl>
                                          <p:spTgt spid="372"/>
                                        </p:tgtEl>
                                      </p:cBhvr>
                                      <p:to x="100000" y="100000"/>
                                    </p:animScale>
                                    <p:animScale>
                                      <p:cBhvr>
                                        <p:cTn id="480" dur="26">
                                          <p:stCondLst>
                                            <p:cond delay="1808"/>
                                          </p:stCondLst>
                                        </p:cTn>
                                        <p:tgtEl>
                                          <p:spTgt spid="372"/>
                                        </p:tgtEl>
                                      </p:cBhvr>
                                      <p:to x="100000" y="95000"/>
                                    </p:animScale>
                                    <p:animScale>
                                      <p:cBhvr>
                                        <p:cTn id="481" dur="166" decel="50000">
                                          <p:stCondLst>
                                            <p:cond delay="1834"/>
                                          </p:stCondLst>
                                        </p:cTn>
                                        <p:tgtEl>
                                          <p:spTgt spid="372"/>
                                        </p:tgtEl>
                                      </p:cBhvr>
                                      <p:to x="100000" y="100000"/>
                                    </p:animScale>
                                  </p:childTnLst>
                                </p:cTn>
                              </p:par>
                            </p:childTnLst>
                          </p:cTn>
                        </p:par>
                      </p:childTnLst>
                    </p:cTn>
                  </p:par>
                </p:childTnLst>
              </p:cTn>
              <p:nextCondLst>
                <p:cond evt="onClick" delay="0">
                  <p:tgtEl>
                    <p:spTgt spid="371"/>
                  </p:tgtEl>
                </p:cond>
              </p:nextCondLst>
            </p:seq>
            <p:seq concurrent="1" nextAc="seek">
              <p:cTn id="482" restart="whenNotActive" fill="hold" evtFilter="cancelBubble" nodeType="interactiveSeq">
                <p:stCondLst>
                  <p:cond evt="onClick" delay="0">
                    <p:tgtEl>
                      <p:spTgt spid="373"/>
                    </p:tgtEl>
                  </p:cond>
                </p:stCondLst>
                <p:endSync evt="end" delay="0">
                  <p:rtn val="all"/>
                </p:endSync>
                <p:childTnLst>
                  <p:par>
                    <p:cTn id="483" fill="hold">
                      <p:stCondLst>
                        <p:cond delay="0"/>
                      </p:stCondLst>
                      <p:childTnLst>
                        <p:par>
                          <p:cTn id="484" fill="hold">
                            <p:stCondLst>
                              <p:cond delay="0"/>
                            </p:stCondLst>
                            <p:childTnLst>
                              <p:par>
                                <p:cTn id="485" presetID="1" presetClass="entr" presetSubtype="0" fill="hold" nodeType="clickEffect">
                                  <p:stCondLst>
                                    <p:cond delay="0"/>
                                  </p:stCondLst>
                                  <p:childTnLst>
                                    <p:set>
                                      <p:cBhvr>
                                        <p:cTn id="486" dur="1" fill="hold">
                                          <p:stCondLst>
                                            <p:cond delay="0"/>
                                          </p:stCondLst>
                                        </p:cTn>
                                        <p:tgtEl>
                                          <p:spTgt spid="374"/>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ntr" presetSubtype="0" fill="hold" nodeType="clickEffect">
                                  <p:stCondLst>
                                    <p:cond delay="0"/>
                                  </p:stCondLst>
                                  <p:childTnLst>
                                    <p:set>
                                      <p:cBhvr>
                                        <p:cTn id="490" dur="1" fill="hold">
                                          <p:stCondLst>
                                            <p:cond delay="0"/>
                                          </p:stCondLst>
                                        </p:cTn>
                                        <p:tgtEl>
                                          <p:spTgt spid="375"/>
                                        </p:tgtEl>
                                        <p:attrNameLst>
                                          <p:attrName>style.visibility</p:attrName>
                                        </p:attrNameLst>
                                      </p:cBhvr>
                                      <p:to>
                                        <p:strVal val="visible"/>
                                      </p:to>
                                    </p:set>
                                  </p:childTnLst>
                                </p:cTn>
                              </p:par>
                            </p:childTnLst>
                          </p:cTn>
                        </p:par>
                      </p:childTnLst>
                    </p:cTn>
                  </p:par>
                  <p:par>
                    <p:cTn id="491" fill="hold">
                      <p:stCondLst>
                        <p:cond delay="indefinite"/>
                      </p:stCondLst>
                      <p:childTnLst>
                        <p:par>
                          <p:cTn id="492" fill="hold">
                            <p:stCondLst>
                              <p:cond delay="0"/>
                            </p:stCondLst>
                            <p:childTnLst>
                              <p:par>
                                <p:cTn id="493" presetID="1" presetClass="entr" presetSubtype="0" fill="hold" nodeType="clickEffect">
                                  <p:stCondLst>
                                    <p:cond delay="0"/>
                                  </p:stCondLst>
                                  <p:childTnLst>
                                    <p:set>
                                      <p:cBhvr>
                                        <p:cTn id="494" dur="1" fill="hold">
                                          <p:stCondLst>
                                            <p:cond delay="0"/>
                                          </p:stCondLst>
                                        </p:cTn>
                                        <p:tgtEl>
                                          <p:spTgt spid="376"/>
                                        </p:tgtEl>
                                        <p:attrNameLst>
                                          <p:attrName>style.visibility</p:attrName>
                                        </p:attrNameLst>
                                      </p:cBhvr>
                                      <p:to>
                                        <p:strVal val="visible"/>
                                      </p:to>
                                    </p:set>
                                  </p:childTnLst>
                                </p:cTn>
                              </p:par>
                            </p:childTnLst>
                          </p:cTn>
                        </p:par>
                      </p:childTnLst>
                    </p:cTn>
                  </p:par>
                </p:childTnLst>
              </p:cTn>
              <p:nextCondLst>
                <p:cond evt="onClick" delay="0">
                  <p:tgtEl>
                    <p:spTgt spid="373"/>
                  </p:tgtEl>
                </p:cond>
              </p:nextCondLst>
            </p:seq>
            <p:seq concurrent="1" nextAc="seek">
              <p:cTn id="495" restart="whenNotActive" fill="hold" evtFilter="cancelBubble" nodeType="interactiveSeq">
                <p:stCondLst>
                  <p:cond evt="onClick" delay="0">
                    <p:tgtEl>
                      <p:spTgt spid="376"/>
                    </p:tgtEl>
                  </p:cond>
                </p:stCondLst>
                <p:endSync evt="end" delay="0">
                  <p:rtn val="all"/>
                </p:endSync>
                <p:childTnLst>
                  <p:par>
                    <p:cTn id="496" fill="hold">
                      <p:stCondLst>
                        <p:cond delay="0"/>
                      </p:stCondLst>
                      <p:childTnLst>
                        <p:par>
                          <p:cTn id="497" fill="hold">
                            <p:stCondLst>
                              <p:cond delay="0"/>
                            </p:stCondLst>
                            <p:childTnLst>
                              <p:par>
                                <p:cTn id="498" presetID="26" presetClass="entr" presetSubtype="0" fill="hold" nodeType="clickEffect">
                                  <p:stCondLst>
                                    <p:cond delay="0"/>
                                  </p:stCondLst>
                                  <p:childTnLst>
                                    <p:set>
                                      <p:cBhvr>
                                        <p:cTn id="499" dur="1" fill="hold">
                                          <p:stCondLst>
                                            <p:cond delay="0"/>
                                          </p:stCondLst>
                                        </p:cTn>
                                        <p:tgtEl>
                                          <p:spTgt spid="377"/>
                                        </p:tgtEl>
                                        <p:attrNameLst>
                                          <p:attrName>style.visibility</p:attrName>
                                        </p:attrNameLst>
                                      </p:cBhvr>
                                      <p:to>
                                        <p:strVal val="visible"/>
                                      </p:to>
                                    </p:set>
                                    <p:animEffect transition="in" filter="wipe(down)">
                                      <p:cBhvr>
                                        <p:cTn id="500" dur="580">
                                          <p:stCondLst>
                                            <p:cond delay="0"/>
                                          </p:stCondLst>
                                        </p:cTn>
                                        <p:tgtEl>
                                          <p:spTgt spid="377"/>
                                        </p:tgtEl>
                                      </p:cBhvr>
                                    </p:animEffect>
                                    <p:anim calcmode="lin" valueType="num">
                                      <p:cBhvr>
                                        <p:cTn id="501" dur="1822" tmFilter="0,0; 0.14,0.36; 0.43,0.73; 0.71,0.91; 1.0,1.0">
                                          <p:stCondLst>
                                            <p:cond delay="0"/>
                                          </p:stCondLst>
                                        </p:cTn>
                                        <p:tgtEl>
                                          <p:spTgt spid="377"/>
                                        </p:tgtEl>
                                        <p:attrNameLst>
                                          <p:attrName>ppt_x</p:attrName>
                                        </p:attrNameLst>
                                      </p:cBhvr>
                                      <p:tavLst>
                                        <p:tav tm="0">
                                          <p:val>
                                            <p:strVal val="#ppt_x-0.25"/>
                                          </p:val>
                                        </p:tav>
                                        <p:tav tm="100000">
                                          <p:val>
                                            <p:strVal val="#ppt_x"/>
                                          </p:val>
                                        </p:tav>
                                      </p:tavLst>
                                    </p:anim>
                                    <p:anim calcmode="lin" valueType="num">
                                      <p:cBhvr>
                                        <p:cTn id="502" dur="664" tmFilter="0.0,0.0; 0.25,0.07; 0.50,0.2; 0.75,0.467; 1.0,1.0">
                                          <p:stCondLst>
                                            <p:cond delay="0"/>
                                          </p:stCondLst>
                                        </p:cTn>
                                        <p:tgtEl>
                                          <p:spTgt spid="377"/>
                                        </p:tgtEl>
                                        <p:attrNameLst>
                                          <p:attrName>ppt_y</p:attrName>
                                        </p:attrNameLst>
                                      </p:cBhvr>
                                      <p:tavLst>
                                        <p:tav tm="0" fmla="#ppt_y-sin(pi*$)/3">
                                          <p:val>
                                            <p:fltVal val="0.5"/>
                                          </p:val>
                                        </p:tav>
                                        <p:tav tm="100000">
                                          <p:val>
                                            <p:fltVal val="1"/>
                                          </p:val>
                                        </p:tav>
                                      </p:tavLst>
                                    </p:anim>
                                    <p:anim calcmode="lin" valueType="num">
                                      <p:cBhvr>
                                        <p:cTn id="503" dur="664" tmFilter="0, 0; 0.125,0.2665; 0.25,0.4; 0.375,0.465; 0.5,0.5;  0.625,0.535; 0.75,0.6; 0.875,0.7335; 1,1">
                                          <p:stCondLst>
                                            <p:cond delay="664"/>
                                          </p:stCondLst>
                                        </p:cTn>
                                        <p:tgtEl>
                                          <p:spTgt spid="377"/>
                                        </p:tgtEl>
                                        <p:attrNameLst>
                                          <p:attrName>ppt_y</p:attrName>
                                        </p:attrNameLst>
                                      </p:cBhvr>
                                      <p:tavLst>
                                        <p:tav tm="0" fmla="#ppt_y-sin(pi*$)/9">
                                          <p:val>
                                            <p:fltVal val="0"/>
                                          </p:val>
                                        </p:tav>
                                        <p:tav tm="100000">
                                          <p:val>
                                            <p:fltVal val="1"/>
                                          </p:val>
                                        </p:tav>
                                      </p:tavLst>
                                    </p:anim>
                                    <p:anim calcmode="lin" valueType="num">
                                      <p:cBhvr>
                                        <p:cTn id="504" dur="332" tmFilter="0, 0; 0.125,0.2665; 0.25,0.4; 0.375,0.465; 0.5,0.5;  0.625,0.535; 0.75,0.6; 0.875,0.7335; 1,1">
                                          <p:stCondLst>
                                            <p:cond delay="1324"/>
                                          </p:stCondLst>
                                        </p:cTn>
                                        <p:tgtEl>
                                          <p:spTgt spid="377"/>
                                        </p:tgtEl>
                                        <p:attrNameLst>
                                          <p:attrName>ppt_y</p:attrName>
                                        </p:attrNameLst>
                                      </p:cBhvr>
                                      <p:tavLst>
                                        <p:tav tm="0" fmla="#ppt_y-sin(pi*$)/27">
                                          <p:val>
                                            <p:fltVal val="0"/>
                                          </p:val>
                                        </p:tav>
                                        <p:tav tm="100000">
                                          <p:val>
                                            <p:fltVal val="1"/>
                                          </p:val>
                                        </p:tav>
                                      </p:tavLst>
                                    </p:anim>
                                    <p:anim calcmode="lin" valueType="num">
                                      <p:cBhvr>
                                        <p:cTn id="505" dur="164" tmFilter="0, 0; 0.125,0.2665; 0.25,0.4; 0.375,0.465; 0.5,0.5;  0.625,0.535; 0.75,0.6; 0.875,0.7335; 1,1">
                                          <p:stCondLst>
                                            <p:cond delay="1656"/>
                                          </p:stCondLst>
                                        </p:cTn>
                                        <p:tgtEl>
                                          <p:spTgt spid="377"/>
                                        </p:tgtEl>
                                        <p:attrNameLst>
                                          <p:attrName>ppt_y</p:attrName>
                                        </p:attrNameLst>
                                      </p:cBhvr>
                                      <p:tavLst>
                                        <p:tav tm="0" fmla="#ppt_y-sin(pi*$)/81">
                                          <p:val>
                                            <p:fltVal val="0"/>
                                          </p:val>
                                        </p:tav>
                                        <p:tav tm="100000">
                                          <p:val>
                                            <p:fltVal val="1"/>
                                          </p:val>
                                        </p:tav>
                                      </p:tavLst>
                                    </p:anim>
                                    <p:animScale>
                                      <p:cBhvr>
                                        <p:cTn id="506" dur="26">
                                          <p:stCondLst>
                                            <p:cond delay="650"/>
                                          </p:stCondLst>
                                        </p:cTn>
                                        <p:tgtEl>
                                          <p:spTgt spid="377"/>
                                        </p:tgtEl>
                                      </p:cBhvr>
                                      <p:to x="100000" y="60000"/>
                                    </p:animScale>
                                    <p:animScale>
                                      <p:cBhvr>
                                        <p:cTn id="507" dur="166" decel="50000">
                                          <p:stCondLst>
                                            <p:cond delay="676"/>
                                          </p:stCondLst>
                                        </p:cTn>
                                        <p:tgtEl>
                                          <p:spTgt spid="377"/>
                                        </p:tgtEl>
                                      </p:cBhvr>
                                      <p:to x="100000" y="100000"/>
                                    </p:animScale>
                                    <p:animScale>
                                      <p:cBhvr>
                                        <p:cTn id="508" dur="26">
                                          <p:stCondLst>
                                            <p:cond delay="1312"/>
                                          </p:stCondLst>
                                        </p:cTn>
                                        <p:tgtEl>
                                          <p:spTgt spid="377"/>
                                        </p:tgtEl>
                                      </p:cBhvr>
                                      <p:to x="100000" y="80000"/>
                                    </p:animScale>
                                    <p:animScale>
                                      <p:cBhvr>
                                        <p:cTn id="509" dur="166" decel="50000">
                                          <p:stCondLst>
                                            <p:cond delay="1338"/>
                                          </p:stCondLst>
                                        </p:cTn>
                                        <p:tgtEl>
                                          <p:spTgt spid="377"/>
                                        </p:tgtEl>
                                      </p:cBhvr>
                                      <p:to x="100000" y="100000"/>
                                    </p:animScale>
                                    <p:animScale>
                                      <p:cBhvr>
                                        <p:cTn id="510" dur="26">
                                          <p:stCondLst>
                                            <p:cond delay="1642"/>
                                          </p:stCondLst>
                                        </p:cTn>
                                        <p:tgtEl>
                                          <p:spTgt spid="377"/>
                                        </p:tgtEl>
                                      </p:cBhvr>
                                      <p:to x="100000" y="90000"/>
                                    </p:animScale>
                                    <p:animScale>
                                      <p:cBhvr>
                                        <p:cTn id="511" dur="166" decel="50000">
                                          <p:stCondLst>
                                            <p:cond delay="1668"/>
                                          </p:stCondLst>
                                        </p:cTn>
                                        <p:tgtEl>
                                          <p:spTgt spid="377"/>
                                        </p:tgtEl>
                                      </p:cBhvr>
                                      <p:to x="100000" y="100000"/>
                                    </p:animScale>
                                    <p:animScale>
                                      <p:cBhvr>
                                        <p:cTn id="512" dur="26">
                                          <p:stCondLst>
                                            <p:cond delay="1808"/>
                                          </p:stCondLst>
                                        </p:cTn>
                                        <p:tgtEl>
                                          <p:spTgt spid="377"/>
                                        </p:tgtEl>
                                      </p:cBhvr>
                                      <p:to x="100000" y="95000"/>
                                    </p:animScale>
                                    <p:animScale>
                                      <p:cBhvr>
                                        <p:cTn id="513" dur="166" decel="50000">
                                          <p:stCondLst>
                                            <p:cond delay="1834"/>
                                          </p:stCondLst>
                                        </p:cTn>
                                        <p:tgtEl>
                                          <p:spTgt spid="377"/>
                                        </p:tgtEl>
                                      </p:cBhvr>
                                      <p:to x="100000" y="100000"/>
                                    </p:animScale>
                                  </p:childTnLst>
                                </p:cTn>
                              </p:par>
                            </p:childTnLst>
                          </p:cTn>
                        </p:par>
                      </p:childTnLst>
                    </p:cTn>
                  </p:par>
                </p:childTnLst>
              </p:cTn>
              <p:nextCondLst>
                <p:cond evt="onClick" delay="0">
                  <p:tgtEl>
                    <p:spTgt spid="376"/>
                  </p:tgtEl>
                </p:cond>
              </p:nextCondLst>
            </p:seq>
            <p:seq concurrent="1" nextAc="seek">
              <p:cTn id="514" restart="whenNotActive" fill="hold" evtFilter="cancelBubble" nodeType="interactiveSeq">
                <p:stCondLst>
                  <p:cond evt="onClick" delay="0">
                    <p:tgtEl>
                      <p:spTgt spid="393"/>
                    </p:tgtEl>
                  </p:cond>
                </p:stCondLst>
                <p:endSync evt="end" delay="0">
                  <p:rtn val="all"/>
                </p:endSync>
                <p:childTnLst>
                  <p:par>
                    <p:cTn id="515" fill="hold">
                      <p:stCondLst>
                        <p:cond delay="0"/>
                      </p:stCondLst>
                      <p:childTnLst>
                        <p:par>
                          <p:cTn id="516" fill="hold">
                            <p:stCondLst>
                              <p:cond delay="0"/>
                            </p:stCondLst>
                            <p:childTnLst>
                              <p:par>
                                <p:cTn id="517" presetID="1" presetClass="entr" presetSubtype="0" fill="hold" nodeType="clickEffect">
                                  <p:stCondLst>
                                    <p:cond delay="0"/>
                                  </p:stCondLst>
                                  <p:childTnLst>
                                    <p:set>
                                      <p:cBhvr>
                                        <p:cTn id="518" dur="1" fill="hold">
                                          <p:stCondLst>
                                            <p:cond delay="0"/>
                                          </p:stCondLst>
                                        </p:cTn>
                                        <p:tgtEl>
                                          <p:spTgt spid="394"/>
                                        </p:tgtEl>
                                        <p:attrNameLst>
                                          <p:attrName>style.visibility</p:attrName>
                                        </p:attrNameLst>
                                      </p:cBhvr>
                                      <p:to>
                                        <p:strVal val="visible"/>
                                      </p:to>
                                    </p:set>
                                  </p:childTnLst>
                                </p:cTn>
                              </p:par>
                            </p:childTnLst>
                          </p:cTn>
                        </p:par>
                      </p:childTnLst>
                    </p:cTn>
                  </p:par>
                  <p:par>
                    <p:cTn id="519" fill="hold">
                      <p:stCondLst>
                        <p:cond delay="indefinite"/>
                      </p:stCondLst>
                      <p:childTnLst>
                        <p:par>
                          <p:cTn id="520" fill="hold">
                            <p:stCondLst>
                              <p:cond delay="0"/>
                            </p:stCondLst>
                            <p:childTnLst>
                              <p:par>
                                <p:cTn id="521" presetID="1" presetClass="entr" presetSubtype="0" fill="hold" nodeType="clickEffect">
                                  <p:stCondLst>
                                    <p:cond delay="0"/>
                                  </p:stCondLst>
                                  <p:childTnLst>
                                    <p:set>
                                      <p:cBhvr>
                                        <p:cTn id="522" dur="1" fill="hold">
                                          <p:stCondLst>
                                            <p:cond delay="0"/>
                                          </p:stCondLst>
                                        </p:cTn>
                                        <p:tgtEl>
                                          <p:spTgt spid="395"/>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ntr" presetSubtype="0" fill="hold" nodeType="clickEffect">
                                  <p:stCondLst>
                                    <p:cond delay="0"/>
                                  </p:stCondLst>
                                  <p:childTnLst>
                                    <p:set>
                                      <p:cBhvr>
                                        <p:cTn id="526" dur="1" fill="hold">
                                          <p:stCondLst>
                                            <p:cond delay="0"/>
                                          </p:stCondLst>
                                        </p:cTn>
                                        <p:tgtEl>
                                          <p:spTgt spid="396"/>
                                        </p:tgtEl>
                                        <p:attrNameLst>
                                          <p:attrName>style.visibility</p:attrName>
                                        </p:attrNameLst>
                                      </p:cBhvr>
                                      <p:to>
                                        <p:strVal val="visible"/>
                                      </p:to>
                                    </p:set>
                                  </p:childTnLst>
                                </p:cTn>
                              </p:par>
                            </p:childTnLst>
                          </p:cTn>
                        </p:par>
                      </p:childTnLst>
                    </p:cTn>
                  </p:par>
                </p:childTnLst>
              </p:cTn>
              <p:nextCondLst>
                <p:cond evt="onClick" delay="0">
                  <p:tgtEl>
                    <p:spTgt spid="393"/>
                  </p:tgtEl>
                </p:cond>
              </p:nextCondLst>
            </p:seq>
            <p:seq concurrent="1" nextAc="seek">
              <p:cTn id="527" restart="whenNotActive" fill="hold" evtFilter="cancelBubble" nodeType="interactiveSeq">
                <p:stCondLst>
                  <p:cond evt="onClick" delay="0">
                    <p:tgtEl>
                      <p:spTgt spid="396"/>
                    </p:tgtEl>
                  </p:cond>
                </p:stCondLst>
                <p:endSync evt="end" delay="0">
                  <p:rtn val="all"/>
                </p:endSync>
                <p:childTnLst>
                  <p:par>
                    <p:cTn id="528" fill="hold">
                      <p:stCondLst>
                        <p:cond delay="0"/>
                      </p:stCondLst>
                      <p:childTnLst>
                        <p:par>
                          <p:cTn id="529" fill="hold">
                            <p:stCondLst>
                              <p:cond delay="0"/>
                            </p:stCondLst>
                            <p:childTnLst>
                              <p:par>
                                <p:cTn id="530" presetID="26" presetClass="entr" presetSubtype="0" fill="hold" nodeType="clickEffect">
                                  <p:stCondLst>
                                    <p:cond delay="0"/>
                                  </p:stCondLst>
                                  <p:childTnLst>
                                    <p:set>
                                      <p:cBhvr>
                                        <p:cTn id="531" dur="1" fill="hold">
                                          <p:stCondLst>
                                            <p:cond delay="0"/>
                                          </p:stCondLst>
                                        </p:cTn>
                                        <p:tgtEl>
                                          <p:spTgt spid="397"/>
                                        </p:tgtEl>
                                        <p:attrNameLst>
                                          <p:attrName>style.visibility</p:attrName>
                                        </p:attrNameLst>
                                      </p:cBhvr>
                                      <p:to>
                                        <p:strVal val="visible"/>
                                      </p:to>
                                    </p:set>
                                    <p:animEffect transition="in" filter="wipe(down)">
                                      <p:cBhvr>
                                        <p:cTn id="532" dur="580">
                                          <p:stCondLst>
                                            <p:cond delay="0"/>
                                          </p:stCondLst>
                                        </p:cTn>
                                        <p:tgtEl>
                                          <p:spTgt spid="397"/>
                                        </p:tgtEl>
                                      </p:cBhvr>
                                    </p:animEffect>
                                    <p:anim calcmode="lin" valueType="num">
                                      <p:cBhvr>
                                        <p:cTn id="533" dur="1822" tmFilter="0,0; 0.14,0.36; 0.43,0.73; 0.71,0.91; 1.0,1.0">
                                          <p:stCondLst>
                                            <p:cond delay="0"/>
                                          </p:stCondLst>
                                        </p:cTn>
                                        <p:tgtEl>
                                          <p:spTgt spid="397"/>
                                        </p:tgtEl>
                                        <p:attrNameLst>
                                          <p:attrName>ppt_x</p:attrName>
                                        </p:attrNameLst>
                                      </p:cBhvr>
                                      <p:tavLst>
                                        <p:tav tm="0">
                                          <p:val>
                                            <p:strVal val="#ppt_x-0.25"/>
                                          </p:val>
                                        </p:tav>
                                        <p:tav tm="100000">
                                          <p:val>
                                            <p:strVal val="#ppt_x"/>
                                          </p:val>
                                        </p:tav>
                                      </p:tavLst>
                                    </p:anim>
                                    <p:anim calcmode="lin" valueType="num">
                                      <p:cBhvr>
                                        <p:cTn id="534" dur="664" tmFilter="0.0,0.0; 0.25,0.07; 0.50,0.2; 0.75,0.467; 1.0,1.0">
                                          <p:stCondLst>
                                            <p:cond delay="0"/>
                                          </p:stCondLst>
                                        </p:cTn>
                                        <p:tgtEl>
                                          <p:spTgt spid="397"/>
                                        </p:tgtEl>
                                        <p:attrNameLst>
                                          <p:attrName>ppt_y</p:attrName>
                                        </p:attrNameLst>
                                      </p:cBhvr>
                                      <p:tavLst>
                                        <p:tav tm="0" fmla="#ppt_y-sin(pi*$)/3">
                                          <p:val>
                                            <p:fltVal val="0.5"/>
                                          </p:val>
                                        </p:tav>
                                        <p:tav tm="100000">
                                          <p:val>
                                            <p:fltVal val="1"/>
                                          </p:val>
                                        </p:tav>
                                      </p:tavLst>
                                    </p:anim>
                                    <p:anim calcmode="lin" valueType="num">
                                      <p:cBhvr>
                                        <p:cTn id="535" dur="664" tmFilter="0, 0; 0.125,0.2665; 0.25,0.4; 0.375,0.465; 0.5,0.5;  0.625,0.535; 0.75,0.6; 0.875,0.7335; 1,1">
                                          <p:stCondLst>
                                            <p:cond delay="664"/>
                                          </p:stCondLst>
                                        </p:cTn>
                                        <p:tgtEl>
                                          <p:spTgt spid="397"/>
                                        </p:tgtEl>
                                        <p:attrNameLst>
                                          <p:attrName>ppt_y</p:attrName>
                                        </p:attrNameLst>
                                      </p:cBhvr>
                                      <p:tavLst>
                                        <p:tav tm="0" fmla="#ppt_y-sin(pi*$)/9">
                                          <p:val>
                                            <p:fltVal val="0"/>
                                          </p:val>
                                        </p:tav>
                                        <p:tav tm="100000">
                                          <p:val>
                                            <p:fltVal val="1"/>
                                          </p:val>
                                        </p:tav>
                                      </p:tavLst>
                                    </p:anim>
                                    <p:anim calcmode="lin" valueType="num">
                                      <p:cBhvr>
                                        <p:cTn id="536" dur="332" tmFilter="0, 0; 0.125,0.2665; 0.25,0.4; 0.375,0.465; 0.5,0.5;  0.625,0.535; 0.75,0.6; 0.875,0.7335; 1,1">
                                          <p:stCondLst>
                                            <p:cond delay="1324"/>
                                          </p:stCondLst>
                                        </p:cTn>
                                        <p:tgtEl>
                                          <p:spTgt spid="397"/>
                                        </p:tgtEl>
                                        <p:attrNameLst>
                                          <p:attrName>ppt_y</p:attrName>
                                        </p:attrNameLst>
                                      </p:cBhvr>
                                      <p:tavLst>
                                        <p:tav tm="0" fmla="#ppt_y-sin(pi*$)/27">
                                          <p:val>
                                            <p:fltVal val="0"/>
                                          </p:val>
                                        </p:tav>
                                        <p:tav tm="100000">
                                          <p:val>
                                            <p:fltVal val="1"/>
                                          </p:val>
                                        </p:tav>
                                      </p:tavLst>
                                    </p:anim>
                                    <p:anim calcmode="lin" valueType="num">
                                      <p:cBhvr>
                                        <p:cTn id="537" dur="164" tmFilter="0, 0; 0.125,0.2665; 0.25,0.4; 0.375,0.465; 0.5,0.5;  0.625,0.535; 0.75,0.6; 0.875,0.7335; 1,1">
                                          <p:stCondLst>
                                            <p:cond delay="1656"/>
                                          </p:stCondLst>
                                        </p:cTn>
                                        <p:tgtEl>
                                          <p:spTgt spid="397"/>
                                        </p:tgtEl>
                                        <p:attrNameLst>
                                          <p:attrName>ppt_y</p:attrName>
                                        </p:attrNameLst>
                                      </p:cBhvr>
                                      <p:tavLst>
                                        <p:tav tm="0" fmla="#ppt_y-sin(pi*$)/81">
                                          <p:val>
                                            <p:fltVal val="0"/>
                                          </p:val>
                                        </p:tav>
                                        <p:tav tm="100000">
                                          <p:val>
                                            <p:fltVal val="1"/>
                                          </p:val>
                                        </p:tav>
                                      </p:tavLst>
                                    </p:anim>
                                    <p:animScale>
                                      <p:cBhvr>
                                        <p:cTn id="538" dur="26">
                                          <p:stCondLst>
                                            <p:cond delay="650"/>
                                          </p:stCondLst>
                                        </p:cTn>
                                        <p:tgtEl>
                                          <p:spTgt spid="397"/>
                                        </p:tgtEl>
                                      </p:cBhvr>
                                      <p:to x="100000" y="60000"/>
                                    </p:animScale>
                                    <p:animScale>
                                      <p:cBhvr>
                                        <p:cTn id="539" dur="166" decel="50000">
                                          <p:stCondLst>
                                            <p:cond delay="676"/>
                                          </p:stCondLst>
                                        </p:cTn>
                                        <p:tgtEl>
                                          <p:spTgt spid="397"/>
                                        </p:tgtEl>
                                      </p:cBhvr>
                                      <p:to x="100000" y="100000"/>
                                    </p:animScale>
                                    <p:animScale>
                                      <p:cBhvr>
                                        <p:cTn id="540" dur="26">
                                          <p:stCondLst>
                                            <p:cond delay="1312"/>
                                          </p:stCondLst>
                                        </p:cTn>
                                        <p:tgtEl>
                                          <p:spTgt spid="397"/>
                                        </p:tgtEl>
                                      </p:cBhvr>
                                      <p:to x="100000" y="80000"/>
                                    </p:animScale>
                                    <p:animScale>
                                      <p:cBhvr>
                                        <p:cTn id="541" dur="166" decel="50000">
                                          <p:stCondLst>
                                            <p:cond delay="1338"/>
                                          </p:stCondLst>
                                        </p:cTn>
                                        <p:tgtEl>
                                          <p:spTgt spid="397"/>
                                        </p:tgtEl>
                                      </p:cBhvr>
                                      <p:to x="100000" y="100000"/>
                                    </p:animScale>
                                    <p:animScale>
                                      <p:cBhvr>
                                        <p:cTn id="542" dur="26">
                                          <p:stCondLst>
                                            <p:cond delay="1642"/>
                                          </p:stCondLst>
                                        </p:cTn>
                                        <p:tgtEl>
                                          <p:spTgt spid="397"/>
                                        </p:tgtEl>
                                      </p:cBhvr>
                                      <p:to x="100000" y="90000"/>
                                    </p:animScale>
                                    <p:animScale>
                                      <p:cBhvr>
                                        <p:cTn id="543" dur="166" decel="50000">
                                          <p:stCondLst>
                                            <p:cond delay="1668"/>
                                          </p:stCondLst>
                                        </p:cTn>
                                        <p:tgtEl>
                                          <p:spTgt spid="397"/>
                                        </p:tgtEl>
                                      </p:cBhvr>
                                      <p:to x="100000" y="100000"/>
                                    </p:animScale>
                                    <p:animScale>
                                      <p:cBhvr>
                                        <p:cTn id="544" dur="26">
                                          <p:stCondLst>
                                            <p:cond delay="1808"/>
                                          </p:stCondLst>
                                        </p:cTn>
                                        <p:tgtEl>
                                          <p:spTgt spid="397"/>
                                        </p:tgtEl>
                                      </p:cBhvr>
                                      <p:to x="100000" y="95000"/>
                                    </p:animScale>
                                    <p:animScale>
                                      <p:cBhvr>
                                        <p:cTn id="545" dur="166" decel="50000">
                                          <p:stCondLst>
                                            <p:cond delay="1834"/>
                                          </p:stCondLst>
                                        </p:cTn>
                                        <p:tgtEl>
                                          <p:spTgt spid="397"/>
                                        </p:tgtEl>
                                      </p:cBhvr>
                                      <p:to x="100000" y="100000"/>
                                    </p:animScale>
                                  </p:childTnLst>
                                </p:cTn>
                              </p:par>
                            </p:childTnLst>
                          </p:cTn>
                        </p:par>
                      </p:childTnLst>
                    </p:cTn>
                  </p:par>
                </p:childTnLst>
              </p:cTn>
              <p:nextCondLst>
                <p:cond evt="onClick" delay="0">
                  <p:tgtEl>
                    <p:spTgt spid="396"/>
                  </p:tgtEl>
                </p:cond>
              </p:nextCondLst>
            </p:seq>
            <p:seq concurrent="1" nextAc="seek">
              <p:cTn id="546" restart="whenNotActive" fill="hold" evtFilter="cancelBubble" nodeType="interactiveSeq">
                <p:stCondLst>
                  <p:cond evt="onClick" delay="0">
                    <p:tgtEl>
                      <p:spTgt spid="399"/>
                    </p:tgtEl>
                  </p:cond>
                </p:stCondLst>
                <p:endSync evt="end" delay="0">
                  <p:rtn val="all"/>
                </p:endSync>
                <p:childTnLst>
                  <p:par>
                    <p:cTn id="547" fill="hold">
                      <p:stCondLst>
                        <p:cond delay="0"/>
                      </p:stCondLst>
                      <p:childTnLst>
                        <p:par>
                          <p:cTn id="548" fill="hold">
                            <p:stCondLst>
                              <p:cond delay="0"/>
                            </p:stCondLst>
                            <p:childTnLst>
                              <p:par>
                                <p:cTn id="549" presetID="1" presetClass="entr" presetSubtype="0" fill="hold" nodeType="clickEffect">
                                  <p:stCondLst>
                                    <p:cond delay="0"/>
                                  </p:stCondLst>
                                  <p:childTnLst>
                                    <p:set>
                                      <p:cBhvr>
                                        <p:cTn id="550" dur="1" fill="hold">
                                          <p:stCondLst>
                                            <p:cond delay="0"/>
                                          </p:stCondLst>
                                        </p:cTn>
                                        <p:tgtEl>
                                          <p:spTgt spid="400"/>
                                        </p:tgtEl>
                                        <p:attrNameLst>
                                          <p:attrName>style.visibility</p:attrName>
                                        </p:attrNameLst>
                                      </p:cBhvr>
                                      <p:to>
                                        <p:strVal val="visible"/>
                                      </p:to>
                                    </p:set>
                                  </p:childTnLst>
                                </p:cTn>
                              </p:par>
                            </p:childTnLst>
                          </p:cTn>
                        </p:par>
                      </p:childTnLst>
                    </p:cTn>
                  </p:par>
                  <p:par>
                    <p:cTn id="551" fill="hold">
                      <p:stCondLst>
                        <p:cond delay="indefinite"/>
                      </p:stCondLst>
                      <p:childTnLst>
                        <p:par>
                          <p:cTn id="552" fill="hold">
                            <p:stCondLst>
                              <p:cond delay="0"/>
                            </p:stCondLst>
                            <p:childTnLst>
                              <p:par>
                                <p:cTn id="553" presetID="1" presetClass="entr" presetSubtype="0" fill="hold" nodeType="clickEffect">
                                  <p:stCondLst>
                                    <p:cond delay="0"/>
                                  </p:stCondLst>
                                  <p:childTnLst>
                                    <p:set>
                                      <p:cBhvr>
                                        <p:cTn id="554" dur="1" fill="hold">
                                          <p:stCondLst>
                                            <p:cond delay="0"/>
                                          </p:stCondLst>
                                        </p:cTn>
                                        <p:tgtEl>
                                          <p:spTgt spid="401"/>
                                        </p:tgtEl>
                                        <p:attrNameLst>
                                          <p:attrName>style.visibility</p:attrName>
                                        </p:attrNameLst>
                                      </p:cBhvr>
                                      <p:to>
                                        <p:strVal val="visible"/>
                                      </p:to>
                                    </p:set>
                                  </p:childTnLst>
                                </p:cTn>
                              </p:par>
                            </p:childTnLst>
                          </p:cTn>
                        </p:par>
                      </p:childTnLst>
                    </p:cTn>
                  </p:par>
                  <p:par>
                    <p:cTn id="555" fill="hold">
                      <p:stCondLst>
                        <p:cond delay="indefinite"/>
                      </p:stCondLst>
                      <p:childTnLst>
                        <p:par>
                          <p:cTn id="556" fill="hold">
                            <p:stCondLst>
                              <p:cond delay="0"/>
                            </p:stCondLst>
                            <p:childTnLst>
                              <p:par>
                                <p:cTn id="557" presetID="1" presetClass="entr" presetSubtype="0" fill="hold" nodeType="clickEffect">
                                  <p:stCondLst>
                                    <p:cond delay="0"/>
                                  </p:stCondLst>
                                  <p:childTnLst>
                                    <p:set>
                                      <p:cBhvr>
                                        <p:cTn id="558" dur="1" fill="hold">
                                          <p:stCondLst>
                                            <p:cond delay="0"/>
                                          </p:stCondLst>
                                        </p:cTn>
                                        <p:tgtEl>
                                          <p:spTgt spid="402"/>
                                        </p:tgtEl>
                                        <p:attrNameLst>
                                          <p:attrName>style.visibility</p:attrName>
                                        </p:attrNameLst>
                                      </p:cBhvr>
                                      <p:to>
                                        <p:strVal val="visible"/>
                                      </p:to>
                                    </p:set>
                                  </p:childTnLst>
                                </p:cTn>
                              </p:par>
                            </p:childTnLst>
                          </p:cTn>
                        </p:par>
                      </p:childTnLst>
                    </p:cTn>
                  </p:par>
                </p:childTnLst>
              </p:cTn>
              <p:nextCondLst>
                <p:cond evt="onClick" delay="0">
                  <p:tgtEl>
                    <p:spTgt spid="399"/>
                  </p:tgtEl>
                </p:cond>
              </p:nextCondLst>
            </p:seq>
            <p:seq concurrent="1" nextAc="seek">
              <p:cTn id="559" restart="whenNotActive" fill="hold" evtFilter="cancelBubble" nodeType="interactiveSeq">
                <p:stCondLst>
                  <p:cond evt="onClick" delay="0">
                    <p:tgtEl>
                      <p:spTgt spid="402"/>
                    </p:tgtEl>
                  </p:cond>
                </p:stCondLst>
                <p:endSync evt="end" delay="0">
                  <p:rtn val="all"/>
                </p:endSync>
                <p:childTnLst>
                  <p:par>
                    <p:cTn id="560" fill="hold">
                      <p:stCondLst>
                        <p:cond delay="0"/>
                      </p:stCondLst>
                      <p:childTnLst>
                        <p:par>
                          <p:cTn id="561" fill="hold">
                            <p:stCondLst>
                              <p:cond delay="0"/>
                            </p:stCondLst>
                            <p:childTnLst>
                              <p:par>
                                <p:cTn id="562" presetID="26" presetClass="entr" presetSubtype="0" fill="hold" nodeType="clickEffect">
                                  <p:stCondLst>
                                    <p:cond delay="0"/>
                                  </p:stCondLst>
                                  <p:childTnLst>
                                    <p:set>
                                      <p:cBhvr>
                                        <p:cTn id="563" dur="1" fill="hold">
                                          <p:stCondLst>
                                            <p:cond delay="0"/>
                                          </p:stCondLst>
                                        </p:cTn>
                                        <p:tgtEl>
                                          <p:spTgt spid="403"/>
                                        </p:tgtEl>
                                        <p:attrNameLst>
                                          <p:attrName>style.visibility</p:attrName>
                                        </p:attrNameLst>
                                      </p:cBhvr>
                                      <p:to>
                                        <p:strVal val="visible"/>
                                      </p:to>
                                    </p:set>
                                    <p:animEffect transition="in" filter="wipe(down)">
                                      <p:cBhvr>
                                        <p:cTn id="564" dur="580">
                                          <p:stCondLst>
                                            <p:cond delay="0"/>
                                          </p:stCondLst>
                                        </p:cTn>
                                        <p:tgtEl>
                                          <p:spTgt spid="403"/>
                                        </p:tgtEl>
                                      </p:cBhvr>
                                    </p:animEffect>
                                    <p:anim calcmode="lin" valueType="num">
                                      <p:cBhvr>
                                        <p:cTn id="565" dur="1822" tmFilter="0,0; 0.14,0.36; 0.43,0.73; 0.71,0.91; 1.0,1.0">
                                          <p:stCondLst>
                                            <p:cond delay="0"/>
                                          </p:stCondLst>
                                        </p:cTn>
                                        <p:tgtEl>
                                          <p:spTgt spid="403"/>
                                        </p:tgtEl>
                                        <p:attrNameLst>
                                          <p:attrName>ppt_x</p:attrName>
                                        </p:attrNameLst>
                                      </p:cBhvr>
                                      <p:tavLst>
                                        <p:tav tm="0">
                                          <p:val>
                                            <p:strVal val="#ppt_x-0.25"/>
                                          </p:val>
                                        </p:tav>
                                        <p:tav tm="100000">
                                          <p:val>
                                            <p:strVal val="#ppt_x"/>
                                          </p:val>
                                        </p:tav>
                                      </p:tavLst>
                                    </p:anim>
                                    <p:anim calcmode="lin" valueType="num">
                                      <p:cBhvr>
                                        <p:cTn id="566" dur="664" tmFilter="0.0,0.0; 0.25,0.07; 0.50,0.2; 0.75,0.467; 1.0,1.0">
                                          <p:stCondLst>
                                            <p:cond delay="0"/>
                                          </p:stCondLst>
                                        </p:cTn>
                                        <p:tgtEl>
                                          <p:spTgt spid="403"/>
                                        </p:tgtEl>
                                        <p:attrNameLst>
                                          <p:attrName>ppt_y</p:attrName>
                                        </p:attrNameLst>
                                      </p:cBhvr>
                                      <p:tavLst>
                                        <p:tav tm="0" fmla="#ppt_y-sin(pi*$)/3">
                                          <p:val>
                                            <p:fltVal val="0.5"/>
                                          </p:val>
                                        </p:tav>
                                        <p:tav tm="100000">
                                          <p:val>
                                            <p:fltVal val="1"/>
                                          </p:val>
                                        </p:tav>
                                      </p:tavLst>
                                    </p:anim>
                                    <p:anim calcmode="lin" valueType="num">
                                      <p:cBhvr>
                                        <p:cTn id="567" dur="664" tmFilter="0, 0; 0.125,0.2665; 0.25,0.4; 0.375,0.465; 0.5,0.5;  0.625,0.535; 0.75,0.6; 0.875,0.7335; 1,1">
                                          <p:stCondLst>
                                            <p:cond delay="664"/>
                                          </p:stCondLst>
                                        </p:cTn>
                                        <p:tgtEl>
                                          <p:spTgt spid="403"/>
                                        </p:tgtEl>
                                        <p:attrNameLst>
                                          <p:attrName>ppt_y</p:attrName>
                                        </p:attrNameLst>
                                      </p:cBhvr>
                                      <p:tavLst>
                                        <p:tav tm="0" fmla="#ppt_y-sin(pi*$)/9">
                                          <p:val>
                                            <p:fltVal val="0"/>
                                          </p:val>
                                        </p:tav>
                                        <p:tav tm="100000">
                                          <p:val>
                                            <p:fltVal val="1"/>
                                          </p:val>
                                        </p:tav>
                                      </p:tavLst>
                                    </p:anim>
                                    <p:anim calcmode="lin" valueType="num">
                                      <p:cBhvr>
                                        <p:cTn id="568" dur="332" tmFilter="0, 0; 0.125,0.2665; 0.25,0.4; 0.375,0.465; 0.5,0.5;  0.625,0.535; 0.75,0.6; 0.875,0.7335; 1,1">
                                          <p:stCondLst>
                                            <p:cond delay="1324"/>
                                          </p:stCondLst>
                                        </p:cTn>
                                        <p:tgtEl>
                                          <p:spTgt spid="403"/>
                                        </p:tgtEl>
                                        <p:attrNameLst>
                                          <p:attrName>ppt_y</p:attrName>
                                        </p:attrNameLst>
                                      </p:cBhvr>
                                      <p:tavLst>
                                        <p:tav tm="0" fmla="#ppt_y-sin(pi*$)/27">
                                          <p:val>
                                            <p:fltVal val="0"/>
                                          </p:val>
                                        </p:tav>
                                        <p:tav tm="100000">
                                          <p:val>
                                            <p:fltVal val="1"/>
                                          </p:val>
                                        </p:tav>
                                      </p:tavLst>
                                    </p:anim>
                                    <p:anim calcmode="lin" valueType="num">
                                      <p:cBhvr>
                                        <p:cTn id="569" dur="164" tmFilter="0, 0; 0.125,0.2665; 0.25,0.4; 0.375,0.465; 0.5,0.5;  0.625,0.535; 0.75,0.6; 0.875,0.7335; 1,1">
                                          <p:stCondLst>
                                            <p:cond delay="1656"/>
                                          </p:stCondLst>
                                        </p:cTn>
                                        <p:tgtEl>
                                          <p:spTgt spid="403"/>
                                        </p:tgtEl>
                                        <p:attrNameLst>
                                          <p:attrName>ppt_y</p:attrName>
                                        </p:attrNameLst>
                                      </p:cBhvr>
                                      <p:tavLst>
                                        <p:tav tm="0" fmla="#ppt_y-sin(pi*$)/81">
                                          <p:val>
                                            <p:fltVal val="0"/>
                                          </p:val>
                                        </p:tav>
                                        <p:tav tm="100000">
                                          <p:val>
                                            <p:fltVal val="1"/>
                                          </p:val>
                                        </p:tav>
                                      </p:tavLst>
                                    </p:anim>
                                    <p:animScale>
                                      <p:cBhvr>
                                        <p:cTn id="570" dur="26">
                                          <p:stCondLst>
                                            <p:cond delay="650"/>
                                          </p:stCondLst>
                                        </p:cTn>
                                        <p:tgtEl>
                                          <p:spTgt spid="403"/>
                                        </p:tgtEl>
                                      </p:cBhvr>
                                      <p:to x="100000" y="60000"/>
                                    </p:animScale>
                                    <p:animScale>
                                      <p:cBhvr>
                                        <p:cTn id="571" dur="166" decel="50000">
                                          <p:stCondLst>
                                            <p:cond delay="676"/>
                                          </p:stCondLst>
                                        </p:cTn>
                                        <p:tgtEl>
                                          <p:spTgt spid="403"/>
                                        </p:tgtEl>
                                      </p:cBhvr>
                                      <p:to x="100000" y="100000"/>
                                    </p:animScale>
                                    <p:animScale>
                                      <p:cBhvr>
                                        <p:cTn id="572" dur="26">
                                          <p:stCondLst>
                                            <p:cond delay="1312"/>
                                          </p:stCondLst>
                                        </p:cTn>
                                        <p:tgtEl>
                                          <p:spTgt spid="403"/>
                                        </p:tgtEl>
                                      </p:cBhvr>
                                      <p:to x="100000" y="80000"/>
                                    </p:animScale>
                                    <p:animScale>
                                      <p:cBhvr>
                                        <p:cTn id="573" dur="166" decel="50000">
                                          <p:stCondLst>
                                            <p:cond delay="1338"/>
                                          </p:stCondLst>
                                        </p:cTn>
                                        <p:tgtEl>
                                          <p:spTgt spid="403"/>
                                        </p:tgtEl>
                                      </p:cBhvr>
                                      <p:to x="100000" y="100000"/>
                                    </p:animScale>
                                    <p:animScale>
                                      <p:cBhvr>
                                        <p:cTn id="574" dur="26">
                                          <p:stCondLst>
                                            <p:cond delay="1642"/>
                                          </p:stCondLst>
                                        </p:cTn>
                                        <p:tgtEl>
                                          <p:spTgt spid="403"/>
                                        </p:tgtEl>
                                      </p:cBhvr>
                                      <p:to x="100000" y="90000"/>
                                    </p:animScale>
                                    <p:animScale>
                                      <p:cBhvr>
                                        <p:cTn id="575" dur="166" decel="50000">
                                          <p:stCondLst>
                                            <p:cond delay="1668"/>
                                          </p:stCondLst>
                                        </p:cTn>
                                        <p:tgtEl>
                                          <p:spTgt spid="403"/>
                                        </p:tgtEl>
                                      </p:cBhvr>
                                      <p:to x="100000" y="100000"/>
                                    </p:animScale>
                                    <p:animScale>
                                      <p:cBhvr>
                                        <p:cTn id="576" dur="26">
                                          <p:stCondLst>
                                            <p:cond delay="1808"/>
                                          </p:stCondLst>
                                        </p:cTn>
                                        <p:tgtEl>
                                          <p:spTgt spid="403"/>
                                        </p:tgtEl>
                                      </p:cBhvr>
                                      <p:to x="100000" y="95000"/>
                                    </p:animScale>
                                    <p:animScale>
                                      <p:cBhvr>
                                        <p:cTn id="577" dur="166" decel="50000">
                                          <p:stCondLst>
                                            <p:cond delay="1834"/>
                                          </p:stCondLst>
                                        </p:cTn>
                                        <p:tgtEl>
                                          <p:spTgt spid="403"/>
                                        </p:tgtEl>
                                      </p:cBhvr>
                                      <p:to x="100000" y="100000"/>
                                    </p:animScale>
                                  </p:childTnLst>
                                </p:cTn>
                              </p:par>
                            </p:childTnLst>
                          </p:cTn>
                        </p:par>
                      </p:childTnLst>
                    </p:cTn>
                  </p:par>
                </p:childTnLst>
              </p:cTn>
              <p:nextCondLst>
                <p:cond evt="onClick" delay="0">
                  <p:tgtEl>
                    <p:spTgt spid="402"/>
                  </p:tgtEl>
                </p:cond>
              </p:nextCondLst>
            </p:seq>
            <p:seq concurrent="1" nextAc="seek">
              <p:cTn id="578" restart="whenNotActive" fill="hold" evtFilter="cancelBubble" nodeType="interactiveSeq">
                <p:stCondLst>
                  <p:cond evt="onClick" delay="0">
                    <p:tgtEl>
                      <p:spTgt spid="404"/>
                    </p:tgtEl>
                  </p:cond>
                </p:stCondLst>
                <p:endSync evt="end" delay="0">
                  <p:rtn val="all"/>
                </p:endSync>
                <p:childTnLst>
                  <p:par>
                    <p:cTn id="579" fill="hold">
                      <p:stCondLst>
                        <p:cond delay="0"/>
                      </p:stCondLst>
                      <p:childTnLst>
                        <p:par>
                          <p:cTn id="580" fill="hold">
                            <p:stCondLst>
                              <p:cond delay="0"/>
                            </p:stCondLst>
                            <p:childTnLst>
                              <p:par>
                                <p:cTn id="581" presetID="1" presetClass="entr" presetSubtype="0" fill="hold" nodeType="clickEffect">
                                  <p:stCondLst>
                                    <p:cond delay="0"/>
                                  </p:stCondLst>
                                  <p:childTnLst>
                                    <p:set>
                                      <p:cBhvr>
                                        <p:cTn id="582" dur="1" fill="hold">
                                          <p:stCondLst>
                                            <p:cond delay="0"/>
                                          </p:stCondLst>
                                        </p:cTn>
                                        <p:tgtEl>
                                          <p:spTgt spid="405"/>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ntr" presetSubtype="0" fill="hold" nodeType="clickEffect">
                                  <p:stCondLst>
                                    <p:cond delay="0"/>
                                  </p:stCondLst>
                                  <p:childTnLst>
                                    <p:set>
                                      <p:cBhvr>
                                        <p:cTn id="586" dur="1" fill="hold">
                                          <p:stCondLst>
                                            <p:cond delay="0"/>
                                          </p:stCondLst>
                                        </p:cTn>
                                        <p:tgtEl>
                                          <p:spTgt spid="406"/>
                                        </p:tgtEl>
                                        <p:attrNameLst>
                                          <p:attrName>style.visibility</p:attrName>
                                        </p:attrNameLst>
                                      </p:cBhvr>
                                      <p:to>
                                        <p:strVal val="visible"/>
                                      </p:to>
                                    </p:set>
                                  </p:childTnLst>
                                </p:cTn>
                              </p:par>
                            </p:childTnLst>
                          </p:cTn>
                        </p:par>
                      </p:childTnLst>
                    </p:cTn>
                  </p:par>
                  <p:par>
                    <p:cTn id="587" fill="hold">
                      <p:stCondLst>
                        <p:cond delay="indefinite"/>
                      </p:stCondLst>
                      <p:childTnLst>
                        <p:par>
                          <p:cTn id="588" fill="hold">
                            <p:stCondLst>
                              <p:cond delay="0"/>
                            </p:stCondLst>
                            <p:childTnLst>
                              <p:par>
                                <p:cTn id="589" presetID="1" presetClass="entr" presetSubtype="0" fill="hold" nodeType="clickEffect">
                                  <p:stCondLst>
                                    <p:cond delay="0"/>
                                  </p:stCondLst>
                                  <p:childTnLst>
                                    <p:set>
                                      <p:cBhvr>
                                        <p:cTn id="590" dur="1" fill="hold">
                                          <p:stCondLst>
                                            <p:cond delay="0"/>
                                          </p:stCondLst>
                                        </p:cTn>
                                        <p:tgtEl>
                                          <p:spTgt spid="407"/>
                                        </p:tgtEl>
                                        <p:attrNameLst>
                                          <p:attrName>style.visibility</p:attrName>
                                        </p:attrNameLst>
                                      </p:cBhvr>
                                      <p:to>
                                        <p:strVal val="visible"/>
                                      </p:to>
                                    </p:set>
                                  </p:childTnLst>
                                </p:cTn>
                              </p:par>
                            </p:childTnLst>
                          </p:cTn>
                        </p:par>
                      </p:childTnLst>
                    </p:cTn>
                  </p:par>
                </p:childTnLst>
              </p:cTn>
              <p:nextCondLst>
                <p:cond evt="onClick" delay="0">
                  <p:tgtEl>
                    <p:spTgt spid="404"/>
                  </p:tgtEl>
                </p:cond>
              </p:nextCondLst>
            </p:seq>
            <p:seq concurrent="1" nextAc="seek">
              <p:cTn id="591" restart="whenNotActive" fill="hold" evtFilter="cancelBubble" nodeType="interactiveSeq">
                <p:stCondLst>
                  <p:cond evt="onClick" delay="0">
                    <p:tgtEl>
                      <p:spTgt spid="407"/>
                    </p:tgtEl>
                  </p:cond>
                </p:stCondLst>
                <p:endSync evt="end" delay="0">
                  <p:rtn val="all"/>
                </p:endSync>
                <p:childTnLst>
                  <p:par>
                    <p:cTn id="592" fill="hold">
                      <p:stCondLst>
                        <p:cond delay="0"/>
                      </p:stCondLst>
                      <p:childTnLst>
                        <p:par>
                          <p:cTn id="593" fill="hold">
                            <p:stCondLst>
                              <p:cond delay="0"/>
                            </p:stCondLst>
                            <p:childTnLst>
                              <p:par>
                                <p:cTn id="594" presetID="26" presetClass="entr" presetSubtype="0" fill="hold" nodeType="clickEffect">
                                  <p:stCondLst>
                                    <p:cond delay="0"/>
                                  </p:stCondLst>
                                  <p:childTnLst>
                                    <p:set>
                                      <p:cBhvr>
                                        <p:cTn id="595" dur="1" fill="hold">
                                          <p:stCondLst>
                                            <p:cond delay="0"/>
                                          </p:stCondLst>
                                        </p:cTn>
                                        <p:tgtEl>
                                          <p:spTgt spid="408"/>
                                        </p:tgtEl>
                                        <p:attrNameLst>
                                          <p:attrName>style.visibility</p:attrName>
                                        </p:attrNameLst>
                                      </p:cBhvr>
                                      <p:to>
                                        <p:strVal val="visible"/>
                                      </p:to>
                                    </p:set>
                                    <p:animEffect transition="in" filter="wipe(down)">
                                      <p:cBhvr>
                                        <p:cTn id="596" dur="580">
                                          <p:stCondLst>
                                            <p:cond delay="0"/>
                                          </p:stCondLst>
                                        </p:cTn>
                                        <p:tgtEl>
                                          <p:spTgt spid="408"/>
                                        </p:tgtEl>
                                      </p:cBhvr>
                                    </p:animEffect>
                                    <p:anim calcmode="lin" valueType="num">
                                      <p:cBhvr>
                                        <p:cTn id="597" dur="1822" tmFilter="0,0; 0.14,0.36; 0.43,0.73; 0.71,0.91; 1.0,1.0">
                                          <p:stCondLst>
                                            <p:cond delay="0"/>
                                          </p:stCondLst>
                                        </p:cTn>
                                        <p:tgtEl>
                                          <p:spTgt spid="408"/>
                                        </p:tgtEl>
                                        <p:attrNameLst>
                                          <p:attrName>ppt_x</p:attrName>
                                        </p:attrNameLst>
                                      </p:cBhvr>
                                      <p:tavLst>
                                        <p:tav tm="0">
                                          <p:val>
                                            <p:strVal val="#ppt_x-0.25"/>
                                          </p:val>
                                        </p:tav>
                                        <p:tav tm="100000">
                                          <p:val>
                                            <p:strVal val="#ppt_x"/>
                                          </p:val>
                                        </p:tav>
                                      </p:tavLst>
                                    </p:anim>
                                    <p:anim calcmode="lin" valueType="num">
                                      <p:cBhvr>
                                        <p:cTn id="598" dur="664" tmFilter="0.0,0.0; 0.25,0.07; 0.50,0.2; 0.75,0.467; 1.0,1.0">
                                          <p:stCondLst>
                                            <p:cond delay="0"/>
                                          </p:stCondLst>
                                        </p:cTn>
                                        <p:tgtEl>
                                          <p:spTgt spid="408"/>
                                        </p:tgtEl>
                                        <p:attrNameLst>
                                          <p:attrName>ppt_y</p:attrName>
                                        </p:attrNameLst>
                                      </p:cBhvr>
                                      <p:tavLst>
                                        <p:tav tm="0" fmla="#ppt_y-sin(pi*$)/3">
                                          <p:val>
                                            <p:fltVal val="0.5"/>
                                          </p:val>
                                        </p:tav>
                                        <p:tav tm="100000">
                                          <p:val>
                                            <p:fltVal val="1"/>
                                          </p:val>
                                        </p:tav>
                                      </p:tavLst>
                                    </p:anim>
                                    <p:anim calcmode="lin" valueType="num">
                                      <p:cBhvr>
                                        <p:cTn id="599" dur="664" tmFilter="0, 0; 0.125,0.2665; 0.25,0.4; 0.375,0.465; 0.5,0.5;  0.625,0.535; 0.75,0.6; 0.875,0.7335; 1,1">
                                          <p:stCondLst>
                                            <p:cond delay="664"/>
                                          </p:stCondLst>
                                        </p:cTn>
                                        <p:tgtEl>
                                          <p:spTgt spid="408"/>
                                        </p:tgtEl>
                                        <p:attrNameLst>
                                          <p:attrName>ppt_y</p:attrName>
                                        </p:attrNameLst>
                                      </p:cBhvr>
                                      <p:tavLst>
                                        <p:tav tm="0" fmla="#ppt_y-sin(pi*$)/9">
                                          <p:val>
                                            <p:fltVal val="0"/>
                                          </p:val>
                                        </p:tav>
                                        <p:tav tm="100000">
                                          <p:val>
                                            <p:fltVal val="1"/>
                                          </p:val>
                                        </p:tav>
                                      </p:tavLst>
                                    </p:anim>
                                    <p:anim calcmode="lin" valueType="num">
                                      <p:cBhvr>
                                        <p:cTn id="600" dur="332" tmFilter="0, 0; 0.125,0.2665; 0.25,0.4; 0.375,0.465; 0.5,0.5;  0.625,0.535; 0.75,0.6; 0.875,0.7335; 1,1">
                                          <p:stCondLst>
                                            <p:cond delay="1324"/>
                                          </p:stCondLst>
                                        </p:cTn>
                                        <p:tgtEl>
                                          <p:spTgt spid="408"/>
                                        </p:tgtEl>
                                        <p:attrNameLst>
                                          <p:attrName>ppt_y</p:attrName>
                                        </p:attrNameLst>
                                      </p:cBhvr>
                                      <p:tavLst>
                                        <p:tav tm="0" fmla="#ppt_y-sin(pi*$)/27">
                                          <p:val>
                                            <p:fltVal val="0"/>
                                          </p:val>
                                        </p:tav>
                                        <p:tav tm="100000">
                                          <p:val>
                                            <p:fltVal val="1"/>
                                          </p:val>
                                        </p:tav>
                                      </p:tavLst>
                                    </p:anim>
                                    <p:anim calcmode="lin" valueType="num">
                                      <p:cBhvr>
                                        <p:cTn id="601" dur="164" tmFilter="0, 0; 0.125,0.2665; 0.25,0.4; 0.375,0.465; 0.5,0.5;  0.625,0.535; 0.75,0.6; 0.875,0.7335; 1,1">
                                          <p:stCondLst>
                                            <p:cond delay="1656"/>
                                          </p:stCondLst>
                                        </p:cTn>
                                        <p:tgtEl>
                                          <p:spTgt spid="408"/>
                                        </p:tgtEl>
                                        <p:attrNameLst>
                                          <p:attrName>ppt_y</p:attrName>
                                        </p:attrNameLst>
                                      </p:cBhvr>
                                      <p:tavLst>
                                        <p:tav tm="0" fmla="#ppt_y-sin(pi*$)/81">
                                          <p:val>
                                            <p:fltVal val="0"/>
                                          </p:val>
                                        </p:tav>
                                        <p:tav tm="100000">
                                          <p:val>
                                            <p:fltVal val="1"/>
                                          </p:val>
                                        </p:tav>
                                      </p:tavLst>
                                    </p:anim>
                                    <p:animScale>
                                      <p:cBhvr>
                                        <p:cTn id="602" dur="26">
                                          <p:stCondLst>
                                            <p:cond delay="650"/>
                                          </p:stCondLst>
                                        </p:cTn>
                                        <p:tgtEl>
                                          <p:spTgt spid="408"/>
                                        </p:tgtEl>
                                      </p:cBhvr>
                                      <p:to x="100000" y="60000"/>
                                    </p:animScale>
                                    <p:animScale>
                                      <p:cBhvr>
                                        <p:cTn id="603" dur="166" decel="50000">
                                          <p:stCondLst>
                                            <p:cond delay="676"/>
                                          </p:stCondLst>
                                        </p:cTn>
                                        <p:tgtEl>
                                          <p:spTgt spid="408"/>
                                        </p:tgtEl>
                                      </p:cBhvr>
                                      <p:to x="100000" y="100000"/>
                                    </p:animScale>
                                    <p:animScale>
                                      <p:cBhvr>
                                        <p:cTn id="604" dur="26">
                                          <p:stCondLst>
                                            <p:cond delay="1312"/>
                                          </p:stCondLst>
                                        </p:cTn>
                                        <p:tgtEl>
                                          <p:spTgt spid="408"/>
                                        </p:tgtEl>
                                      </p:cBhvr>
                                      <p:to x="100000" y="80000"/>
                                    </p:animScale>
                                    <p:animScale>
                                      <p:cBhvr>
                                        <p:cTn id="605" dur="166" decel="50000">
                                          <p:stCondLst>
                                            <p:cond delay="1338"/>
                                          </p:stCondLst>
                                        </p:cTn>
                                        <p:tgtEl>
                                          <p:spTgt spid="408"/>
                                        </p:tgtEl>
                                      </p:cBhvr>
                                      <p:to x="100000" y="100000"/>
                                    </p:animScale>
                                    <p:animScale>
                                      <p:cBhvr>
                                        <p:cTn id="606" dur="26">
                                          <p:stCondLst>
                                            <p:cond delay="1642"/>
                                          </p:stCondLst>
                                        </p:cTn>
                                        <p:tgtEl>
                                          <p:spTgt spid="408"/>
                                        </p:tgtEl>
                                      </p:cBhvr>
                                      <p:to x="100000" y="90000"/>
                                    </p:animScale>
                                    <p:animScale>
                                      <p:cBhvr>
                                        <p:cTn id="607" dur="166" decel="50000">
                                          <p:stCondLst>
                                            <p:cond delay="1668"/>
                                          </p:stCondLst>
                                        </p:cTn>
                                        <p:tgtEl>
                                          <p:spTgt spid="408"/>
                                        </p:tgtEl>
                                      </p:cBhvr>
                                      <p:to x="100000" y="100000"/>
                                    </p:animScale>
                                    <p:animScale>
                                      <p:cBhvr>
                                        <p:cTn id="608" dur="26">
                                          <p:stCondLst>
                                            <p:cond delay="1808"/>
                                          </p:stCondLst>
                                        </p:cTn>
                                        <p:tgtEl>
                                          <p:spTgt spid="408"/>
                                        </p:tgtEl>
                                      </p:cBhvr>
                                      <p:to x="100000" y="95000"/>
                                    </p:animScale>
                                    <p:animScale>
                                      <p:cBhvr>
                                        <p:cTn id="609" dur="166" decel="50000">
                                          <p:stCondLst>
                                            <p:cond delay="1834"/>
                                          </p:stCondLst>
                                        </p:cTn>
                                        <p:tgtEl>
                                          <p:spTgt spid="408"/>
                                        </p:tgtEl>
                                      </p:cBhvr>
                                      <p:to x="100000" y="100000"/>
                                    </p:animScale>
                                  </p:childTnLst>
                                </p:cTn>
                              </p:par>
                            </p:childTnLst>
                          </p:cTn>
                        </p:par>
                      </p:childTnLst>
                    </p:cTn>
                  </p:par>
                </p:childTnLst>
              </p:cTn>
              <p:nextCondLst>
                <p:cond evt="onClick" delay="0">
                  <p:tgtEl>
                    <p:spTgt spid="407"/>
                  </p:tgtEl>
                </p:cond>
              </p:nextCondLst>
            </p:seq>
            <p:seq concurrent="1" nextAc="seek">
              <p:cTn id="610" restart="whenNotActive" fill="hold" evtFilter="cancelBubble" nodeType="interactiveSeq">
                <p:stCondLst>
                  <p:cond evt="onClick" delay="0">
                    <p:tgtEl>
                      <p:spTgt spid="411"/>
                    </p:tgtEl>
                  </p:cond>
                </p:stCondLst>
                <p:endSync evt="end" delay="0">
                  <p:rtn val="all"/>
                </p:endSync>
                <p:childTnLst>
                  <p:par>
                    <p:cTn id="611" fill="hold">
                      <p:stCondLst>
                        <p:cond delay="0"/>
                      </p:stCondLst>
                      <p:childTnLst>
                        <p:par>
                          <p:cTn id="612" fill="hold">
                            <p:stCondLst>
                              <p:cond delay="0"/>
                            </p:stCondLst>
                            <p:childTnLst>
                              <p:par>
                                <p:cTn id="613" presetID="1" presetClass="entr" presetSubtype="0" fill="hold" nodeType="clickEffect">
                                  <p:stCondLst>
                                    <p:cond delay="0"/>
                                  </p:stCondLst>
                                  <p:childTnLst>
                                    <p:set>
                                      <p:cBhvr>
                                        <p:cTn id="614" dur="1" fill="hold">
                                          <p:stCondLst>
                                            <p:cond delay="0"/>
                                          </p:stCondLst>
                                        </p:cTn>
                                        <p:tgtEl>
                                          <p:spTgt spid="412"/>
                                        </p:tgtEl>
                                        <p:attrNameLst>
                                          <p:attrName>style.visibility</p:attrName>
                                        </p:attrNameLst>
                                      </p:cBhvr>
                                      <p:to>
                                        <p:strVal val="visible"/>
                                      </p:to>
                                    </p:set>
                                  </p:childTnLst>
                                </p:cTn>
                              </p:par>
                            </p:childTnLst>
                          </p:cTn>
                        </p:par>
                      </p:childTnLst>
                    </p:cTn>
                  </p:par>
                  <p:par>
                    <p:cTn id="615" fill="hold">
                      <p:stCondLst>
                        <p:cond delay="indefinite"/>
                      </p:stCondLst>
                      <p:childTnLst>
                        <p:par>
                          <p:cTn id="616" fill="hold">
                            <p:stCondLst>
                              <p:cond delay="0"/>
                            </p:stCondLst>
                            <p:childTnLst>
                              <p:par>
                                <p:cTn id="617" presetID="1" presetClass="entr" presetSubtype="0" fill="hold" nodeType="clickEffect">
                                  <p:stCondLst>
                                    <p:cond delay="0"/>
                                  </p:stCondLst>
                                  <p:childTnLst>
                                    <p:set>
                                      <p:cBhvr>
                                        <p:cTn id="618" dur="1" fill="hold">
                                          <p:stCondLst>
                                            <p:cond delay="0"/>
                                          </p:stCondLst>
                                        </p:cTn>
                                        <p:tgtEl>
                                          <p:spTgt spid="413"/>
                                        </p:tgtEl>
                                        <p:attrNameLst>
                                          <p:attrName>style.visibility</p:attrName>
                                        </p:attrNameLst>
                                      </p:cBhvr>
                                      <p:to>
                                        <p:strVal val="visible"/>
                                      </p:to>
                                    </p:set>
                                  </p:childTnLst>
                                </p:cTn>
                              </p:par>
                            </p:childTnLst>
                          </p:cTn>
                        </p:par>
                      </p:childTnLst>
                    </p:cTn>
                  </p:par>
                  <p:par>
                    <p:cTn id="619" fill="hold">
                      <p:stCondLst>
                        <p:cond delay="indefinite"/>
                      </p:stCondLst>
                      <p:childTnLst>
                        <p:par>
                          <p:cTn id="620" fill="hold">
                            <p:stCondLst>
                              <p:cond delay="0"/>
                            </p:stCondLst>
                            <p:childTnLst>
                              <p:par>
                                <p:cTn id="621" presetID="1" presetClass="entr" presetSubtype="0" fill="hold" nodeType="clickEffect">
                                  <p:stCondLst>
                                    <p:cond delay="0"/>
                                  </p:stCondLst>
                                  <p:childTnLst>
                                    <p:set>
                                      <p:cBhvr>
                                        <p:cTn id="622" dur="1" fill="hold">
                                          <p:stCondLst>
                                            <p:cond delay="0"/>
                                          </p:stCondLst>
                                        </p:cTn>
                                        <p:tgtEl>
                                          <p:spTgt spid="414"/>
                                        </p:tgtEl>
                                        <p:attrNameLst>
                                          <p:attrName>style.visibility</p:attrName>
                                        </p:attrNameLst>
                                      </p:cBhvr>
                                      <p:to>
                                        <p:strVal val="visible"/>
                                      </p:to>
                                    </p:set>
                                  </p:childTnLst>
                                </p:cTn>
                              </p:par>
                            </p:childTnLst>
                          </p:cTn>
                        </p:par>
                      </p:childTnLst>
                    </p:cTn>
                  </p:par>
                </p:childTnLst>
              </p:cTn>
              <p:nextCondLst>
                <p:cond evt="onClick" delay="0">
                  <p:tgtEl>
                    <p:spTgt spid="411"/>
                  </p:tgtEl>
                </p:cond>
              </p:nextCondLst>
            </p:seq>
            <p:seq concurrent="1" nextAc="seek">
              <p:cTn id="623" restart="whenNotActive" fill="hold" evtFilter="cancelBubble" nodeType="interactiveSeq">
                <p:stCondLst>
                  <p:cond evt="onClick" delay="0">
                    <p:tgtEl>
                      <p:spTgt spid="414"/>
                    </p:tgtEl>
                  </p:cond>
                </p:stCondLst>
                <p:endSync evt="end" delay="0">
                  <p:rtn val="all"/>
                </p:endSync>
                <p:childTnLst>
                  <p:par>
                    <p:cTn id="624" fill="hold">
                      <p:stCondLst>
                        <p:cond delay="0"/>
                      </p:stCondLst>
                      <p:childTnLst>
                        <p:par>
                          <p:cTn id="625" fill="hold">
                            <p:stCondLst>
                              <p:cond delay="0"/>
                            </p:stCondLst>
                            <p:childTnLst>
                              <p:par>
                                <p:cTn id="626" presetID="26" presetClass="entr" presetSubtype="0" fill="hold" nodeType="clickEffect">
                                  <p:stCondLst>
                                    <p:cond delay="0"/>
                                  </p:stCondLst>
                                  <p:childTnLst>
                                    <p:set>
                                      <p:cBhvr>
                                        <p:cTn id="627" dur="1" fill="hold">
                                          <p:stCondLst>
                                            <p:cond delay="0"/>
                                          </p:stCondLst>
                                        </p:cTn>
                                        <p:tgtEl>
                                          <p:spTgt spid="415"/>
                                        </p:tgtEl>
                                        <p:attrNameLst>
                                          <p:attrName>style.visibility</p:attrName>
                                        </p:attrNameLst>
                                      </p:cBhvr>
                                      <p:to>
                                        <p:strVal val="visible"/>
                                      </p:to>
                                    </p:set>
                                    <p:animEffect transition="in" filter="wipe(down)">
                                      <p:cBhvr>
                                        <p:cTn id="628" dur="580">
                                          <p:stCondLst>
                                            <p:cond delay="0"/>
                                          </p:stCondLst>
                                        </p:cTn>
                                        <p:tgtEl>
                                          <p:spTgt spid="415"/>
                                        </p:tgtEl>
                                      </p:cBhvr>
                                    </p:animEffect>
                                    <p:anim calcmode="lin" valueType="num">
                                      <p:cBhvr>
                                        <p:cTn id="629" dur="1822" tmFilter="0,0; 0.14,0.36; 0.43,0.73; 0.71,0.91; 1.0,1.0">
                                          <p:stCondLst>
                                            <p:cond delay="0"/>
                                          </p:stCondLst>
                                        </p:cTn>
                                        <p:tgtEl>
                                          <p:spTgt spid="415"/>
                                        </p:tgtEl>
                                        <p:attrNameLst>
                                          <p:attrName>ppt_x</p:attrName>
                                        </p:attrNameLst>
                                      </p:cBhvr>
                                      <p:tavLst>
                                        <p:tav tm="0">
                                          <p:val>
                                            <p:strVal val="#ppt_x-0.25"/>
                                          </p:val>
                                        </p:tav>
                                        <p:tav tm="100000">
                                          <p:val>
                                            <p:strVal val="#ppt_x"/>
                                          </p:val>
                                        </p:tav>
                                      </p:tavLst>
                                    </p:anim>
                                    <p:anim calcmode="lin" valueType="num">
                                      <p:cBhvr>
                                        <p:cTn id="630" dur="664" tmFilter="0.0,0.0; 0.25,0.07; 0.50,0.2; 0.75,0.467; 1.0,1.0">
                                          <p:stCondLst>
                                            <p:cond delay="0"/>
                                          </p:stCondLst>
                                        </p:cTn>
                                        <p:tgtEl>
                                          <p:spTgt spid="415"/>
                                        </p:tgtEl>
                                        <p:attrNameLst>
                                          <p:attrName>ppt_y</p:attrName>
                                        </p:attrNameLst>
                                      </p:cBhvr>
                                      <p:tavLst>
                                        <p:tav tm="0" fmla="#ppt_y-sin(pi*$)/3">
                                          <p:val>
                                            <p:fltVal val="0.5"/>
                                          </p:val>
                                        </p:tav>
                                        <p:tav tm="100000">
                                          <p:val>
                                            <p:fltVal val="1"/>
                                          </p:val>
                                        </p:tav>
                                      </p:tavLst>
                                    </p:anim>
                                    <p:anim calcmode="lin" valueType="num">
                                      <p:cBhvr>
                                        <p:cTn id="631" dur="664" tmFilter="0, 0; 0.125,0.2665; 0.25,0.4; 0.375,0.465; 0.5,0.5;  0.625,0.535; 0.75,0.6; 0.875,0.7335; 1,1">
                                          <p:stCondLst>
                                            <p:cond delay="664"/>
                                          </p:stCondLst>
                                        </p:cTn>
                                        <p:tgtEl>
                                          <p:spTgt spid="415"/>
                                        </p:tgtEl>
                                        <p:attrNameLst>
                                          <p:attrName>ppt_y</p:attrName>
                                        </p:attrNameLst>
                                      </p:cBhvr>
                                      <p:tavLst>
                                        <p:tav tm="0" fmla="#ppt_y-sin(pi*$)/9">
                                          <p:val>
                                            <p:fltVal val="0"/>
                                          </p:val>
                                        </p:tav>
                                        <p:tav tm="100000">
                                          <p:val>
                                            <p:fltVal val="1"/>
                                          </p:val>
                                        </p:tav>
                                      </p:tavLst>
                                    </p:anim>
                                    <p:anim calcmode="lin" valueType="num">
                                      <p:cBhvr>
                                        <p:cTn id="632" dur="332" tmFilter="0, 0; 0.125,0.2665; 0.25,0.4; 0.375,0.465; 0.5,0.5;  0.625,0.535; 0.75,0.6; 0.875,0.7335; 1,1">
                                          <p:stCondLst>
                                            <p:cond delay="1324"/>
                                          </p:stCondLst>
                                        </p:cTn>
                                        <p:tgtEl>
                                          <p:spTgt spid="415"/>
                                        </p:tgtEl>
                                        <p:attrNameLst>
                                          <p:attrName>ppt_y</p:attrName>
                                        </p:attrNameLst>
                                      </p:cBhvr>
                                      <p:tavLst>
                                        <p:tav tm="0" fmla="#ppt_y-sin(pi*$)/27">
                                          <p:val>
                                            <p:fltVal val="0"/>
                                          </p:val>
                                        </p:tav>
                                        <p:tav tm="100000">
                                          <p:val>
                                            <p:fltVal val="1"/>
                                          </p:val>
                                        </p:tav>
                                      </p:tavLst>
                                    </p:anim>
                                    <p:anim calcmode="lin" valueType="num">
                                      <p:cBhvr>
                                        <p:cTn id="633" dur="164" tmFilter="0, 0; 0.125,0.2665; 0.25,0.4; 0.375,0.465; 0.5,0.5;  0.625,0.535; 0.75,0.6; 0.875,0.7335; 1,1">
                                          <p:stCondLst>
                                            <p:cond delay="1656"/>
                                          </p:stCondLst>
                                        </p:cTn>
                                        <p:tgtEl>
                                          <p:spTgt spid="415"/>
                                        </p:tgtEl>
                                        <p:attrNameLst>
                                          <p:attrName>ppt_y</p:attrName>
                                        </p:attrNameLst>
                                      </p:cBhvr>
                                      <p:tavLst>
                                        <p:tav tm="0" fmla="#ppt_y-sin(pi*$)/81">
                                          <p:val>
                                            <p:fltVal val="0"/>
                                          </p:val>
                                        </p:tav>
                                        <p:tav tm="100000">
                                          <p:val>
                                            <p:fltVal val="1"/>
                                          </p:val>
                                        </p:tav>
                                      </p:tavLst>
                                    </p:anim>
                                    <p:animScale>
                                      <p:cBhvr>
                                        <p:cTn id="634" dur="26">
                                          <p:stCondLst>
                                            <p:cond delay="650"/>
                                          </p:stCondLst>
                                        </p:cTn>
                                        <p:tgtEl>
                                          <p:spTgt spid="415"/>
                                        </p:tgtEl>
                                      </p:cBhvr>
                                      <p:to x="100000" y="60000"/>
                                    </p:animScale>
                                    <p:animScale>
                                      <p:cBhvr>
                                        <p:cTn id="635" dur="166" decel="50000">
                                          <p:stCondLst>
                                            <p:cond delay="676"/>
                                          </p:stCondLst>
                                        </p:cTn>
                                        <p:tgtEl>
                                          <p:spTgt spid="415"/>
                                        </p:tgtEl>
                                      </p:cBhvr>
                                      <p:to x="100000" y="100000"/>
                                    </p:animScale>
                                    <p:animScale>
                                      <p:cBhvr>
                                        <p:cTn id="636" dur="26">
                                          <p:stCondLst>
                                            <p:cond delay="1312"/>
                                          </p:stCondLst>
                                        </p:cTn>
                                        <p:tgtEl>
                                          <p:spTgt spid="415"/>
                                        </p:tgtEl>
                                      </p:cBhvr>
                                      <p:to x="100000" y="80000"/>
                                    </p:animScale>
                                    <p:animScale>
                                      <p:cBhvr>
                                        <p:cTn id="637" dur="166" decel="50000">
                                          <p:stCondLst>
                                            <p:cond delay="1338"/>
                                          </p:stCondLst>
                                        </p:cTn>
                                        <p:tgtEl>
                                          <p:spTgt spid="415"/>
                                        </p:tgtEl>
                                      </p:cBhvr>
                                      <p:to x="100000" y="100000"/>
                                    </p:animScale>
                                    <p:animScale>
                                      <p:cBhvr>
                                        <p:cTn id="638" dur="26">
                                          <p:stCondLst>
                                            <p:cond delay="1642"/>
                                          </p:stCondLst>
                                        </p:cTn>
                                        <p:tgtEl>
                                          <p:spTgt spid="415"/>
                                        </p:tgtEl>
                                      </p:cBhvr>
                                      <p:to x="100000" y="90000"/>
                                    </p:animScale>
                                    <p:animScale>
                                      <p:cBhvr>
                                        <p:cTn id="639" dur="166" decel="50000">
                                          <p:stCondLst>
                                            <p:cond delay="1668"/>
                                          </p:stCondLst>
                                        </p:cTn>
                                        <p:tgtEl>
                                          <p:spTgt spid="415"/>
                                        </p:tgtEl>
                                      </p:cBhvr>
                                      <p:to x="100000" y="100000"/>
                                    </p:animScale>
                                    <p:animScale>
                                      <p:cBhvr>
                                        <p:cTn id="640" dur="26">
                                          <p:stCondLst>
                                            <p:cond delay="1808"/>
                                          </p:stCondLst>
                                        </p:cTn>
                                        <p:tgtEl>
                                          <p:spTgt spid="415"/>
                                        </p:tgtEl>
                                      </p:cBhvr>
                                      <p:to x="100000" y="95000"/>
                                    </p:animScale>
                                    <p:animScale>
                                      <p:cBhvr>
                                        <p:cTn id="641" dur="166" decel="50000">
                                          <p:stCondLst>
                                            <p:cond delay="1834"/>
                                          </p:stCondLst>
                                        </p:cTn>
                                        <p:tgtEl>
                                          <p:spTgt spid="415"/>
                                        </p:tgtEl>
                                      </p:cBhvr>
                                      <p:to x="100000" y="100000"/>
                                    </p:animScale>
                                  </p:childTnLst>
                                </p:cTn>
                              </p:par>
                            </p:childTnLst>
                          </p:cTn>
                        </p:par>
                      </p:childTnLst>
                    </p:cTn>
                  </p:par>
                </p:childTnLst>
              </p:cTn>
              <p:nextCondLst>
                <p:cond evt="onClick" delay="0">
                  <p:tgtEl>
                    <p:spTgt spid="414"/>
                  </p:tgtEl>
                </p:cond>
              </p:nextCondLst>
            </p:seq>
            <p:seq concurrent="1" nextAc="seek">
              <p:cTn id="642" restart="whenNotActive" fill="hold" evtFilter="cancelBubble" nodeType="interactiveSeq">
                <p:stCondLst>
                  <p:cond evt="onClick" delay="0">
                    <p:tgtEl>
                      <p:spTgt spid="417"/>
                    </p:tgtEl>
                  </p:cond>
                </p:stCondLst>
                <p:endSync evt="end" delay="0">
                  <p:rtn val="all"/>
                </p:endSync>
                <p:childTnLst>
                  <p:par>
                    <p:cTn id="643" fill="hold">
                      <p:stCondLst>
                        <p:cond delay="0"/>
                      </p:stCondLst>
                      <p:childTnLst>
                        <p:par>
                          <p:cTn id="644" fill="hold">
                            <p:stCondLst>
                              <p:cond delay="0"/>
                            </p:stCondLst>
                            <p:childTnLst>
                              <p:par>
                                <p:cTn id="645" presetID="1" presetClass="entr" presetSubtype="0" fill="hold" nodeType="clickEffect">
                                  <p:stCondLst>
                                    <p:cond delay="0"/>
                                  </p:stCondLst>
                                  <p:childTnLst>
                                    <p:set>
                                      <p:cBhvr>
                                        <p:cTn id="646" dur="1" fill="hold">
                                          <p:stCondLst>
                                            <p:cond delay="0"/>
                                          </p:stCondLst>
                                        </p:cTn>
                                        <p:tgtEl>
                                          <p:spTgt spid="418"/>
                                        </p:tgtEl>
                                        <p:attrNameLst>
                                          <p:attrName>style.visibility</p:attrName>
                                        </p:attrNameLst>
                                      </p:cBhvr>
                                      <p:to>
                                        <p:strVal val="visible"/>
                                      </p:to>
                                    </p:set>
                                  </p:childTnLst>
                                </p:cTn>
                              </p:par>
                            </p:childTnLst>
                          </p:cTn>
                        </p:par>
                      </p:childTnLst>
                    </p:cTn>
                  </p:par>
                  <p:par>
                    <p:cTn id="647" fill="hold">
                      <p:stCondLst>
                        <p:cond delay="indefinite"/>
                      </p:stCondLst>
                      <p:childTnLst>
                        <p:par>
                          <p:cTn id="648" fill="hold">
                            <p:stCondLst>
                              <p:cond delay="0"/>
                            </p:stCondLst>
                            <p:childTnLst>
                              <p:par>
                                <p:cTn id="649" presetID="1" presetClass="entr" presetSubtype="0" fill="hold" nodeType="clickEffect">
                                  <p:stCondLst>
                                    <p:cond delay="0"/>
                                  </p:stCondLst>
                                  <p:childTnLst>
                                    <p:set>
                                      <p:cBhvr>
                                        <p:cTn id="650" dur="1" fill="hold">
                                          <p:stCondLst>
                                            <p:cond delay="0"/>
                                          </p:stCondLst>
                                        </p:cTn>
                                        <p:tgtEl>
                                          <p:spTgt spid="419"/>
                                        </p:tgtEl>
                                        <p:attrNameLst>
                                          <p:attrName>style.visibility</p:attrName>
                                        </p:attrNameLst>
                                      </p:cBhvr>
                                      <p:to>
                                        <p:strVal val="visible"/>
                                      </p:to>
                                    </p:set>
                                  </p:childTnLst>
                                </p:cTn>
                              </p:par>
                            </p:childTnLst>
                          </p:cTn>
                        </p:par>
                      </p:childTnLst>
                    </p:cTn>
                  </p:par>
                  <p:par>
                    <p:cTn id="651" fill="hold">
                      <p:stCondLst>
                        <p:cond delay="indefinite"/>
                      </p:stCondLst>
                      <p:childTnLst>
                        <p:par>
                          <p:cTn id="652" fill="hold">
                            <p:stCondLst>
                              <p:cond delay="0"/>
                            </p:stCondLst>
                            <p:childTnLst>
                              <p:par>
                                <p:cTn id="653" presetID="1" presetClass="entr" presetSubtype="0" fill="hold" nodeType="clickEffect">
                                  <p:stCondLst>
                                    <p:cond delay="0"/>
                                  </p:stCondLst>
                                  <p:childTnLst>
                                    <p:set>
                                      <p:cBhvr>
                                        <p:cTn id="654" dur="1" fill="hold">
                                          <p:stCondLst>
                                            <p:cond delay="0"/>
                                          </p:stCondLst>
                                        </p:cTn>
                                        <p:tgtEl>
                                          <p:spTgt spid="420"/>
                                        </p:tgtEl>
                                        <p:attrNameLst>
                                          <p:attrName>style.visibility</p:attrName>
                                        </p:attrNameLst>
                                      </p:cBhvr>
                                      <p:to>
                                        <p:strVal val="visible"/>
                                      </p:to>
                                    </p:set>
                                  </p:childTnLst>
                                </p:cTn>
                              </p:par>
                            </p:childTnLst>
                          </p:cTn>
                        </p:par>
                      </p:childTnLst>
                    </p:cTn>
                  </p:par>
                </p:childTnLst>
              </p:cTn>
              <p:nextCondLst>
                <p:cond evt="onClick" delay="0">
                  <p:tgtEl>
                    <p:spTgt spid="417"/>
                  </p:tgtEl>
                </p:cond>
              </p:nextCondLst>
            </p:seq>
            <p:seq concurrent="1" nextAc="seek">
              <p:cTn id="655" restart="whenNotActive" fill="hold" evtFilter="cancelBubble" nodeType="interactiveSeq">
                <p:stCondLst>
                  <p:cond evt="onClick" delay="0">
                    <p:tgtEl>
                      <p:spTgt spid="420"/>
                    </p:tgtEl>
                  </p:cond>
                </p:stCondLst>
                <p:endSync evt="end" delay="0">
                  <p:rtn val="all"/>
                </p:endSync>
                <p:childTnLst>
                  <p:par>
                    <p:cTn id="656" fill="hold">
                      <p:stCondLst>
                        <p:cond delay="0"/>
                      </p:stCondLst>
                      <p:childTnLst>
                        <p:par>
                          <p:cTn id="657" fill="hold">
                            <p:stCondLst>
                              <p:cond delay="0"/>
                            </p:stCondLst>
                            <p:childTnLst>
                              <p:par>
                                <p:cTn id="658" presetID="26" presetClass="entr" presetSubtype="0" fill="hold" nodeType="clickEffect">
                                  <p:stCondLst>
                                    <p:cond delay="0"/>
                                  </p:stCondLst>
                                  <p:childTnLst>
                                    <p:set>
                                      <p:cBhvr>
                                        <p:cTn id="659" dur="1" fill="hold">
                                          <p:stCondLst>
                                            <p:cond delay="0"/>
                                          </p:stCondLst>
                                        </p:cTn>
                                        <p:tgtEl>
                                          <p:spTgt spid="421"/>
                                        </p:tgtEl>
                                        <p:attrNameLst>
                                          <p:attrName>style.visibility</p:attrName>
                                        </p:attrNameLst>
                                      </p:cBhvr>
                                      <p:to>
                                        <p:strVal val="visible"/>
                                      </p:to>
                                    </p:set>
                                    <p:animEffect transition="in" filter="wipe(down)">
                                      <p:cBhvr>
                                        <p:cTn id="660" dur="580">
                                          <p:stCondLst>
                                            <p:cond delay="0"/>
                                          </p:stCondLst>
                                        </p:cTn>
                                        <p:tgtEl>
                                          <p:spTgt spid="421"/>
                                        </p:tgtEl>
                                      </p:cBhvr>
                                    </p:animEffect>
                                    <p:anim calcmode="lin" valueType="num">
                                      <p:cBhvr>
                                        <p:cTn id="661" dur="1822" tmFilter="0,0; 0.14,0.36; 0.43,0.73; 0.71,0.91; 1.0,1.0">
                                          <p:stCondLst>
                                            <p:cond delay="0"/>
                                          </p:stCondLst>
                                        </p:cTn>
                                        <p:tgtEl>
                                          <p:spTgt spid="421"/>
                                        </p:tgtEl>
                                        <p:attrNameLst>
                                          <p:attrName>ppt_x</p:attrName>
                                        </p:attrNameLst>
                                      </p:cBhvr>
                                      <p:tavLst>
                                        <p:tav tm="0">
                                          <p:val>
                                            <p:strVal val="#ppt_x-0.25"/>
                                          </p:val>
                                        </p:tav>
                                        <p:tav tm="100000">
                                          <p:val>
                                            <p:strVal val="#ppt_x"/>
                                          </p:val>
                                        </p:tav>
                                      </p:tavLst>
                                    </p:anim>
                                    <p:anim calcmode="lin" valueType="num">
                                      <p:cBhvr>
                                        <p:cTn id="662" dur="664" tmFilter="0.0,0.0; 0.25,0.07; 0.50,0.2; 0.75,0.467; 1.0,1.0">
                                          <p:stCondLst>
                                            <p:cond delay="0"/>
                                          </p:stCondLst>
                                        </p:cTn>
                                        <p:tgtEl>
                                          <p:spTgt spid="421"/>
                                        </p:tgtEl>
                                        <p:attrNameLst>
                                          <p:attrName>ppt_y</p:attrName>
                                        </p:attrNameLst>
                                      </p:cBhvr>
                                      <p:tavLst>
                                        <p:tav tm="0" fmla="#ppt_y-sin(pi*$)/3">
                                          <p:val>
                                            <p:fltVal val="0.5"/>
                                          </p:val>
                                        </p:tav>
                                        <p:tav tm="100000">
                                          <p:val>
                                            <p:fltVal val="1"/>
                                          </p:val>
                                        </p:tav>
                                      </p:tavLst>
                                    </p:anim>
                                    <p:anim calcmode="lin" valueType="num">
                                      <p:cBhvr>
                                        <p:cTn id="663" dur="664" tmFilter="0, 0; 0.125,0.2665; 0.25,0.4; 0.375,0.465; 0.5,0.5;  0.625,0.535; 0.75,0.6; 0.875,0.7335; 1,1">
                                          <p:stCondLst>
                                            <p:cond delay="664"/>
                                          </p:stCondLst>
                                        </p:cTn>
                                        <p:tgtEl>
                                          <p:spTgt spid="421"/>
                                        </p:tgtEl>
                                        <p:attrNameLst>
                                          <p:attrName>ppt_y</p:attrName>
                                        </p:attrNameLst>
                                      </p:cBhvr>
                                      <p:tavLst>
                                        <p:tav tm="0" fmla="#ppt_y-sin(pi*$)/9">
                                          <p:val>
                                            <p:fltVal val="0"/>
                                          </p:val>
                                        </p:tav>
                                        <p:tav tm="100000">
                                          <p:val>
                                            <p:fltVal val="1"/>
                                          </p:val>
                                        </p:tav>
                                      </p:tavLst>
                                    </p:anim>
                                    <p:anim calcmode="lin" valueType="num">
                                      <p:cBhvr>
                                        <p:cTn id="664" dur="332" tmFilter="0, 0; 0.125,0.2665; 0.25,0.4; 0.375,0.465; 0.5,0.5;  0.625,0.535; 0.75,0.6; 0.875,0.7335; 1,1">
                                          <p:stCondLst>
                                            <p:cond delay="1324"/>
                                          </p:stCondLst>
                                        </p:cTn>
                                        <p:tgtEl>
                                          <p:spTgt spid="421"/>
                                        </p:tgtEl>
                                        <p:attrNameLst>
                                          <p:attrName>ppt_y</p:attrName>
                                        </p:attrNameLst>
                                      </p:cBhvr>
                                      <p:tavLst>
                                        <p:tav tm="0" fmla="#ppt_y-sin(pi*$)/27">
                                          <p:val>
                                            <p:fltVal val="0"/>
                                          </p:val>
                                        </p:tav>
                                        <p:tav tm="100000">
                                          <p:val>
                                            <p:fltVal val="1"/>
                                          </p:val>
                                        </p:tav>
                                      </p:tavLst>
                                    </p:anim>
                                    <p:anim calcmode="lin" valueType="num">
                                      <p:cBhvr>
                                        <p:cTn id="665" dur="164" tmFilter="0, 0; 0.125,0.2665; 0.25,0.4; 0.375,0.465; 0.5,0.5;  0.625,0.535; 0.75,0.6; 0.875,0.7335; 1,1">
                                          <p:stCondLst>
                                            <p:cond delay="1656"/>
                                          </p:stCondLst>
                                        </p:cTn>
                                        <p:tgtEl>
                                          <p:spTgt spid="421"/>
                                        </p:tgtEl>
                                        <p:attrNameLst>
                                          <p:attrName>ppt_y</p:attrName>
                                        </p:attrNameLst>
                                      </p:cBhvr>
                                      <p:tavLst>
                                        <p:tav tm="0" fmla="#ppt_y-sin(pi*$)/81">
                                          <p:val>
                                            <p:fltVal val="0"/>
                                          </p:val>
                                        </p:tav>
                                        <p:tav tm="100000">
                                          <p:val>
                                            <p:fltVal val="1"/>
                                          </p:val>
                                        </p:tav>
                                      </p:tavLst>
                                    </p:anim>
                                    <p:animScale>
                                      <p:cBhvr>
                                        <p:cTn id="666" dur="26">
                                          <p:stCondLst>
                                            <p:cond delay="650"/>
                                          </p:stCondLst>
                                        </p:cTn>
                                        <p:tgtEl>
                                          <p:spTgt spid="421"/>
                                        </p:tgtEl>
                                      </p:cBhvr>
                                      <p:to x="100000" y="60000"/>
                                    </p:animScale>
                                    <p:animScale>
                                      <p:cBhvr>
                                        <p:cTn id="667" dur="166" decel="50000">
                                          <p:stCondLst>
                                            <p:cond delay="676"/>
                                          </p:stCondLst>
                                        </p:cTn>
                                        <p:tgtEl>
                                          <p:spTgt spid="421"/>
                                        </p:tgtEl>
                                      </p:cBhvr>
                                      <p:to x="100000" y="100000"/>
                                    </p:animScale>
                                    <p:animScale>
                                      <p:cBhvr>
                                        <p:cTn id="668" dur="26">
                                          <p:stCondLst>
                                            <p:cond delay="1312"/>
                                          </p:stCondLst>
                                        </p:cTn>
                                        <p:tgtEl>
                                          <p:spTgt spid="421"/>
                                        </p:tgtEl>
                                      </p:cBhvr>
                                      <p:to x="100000" y="80000"/>
                                    </p:animScale>
                                    <p:animScale>
                                      <p:cBhvr>
                                        <p:cTn id="669" dur="166" decel="50000">
                                          <p:stCondLst>
                                            <p:cond delay="1338"/>
                                          </p:stCondLst>
                                        </p:cTn>
                                        <p:tgtEl>
                                          <p:spTgt spid="421"/>
                                        </p:tgtEl>
                                      </p:cBhvr>
                                      <p:to x="100000" y="100000"/>
                                    </p:animScale>
                                    <p:animScale>
                                      <p:cBhvr>
                                        <p:cTn id="670" dur="26">
                                          <p:stCondLst>
                                            <p:cond delay="1642"/>
                                          </p:stCondLst>
                                        </p:cTn>
                                        <p:tgtEl>
                                          <p:spTgt spid="421"/>
                                        </p:tgtEl>
                                      </p:cBhvr>
                                      <p:to x="100000" y="90000"/>
                                    </p:animScale>
                                    <p:animScale>
                                      <p:cBhvr>
                                        <p:cTn id="671" dur="166" decel="50000">
                                          <p:stCondLst>
                                            <p:cond delay="1668"/>
                                          </p:stCondLst>
                                        </p:cTn>
                                        <p:tgtEl>
                                          <p:spTgt spid="421"/>
                                        </p:tgtEl>
                                      </p:cBhvr>
                                      <p:to x="100000" y="100000"/>
                                    </p:animScale>
                                    <p:animScale>
                                      <p:cBhvr>
                                        <p:cTn id="672" dur="26">
                                          <p:stCondLst>
                                            <p:cond delay="1808"/>
                                          </p:stCondLst>
                                        </p:cTn>
                                        <p:tgtEl>
                                          <p:spTgt spid="421"/>
                                        </p:tgtEl>
                                      </p:cBhvr>
                                      <p:to x="100000" y="95000"/>
                                    </p:animScale>
                                    <p:animScale>
                                      <p:cBhvr>
                                        <p:cTn id="673" dur="166" decel="50000">
                                          <p:stCondLst>
                                            <p:cond delay="1834"/>
                                          </p:stCondLst>
                                        </p:cTn>
                                        <p:tgtEl>
                                          <p:spTgt spid="421"/>
                                        </p:tgtEl>
                                      </p:cBhvr>
                                      <p:to x="100000" y="100000"/>
                                    </p:animScale>
                                  </p:childTnLst>
                                </p:cTn>
                              </p:par>
                            </p:childTnLst>
                          </p:cTn>
                        </p:par>
                      </p:childTnLst>
                    </p:cTn>
                  </p:par>
                </p:childTnLst>
              </p:cTn>
              <p:nextCondLst>
                <p:cond evt="onClick" delay="0">
                  <p:tgtEl>
                    <p:spTgt spid="420"/>
                  </p:tgtEl>
                </p:cond>
              </p:nextCondLst>
            </p:seq>
            <p:seq concurrent="1" nextAc="seek">
              <p:cTn id="674" restart="whenNotActive" fill="hold" evtFilter="cancelBubble" nodeType="interactiveSeq">
                <p:stCondLst>
                  <p:cond evt="onClick" delay="0">
                    <p:tgtEl>
                      <p:spTgt spid="422"/>
                    </p:tgtEl>
                  </p:cond>
                </p:stCondLst>
                <p:endSync evt="end" delay="0">
                  <p:rtn val="all"/>
                </p:endSync>
                <p:childTnLst>
                  <p:par>
                    <p:cTn id="675" fill="hold">
                      <p:stCondLst>
                        <p:cond delay="0"/>
                      </p:stCondLst>
                      <p:childTnLst>
                        <p:par>
                          <p:cTn id="676" fill="hold">
                            <p:stCondLst>
                              <p:cond delay="0"/>
                            </p:stCondLst>
                            <p:childTnLst>
                              <p:par>
                                <p:cTn id="677" presetID="1" presetClass="entr" presetSubtype="0" fill="hold" nodeType="clickEffect">
                                  <p:stCondLst>
                                    <p:cond delay="0"/>
                                  </p:stCondLst>
                                  <p:childTnLst>
                                    <p:set>
                                      <p:cBhvr>
                                        <p:cTn id="678" dur="1" fill="hold">
                                          <p:stCondLst>
                                            <p:cond delay="0"/>
                                          </p:stCondLst>
                                        </p:cTn>
                                        <p:tgtEl>
                                          <p:spTgt spid="423"/>
                                        </p:tgtEl>
                                        <p:attrNameLst>
                                          <p:attrName>style.visibility</p:attrName>
                                        </p:attrNameLst>
                                      </p:cBhvr>
                                      <p:to>
                                        <p:strVal val="visible"/>
                                      </p:to>
                                    </p:set>
                                  </p:childTnLst>
                                </p:cTn>
                              </p:par>
                            </p:childTnLst>
                          </p:cTn>
                        </p:par>
                      </p:childTnLst>
                    </p:cTn>
                  </p:par>
                  <p:par>
                    <p:cTn id="679" fill="hold">
                      <p:stCondLst>
                        <p:cond delay="indefinite"/>
                      </p:stCondLst>
                      <p:childTnLst>
                        <p:par>
                          <p:cTn id="680" fill="hold">
                            <p:stCondLst>
                              <p:cond delay="0"/>
                            </p:stCondLst>
                            <p:childTnLst>
                              <p:par>
                                <p:cTn id="681" presetID="1" presetClass="entr" presetSubtype="0" fill="hold" nodeType="clickEffect">
                                  <p:stCondLst>
                                    <p:cond delay="0"/>
                                  </p:stCondLst>
                                  <p:childTnLst>
                                    <p:set>
                                      <p:cBhvr>
                                        <p:cTn id="682" dur="1" fill="hold">
                                          <p:stCondLst>
                                            <p:cond delay="0"/>
                                          </p:stCondLst>
                                        </p:cTn>
                                        <p:tgtEl>
                                          <p:spTgt spid="424"/>
                                        </p:tgtEl>
                                        <p:attrNameLst>
                                          <p:attrName>style.visibility</p:attrName>
                                        </p:attrNameLst>
                                      </p:cBhvr>
                                      <p:to>
                                        <p:strVal val="visible"/>
                                      </p:to>
                                    </p:set>
                                  </p:childTnLst>
                                </p:cTn>
                              </p:par>
                            </p:childTnLst>
                          </p:cTn>
                        </p:par>
                      </p:childTnLst>
                    </p:cTn>
                  </p:par>
                  <p:par>
                    <p:cTn id="683" fill="hold">
                      <p:stCondLst>
                        <p:cond delay="indefinite"/>
                      </p:stCondLst>
                      <p:childTnLst>
                        <p:par>
                          <p:cTn id="684" fill="hold">
                            <p:stCondLst>
                              <p:cond delay="0"/>
                            </p:stCondLst>
                            <p:childTnLst>
                              <p:par>
                                <p:cTn id="685" presetID="1" presetClass="entr" presetSubtype="0" fill="hold" nodeType="clickEffect">
                                  <p:stCondLst>
                                    <p:cond delay="0"/>
                                  </p:stCondLst>
                                  <p:childTnLst>
                                    <p:set>
                                      <p:cBhvr>
                                        <p:cTn id="686" dur="1" fill="hold">
                                          <p:stCondLst>
                                            <p:cond delay="0"/>
                                          </p:stCondLst>
                                        </p:cTn>
                                        <p:tgtEl>
                                          <p:spTgt spid="425"/>
                                        </p:tgtEl>
                                        <p:attrNameLst>
                                          <p:attrName>style.visibility</p:attrName>
                                        </p:attrNameLst>
                                      </p:cBhvr>
                                      <p:to>
                                        <p:strVal val="visible"/>
                                      </p:to>
                                    </p:set>
                                  </p:childTnLst>
                                </p:cTn>
                              </p:par>
                            </p:childTnLst>
                          </p:cTn>
                        </p:par>
                      </p:childTnLst>
                    </p:cTn>
                  </p:par>
                </p:childTnLst>
              </p:cTn>
              <p:nextCondLst>
                <p:cond evt="onClick" delay="0">
                  <p:tgtEl>
                    <p:spTgt spid="422"/>
                  </p:tgtEl>
                </p:cond>
              </p:nextCondLst>
            </p:seq>
            <p:seq concurrent="1" nextAc="seek">
              <p:cTn id="687" restart="whenNotActive" fill="hold" evtFilter="cancelBubble" nodeType="interactiveSeq">
                <p:stCondLst>
                  <p:cond evt="onClick" delay="0">
                    <p:tgtEl>
                      <p:spTgt spid="425"/>
                    </p:tgtEl>
                  </p:cond>
                </p:stCondLst>
                <p:endSync evt="end" delay="0">
                  <p:rtn val="all"/>
                </p:endSync>
                <p:childTnLst>
                  <p:par>
                    <p:cTn id="688" fill="hold">
                      <p:stCondLst>
                        <p:cond delay="0"/>
                      </p:stCondLst>
                      <p:childTnLst>
                        <p:par>
                          <p:cTn id="689" fill="hold">
                            <p:stCondLst>
                              <p:cond delay="0"/>
                            </p:stCondLst>
                            <p:childTnLst>
                              <p:par>
                                <p:cTn id="690" presetID="26" presetClass="entr" presetSubtype="0" fill="hold" nodeType="clickEffect">
                                  <p:stCondLst>
                                    <p:cond delay="0"/>
                                  </p:stCondLst>
                                  <p:childTnLst>
                                    <p:set>
                                      <p:cBhvr>
                                        <p:cTn id="691" dur="1" fill="hold">
                                          <p:stCondLst>
                                            <p:cond delay="0"/>
                                          </p:stCondLst>
                                        </p:cTn>
                                        <p:tgtEl>
                                          <p:spTgt spid="426"/>
                                        </p:tgtEl>
                                        <p:attrNameLst>
                                          <p:attrName>style.visibility</p:attrName>
                                        </p:attrNameLst>
                                      </p:cBhvr>
                                      <p:to>
                                        <p:strVal val="visible"/>
                                      </p:to>
                                    </p:set>
                                    <p:animEffect transition="in" filter="wipe(down)">
                                      <p:cBhvr>
                                        <p:cTn id="692" dur="580">
                                          <p:stCondLst>
                                            <p:cond delay="0"/>
                                          </p:stCondLst>
                                        </p:cTn>
                                        <p:tgtEl>
                                          <p:spTgt spid="426"/>
                                        </p:tgtEl>
                                      </p:cBhvr>
                                    </p:animEffect>
                                    <p:anim calcmode="lin" valueType="num">
                                      <p:cBhvr>
                                        <p:cTn id="693" dur="1822" tmFilter="0,0; 0.14,0.36; 0.43,0.73; 0.71,0.91; 1.0,1.0">
                                          <p:stCondLst>
                                            <p:cond delay="0"/>
                                          </p:stCondLst>
                                        </p:cTn>
                                        <p:tgtEl>
                                          <p:spTgt spid="426"/>
                                        </p:tgtEl>
                                        <p:attrNameLst>
                                          <p:attrName>ppt_x</p:attrName>
                                        </p:attrNameLst>
                                      </p:cBhvr>
                                      <p:tavLst>
                                        <p:tav tm="0">
                                          <p:val>
                                            <p:strVal val="#ppt_x-0.25"/>
                                          </p:val>
                                        </p:tav>
                                        <p:tav tm="100000">
                                          <p:val>
                                            <p:strVal val="#ppt_x"/>
                                          </p:val>
                                        </p:tav>
                                      </p:tavLst>
                                    </p:anim>
                                    <p:anim calcmode="lin" valueType="num">
                                      <p:cBhvr>
                                        <p:cTn id="694" dur="664" tmFilter="0.0,0.0; 0.25,0.07; 0.50,0.2; 0.75,0.467; 1.0,1.0">
                                          <p:stCondLst>
                                            <p:cond delay="0"/>
                                          </p:stCondLst>
                                        </p:cTn>
                                        <p:tgtEl>
                                          <p:spTgt spid="426"/>
                                        </p:tgtEl>
                                        <p:attrNameLst>
                                          <p:attrName>ppt_y</p:attrName>
                                        </p:attrNameLst>
                                      </p:cBhvr>
                                      <p:tavLst>
                                        <p:tav tm="0" fmla="#ppt_y-sin(pi*$)/3">
                                          <p:val>
                                            <p:fltVal val="0.5"/>
                                          </p:val>
                                        </p:tav>
                                        <p:tav tm="100000">
                                          <p:val>
                                            <p:fltVal val="1"/>
                                          </p:val>
                                        </p:tav>
                                      </p:tavLst>
                                    </p:anim>
                                    <p:anim calcmode="lin" valueType="num">
                                      <p:cBhvr>
                                        <p:cTn id="695" dur="664" tmFilter="0, 0; 0.125,0.2665; 0.25,0.4; 0.375,0.465; 0.5,0.5;  0.625,0.535; 0.75,0.6; 0.875,0.7335; 1,1">
                                          <p:stCondLst>
                                            <p:cond delay="664"/>
                                          </p:stCondLst>
                                        </p:cTn>
                                        <p:tgtEl>
                                          <p:spTgt spid="426"/>
                                        </p:tgtEl>
                                        <p:attrNameLst>
                                          <p:attrName>ppt_y</p:attrName>
                                        </p:attrNameLst>
                                      </p:cBhvr>
                                      <p:tavLst>
                                        <p:tav tm="0" fmla="#ppt_y-sin(pi*$)/9">
                                          <p:val>
                                            <p:fltVal val="0"/>
                                          </p:val>
                                        </p:tav>
                                        <p:tav tm="100000">
                                          <p:val>
                                            <p:fltVal val="1"/>
                                          </p:val>
                                        </p:tav>
                                      </p:tavLst>
                                    </p:anim>
                                    <p:anim calcmode="lin" valueType="num">
                                      <p:cBhvr>
                                        <p:cTn id="696" dur="332" tmFilter="0, 0; 0.125,0.2665; 0.25,0.4; 0.375,0.465; 0.5,0.5;  0.625,0.535; 0.75,0.6; 0.875,0.7335; 1,1">
                                          <p:stCondLst>
                                            <p:cond delay="1324"/>
                                          </p:stCondLst>
                                        </p:cTn>
                                        <p:tgtEl>
                                          <p:spTgt spid="426"/>
                                        </p:tgtEl>
                                        <p:attrNameLst>
                                          <p:attrName>ppt_y</p:attrName>
                                        </p:attrNameLst>
                                      </p:cBhvr>
                                      <p:tavLst>
                                        <p:tav tm="0" fmla="#ppt_y-sin(pi*$)/27">
                                          <p:val>
                                            <p:fltVal val="0"/>
                                          </p:val>
                                        </p:tav>
                                        <p:tav tm="100000">
                                          <p:val>
                                            <p:fltVal val="1"/>
                                          </p:val>
                                        </p:tav>
                                      </p:tavLst>
                                    </p:anim>
                                    <p:anim calcmode="lin" valueType="num">
                                      <p:cBhvr>
                                        <p:cTn id="697" dur="164" tmFilter="0, 0; 0.125,0.2665; 0.25,0.4; 0.375,0.465; 0.5,0.5;  0.625,0.535; 0.75,0.6; 0.875,0.7335; 1,1">
                                          <p:stCondLst>
                                            <p:cond delay="1656"/>
                                          </p:stCondLst>
                                        </p:cTn>
                                        <p:tgtEl>
                                          <p:spTgt spid="426"/>
                                        </p:tgtEl>
                                        <p:attrNameLst>
                                          <p:attrName>ppt_y</p:attrName>
                                        </p:attrNameLst>
                                      </p:cBhvr>
                                      <p:tavLst>
                                        <p:tav tm="0" fmla="#ppt_y-sin(pi*$)/81">
                                          <p:val>
                                            <p:fltVal val="0"/>
                                          </p:val>
                                        </p:tav>
                                        <p:tav tm="100000">
                                          <p:val>
                                            <p:fltVal val="1"/>
                                          </p:val>
                                        </p:tav>
                                      </p:tavLst>
                                    </p:anim>
                                    <p:animScale>
                                      <p:cBhvr>
                                        <p:cTn id="698" dur="26">
                                          <p:stCondLst>
                                            <p:cond delay="650"/>
                                          </p:stCondLst>
                                        </p:cTn>
                                        <p:tgtEl>
                                          <p:spTgt spid="426"/>
                                        </p:tgtEl>
                                      </p:cBhvr>
                                      <p:to x="100000" y="60000"/>
                                    </p:animScale>
                                    <p:animScale>
                                      <p:cBhvr>
                                        <p:cTn id="699" dur="166" decel="50000">
                                          <p:stCondLst>
                                            <p:cond delay="676"/>
                                          </p:stCondLst>
                                        </p:cTn>
                                        <p:tgtEl>
                                          <p:spTgt spid="426"/>
                                        </p:tgtEl>
                                      </p:cBhvr>
                                      <p:to x="100000" y="100000"/>
                                    </p:animScale>
                                    <p:animScale>
                                      <p:cBhvr>
                                        <p:cTn id="700" dur="26">
                                          <p:stCondLst>
                                            <p:cond delay="1312"/>
                                          </p:stCondLst>
                                        </p:cTn>
                                        <p:tgtEl>
                                          <p:spTgt spid="426"/>
                                        </p:tgtEl>
                                      </p:cBhvr>
                                      <p:to x="100000" y="80000"/>
                                    </p:animScale>
                                    <p:animScale>
                                      <p:cBhvr>
                                        <p:cTn id="701" dur="166" decel="50000">
                                          <p:stCondLst>
                                            <p:cond delay="1338"/>
                                          </p:stCondLst>
                                        </p:cTn>
                                        <p:tgtEl>
                                          <p:spTgt spid="426"/>
                                        </p:tgtEl>
                                      </p:cBhvr>
                                      <p:to x="100000" y="100000"/>
                                    </p:animScale>
                                    <p:animScale>
                                      <p:cBhvr>
                                        <p:cTn id="702" dur="26">
                                          <p:stCondLst>
                                            <p:cond delay="1642"/>
                                          </p:stCondLst>
                                        </p:cTn>
                                        <p:tgtEl>
                                          <p:spTgt spid="426"/>
                                        </p:tgtEl>
                                      </p:cBhvr>
                                      <p:to x="100000" y="90000"/>
                                    </p:animScale>
                                    <p:animScale>
                                      <p:cBhvr>
                                        <p:cTn id="703" dur="166" decel="50000">
                                          <p:stCondLst>
                                            <p:cond delay="1668"/>
                                          </p:stCondLst>
                                        </p:cTn>
                                        <p:tgtEl>
                                          <p:spTgt spid="426"/>
                                        </p:tgtEl>
                                      </p:cBhvr>
                                      <p:to x="100000" y="100000"/>
                                    </p:animScale>
                                    <p:animScale>
                                      <p:cBhvr>
                                        <p:cTn id="704" dur="26">
                                          <p:stCondLst>
                                            <p:cond delay="1808"/>
                                          </p:stCondLst>
                                        </p:cTn>
                                        <p:tgtEl>
                                          <p:spTgt spid="426"/>
                                        </p:tgtEl>
                                      </p:cBhvr>
                                      <p:to x="100000" y="95000"/>
                                    </p:animScale>
                                    <p:animScale>
                                      <p:cBhvr>
                                        <p:cTn id="705" dur="166" decel="50000">
                                          <p:stCondLst>
                                            <p:cond delay="1834"/>
                                          </p:stCondLst>
                                        </p:cTn>
                                        <p:tgtEl>
                                          <p:spTgt spid="426"/>
                                        </p:tgtEl>
                                      </p:cBhvr>
                                      <p:to x="100000" y="100000"/>
                                    </p:animScale>
                                  </p:childTnLst>
                                </p:cTn>
                              </p:par>
                            </p:childTnLst>
                          </p:cTn>
                        </p:par>
                      </p:childTnLst>
                    </p:cTn>
                  </p:par>
                </p:childTnLst>
              </p:cTn>
              <p:nextCondLst>
                <p:cond evt="onClick" delay="0">
                  <p:tgtEl>
                    <p:spTgt spid="425"/>
                  </p:tgtEl>
                </p:cond>
              </p:nextCondLst>
            </p:seq>
            <p:seq concurrent="1" nextAc="seek">
              <p:cTn id="706" restart="whenNotActive" fill="hold" evtFilter="cancelBubble" nodeType="interactiveSeq">
                <p:stCondLst>
                  <p:cond evt="onClick" delay="0">
                    <p:tgtEl>
                      <p:spTgt spid="429"/>
                    </p:tgtEl>
                  </p:cond>
                </p:stCondLst>
                <p:endSync evt="end" delay="0">
                  <p:rtn val="all"/>
                </p:endSync>
                <p:childTnLst>
                  <p:par>
                    <p:cTn id="707" fill="hold">
                      <p:stCondLst>
                        <p:cond delay="0"/>
                      </p:stCondLst>
                      <p:childTnLst>
                        <p:par>
                          <p:cTn id="708" fill="hold">
                            <p:stCondLst>
                              <p:cond delay="0"/>
                            </p:stCondLst>
                            <p:childTnLst>
                              <p:par>
                                <p:cTn id="709" presetID="1" presetClass="entr" presetSubtype="0" fill="hold" nodeType="clickEffect">
                                  <p:stCondLst>
                                    <p:cond delay="0"/>
                                  </p:stCondLst>
                                  <p:childTnLst>
                                    <p:set>
                                      <p:cBhvr>
                                        <p:cTn id="710" dur="1" fill="hold">
                                          <p:stCondLst>
                                            <p:cond delay="0"/>
                                          </p:stCondLst>
                                        </p:cTn>
                                        <p:tgtEl>
                                          <p:spTgt spid="430"/>
                                        </p:tgtEl>
                                        <p:attrNameLst>
                                          <p:attrName>style.visibility</p:attrName>
                                        </p:attrNameLst>
                                      </p:cBhvr>
                                      <p:to>
                                        <p:strVal val="visible"/>
                                      </p:to>
                                    </p:set>
                                  </p:childTnLst>
                                </p:cTn>
                              </p:par>
                            </p:childTnLst>
                          </p:cTn>
                        </p:par>
                      </p:childTnLst>
                    </p:cTn>
                  </p:par>
                  <p:par>
                    <p:cTn id="711" fill="hold">
                      <p:stCondLst>
                        <p:cond delay="indefinite"/>
                      </p:stCondLst>
                      <p:childTnLst>
                        <p:par>
                          <p:cTn id="712" fill="hold">
                            <p:stCondLst>
                              <p:cond delay="0"/>
                            </p:stCondLst>
                            <p:childTnLst>
                              <p:par>
                                <p:cTn id="713" presetID="1" presetClass="entr" presetSubtype="0" fill="hold" nodeType="clickEffect">
                                  <p:stCondLst>
                                    <p:cond delay="0"/>
                                  </p:stCondLst>
                                  <p:childTnLst>
                                    <p:set>
                                      <p:cBhvr>
                                        <p:cTn id="714" dur="1" fill="hold">
                                          <p:stCondLst>
                                            <p:cond delay="0"/>
                                          </p:stCondLst>
                                        </p:cTn>
                                        <p:tgtEl>
                                          <p:spTgt spid="431"/>
                                        </p:tgtEl>
                                        <p:attrNameLst>
                                          <p:attrName>style.visibility</p:attrName>
                                        </p:attrNameLst>
                                      </p:cBhvr>
                                      <p:to>
                                        <p:strVal val="visible"/>
                                      </p:to>
                                    </p:set>
                                  </p:childTnLst>
                                </p:cTn>
                              </p:par>
                            </p:childTnLst>
                          </p:cTn>
                        </p:par>
                      </p:childTnLst>
                    </p:cTn>
                  </p:par>
                  <p:par>
                    <p:cTn id="715" fill="hold">
                      <p:stCondLst>
                        <p:cond delay="indefinite"/>
                      </p:stCondLst>
                      <p:childTnLst>
                        <p:par>
                          <p:cTn id="716" fill="hold">
                            <p:stCondLst>
                              <p:cond delay="0"/>
                            </p:stCondLst>
                            <p:childTnLst>
                              <p:par>
                                <p:cTn id="717" presetID="1" presetClass="entr" presetSubtype="0" fill="hold" nodeType="clickEffect">
                                  <p:stCondLst>
                                    <p:cond delay="0"/>
                                  </p:stCondLst>
                                  <p:childTnLst>
                                    <p:set>
                                      <p:cBhvr>
                                        <p:cTn id="718" dur="1" fill="hold">
                                          <p:stCondLst>
                                            <p:cond delay="0"/>
                                          </p:stCondLst>
                                        </p:cTn>
                                        <p:tgtEl>
                                          <p:spTgt spid="432"/>
                                        </p:tgtEl>
                                        <p:attrNameLst>
                                          <p:attrName>style.visibility</p:attrName>
                                        </p:attrNameLst>
                                      </p:cBhvr>
                                      <p:to>
                                        <p:strVal val="visible"/>
                                      </p:to>
                                    </p:set>
                                  </p:childTnLst>
                                </p:cTn>
                              </p:par>
                            </p:childTnLst>
                          </p:cTn>
                        </p:par>
                      </p:childTnLst>
                    </p:cTn>
                  </p:par>
                </p:childTnLst>
              </p:cTn>
              <p:nextCondLst>
                <p:cond evt="onClick" delay="0">
                  <p:tgtEl>
                    <p:spTgt spid="429"/>
                  </p:tgtEl>
                </p:cond>
              </p:nextCondLst>
            </p:seq>
            <p:seq concurrent="1" nextAc="seek">
              <p:cTn id="719" restart="whenNotActive" fill="hold" evtFilter="cancelBubble" nodeType="interactiveSeq">
                <p:stCondLst>
                  <p:cond evt="onClick" delay="0">
                    <p:tgtEl>
                      <p:spTgt spid="432"/>
                    </p:tgtEl>
                  </p:cond>
                </p:stCondLst>
                <p:endSync evt="end" delay="0">
                  <p:rtn val="all"/>
                </p:endSync>
                <p:childTnLst>
                  <p:par>
                    <p:cTn id="720" fill="hold">
                      <p:stCondLst>
                        <p:cond delay="0"/>
                      </p:stCondLst>
                      <p:childTnLst>
                        <p:par>
                          <p:cTn id="721" fill="hold">
                            <p:stCondLst>
                              <p:cond delay="0"/>
                            </p:stCondLst>
                            <p:childTnLst>
                              <p:par>
                                <p:cTn id="722" presetID="26" presetClass="entr" presetSubtype="0" fill="hold" nodeType="clickEffect">
                                  <p:stCondLst>
                                    <p:cond delay="0"/>
                                  </p:stCondLst>
                                  <p:childTnLst>
                                    <p:set>
                                      <p:cBhvr>
                                        <p:cTn id="723" dur="1" fill="hold">
                                          <p:stCondLst>
                                            <p:cond delay="0"/>
                                          </p:stCondLst>
                                        </p:cTn>
                                        <p:tgtEl>
                                          <p:spTgt spid="433"/>
                                        </p:tgtEl>
                                        <p:attrNameLst>
                                          <p:attrName>style.visibility</p:attrName>
                                        </p:attrNameLst>
                                      </p:cBhvr>
                                      <p:to>
                                        <p:strVal val="visible"/>
                                      </p:to>
                                    </p:set>
                                    <p:animEffect transition="in" filter="wipe(down)">
                                      <p:cBhvr>
                                        <p:cTn id="724" dur="580">
                                          <p:stCondLst>
                                            <p:cond delay="0"/>
                                          </p:stCondLst>
                                        </p:cTn>
                                        <p:tgtEl>
                                          <p:spTgt spid="433"/>
                                        </p:tgtEl>
                                      </p:cBhvr>
                                    </p:animEffect>
                                    <p:anim calcmode="lin" valueType="num">
                                      <p:cBhvr>
                                        <p:cTn id="725" dur="1822" tmFilter="0,0; 0.14,0.36; 0.43,0.73; 0.71,0.91; 1.0,1.0">
                                          <p:stCondLst>
                                            <p:cond delay="0"/>
                                          </p:stCondLst>
                                        </p:cTn>
                                        <p:tgtEl>
                                          <p:spTgt spid="433"/>
                                        </p:tgtEl>
                                        <p:attrNameLst>
                                          <p:attrName>ppt_x</p:attrName>
                                        </p:attrNameLst>
                                      </p:cBhvr>
                                      <p:tavLst>
                                        <p:tav tm="0">
                                          <p:val>
                                            <p:strVal val="#ppt_x-0.25"/>
                                          </p:val>
                                        </p:tav>
                                        <p:tav tm="100000">
                                          <p:val>
                                            <p:strVal val="#ppt_x"/>
                                          </p:val>
                                        </p:tav>
                                      </p:tavLst>
                                    </p:anim>
                                    <p:anim calcmode="lin" valueType="num">
                                      <p:cBhvr>
                                        <p:cTn id="726" dur="664" tmFilter="0.0,0.0; 0.25,0.07; 0.50,0.2; 0.75,0.467; 1.0,1.0">
                                          <p:stCondLst>
                                            <p:cond delay="0"/>
                                          </p:stCondLst>
                                        </p:cTn>
                                        <p:tgtEl>
                                          <p:spTgt spid="433"/>
                                        </p:tgtEl>
                                        <p:attrNameLst>
                                          <p:attrName>ppt_y</p:attrName>
                                        </p:attrNameLst>
                                      </p:cBhvr>
                                      <p:tavLst>
                                        <p:tav tm="0" fmla="#ppt_y-sin(pi*$)/3">
                                          <p:val>
                                            <p:fltVal val="0.5"/>
                                          </p:val>
                                        </p:tav>
                                        <p:tav tm="100000">
                                          <p:val>
                                            <p:fltVal val="1"/>
                                          </p:val>
                                        </p:tav>
                                      </p:tavLst>
                                    </p:anim>
                                    <p:anim calcmode="lin" valueType="num">
                                      <p:cBhvr>
                                        <p:cTn id="727" dur="664" tmFilter="0, 0; 0.125,0.2665; 0.25,0.4; 0.375,0.465; 0.5,0.5;  0.625,0.535; 0.75,0.6; 0.875,0.7335; 1,1">
                                          <p:stCondLst>
                                            <p:cond delay="664"/>
                                          </p:stCondLst>
                                        </p:cTn>
                                        <p:tgtEl>
                                          <p:spTgt spid="433"/>
                                        </p:tgtEl>
                                        <p:attrNameLst>
                                          <p:attrName>ppt_y</p:attrName>
                                        </p:attrNameLst>
                                      </p:cBhvr>
                                      <p:tavLst>
                                        <p:tav tm="0" fmla="#ppt_y-sin(pi*$)/9">
                                          <p:val>
                                            <p:fltVal val="0"/>
                                          </p:val>
                                        </p:tav>
                                        <p:tav tm="100000">
                                          <p:val>
                                            <p:fltVal val="1"/>
                                          </p:val>
                                        </p:tav>
                                      </p:tavLst>
                                    </p:anim>
                                    <p:anim calcmode="lin" valueType="num">
                                      <p:cBhvr>
                                        <p:cTn id="728" dur="332" tmFilter="0, 0; 0.125,0.2665; 0.25,0.4; 0.375,0.465; 0.5,0.5;  0.625,0.535; 0.75,0.6; 0.875,0.7335; 1,1">
                                          <p:stCondLst>
                                            <p:cond delay="1324"/>
                                          </p:stCondLst>
                                        </p:cTn>
                                        <p:tgtEl>
                                          <p:spTgt spid="433"/>
                                        </p:tgtEl>
                                        <p:attrNameLst>
                                          <p:attrName>ppt_y</p:attrName>
                                        </p:attrNameLst>
                                      </p:cBhvr>
                                      <p:tavLst>
                                        <p:tav tm="0" fmla="#ppt_y-sin(pi*$)/27">
                                          <p:val>
                                            <p:fltVal val="0"/>
                                          </p:val>
                                        </p:tav>
                                        <p:tav tm="100000">
                                          <p:val>
                                            <p:fltVal val="1"/>
                                          </p:val>
                                        </p:tav>
                                      </p:tavLst>
                                    </p:anim>
                                    <p:anim calcmode="lin" valueType="num">
                                      <p:cBhvr>
                                        <p:cTn id="729" dur="164" tmFilter="0, 0; 0.125,0.2665; 0.25,0.4; 0.375,0.465; 0.5,0.5;  0.625,0.535; 0.75,0.6; 0.875,0.7335; 1,1">
                                          <p:stCondLst>
                                            <p:cond delay="1656"/>
                                          </p:stCondLst>
                                        </p:cTn>
                                        <p:tgtEl>
                                          <p:spTgt spid="433"/>
                                        </p:tgtEl>
                                        <p:attrNameLst>
                                          <p:attrName>ppt_y</p:attrName>
                                        </p:attrNameLst>
                                      </p:cBhvr>
                                      <p:tavLst>
                                        <p:tav tm="0" fmla="#ppt_y-sin(pi*$)/81">
                                          <p:val>
                                            <p:fltVal val="0"/>
                                          </p:val>
                                        </p:tav>
                                        <p:tav tm="100000">
                                          <p:val>
                                            <p:fltVal val="1"/>
                                          </p:val>
                                        </p:tav>
                                      </p:tavLst>
                                    </p:anim>
                                    <p:animScale>
                                      <p:cBhvr>
                                        <p:cTn id="730" dur="26">
                                          <p:stCondLst>
                                            <p:cond delay="650"/>
                                          </p:stCondLst>
                                        </p:cTn>
                                        <p:tgtEl>
                                          <p:spTgt spid="433"/>
                                        </p:tgtEl>
                                      </p:cBhvr>
                                      <p:to x="100000" y="60000"/>
                                    </p:animScale>
                                    <p:animScale>
                                      <p:cBhvr>
                                        <p:cTn id="731" dur="166" decel="50000">
                                          <p:stCondLst>
                                            <p:cond delay="676"/>
                                          </p:stCondLst>
                                        </p:cTn>
                                        <p:tgtEl>
                                          <p:spTgt spid="433"/>
                                        </p:tgtEl>
                                      </p:cBhvr>
                                      <p:to x="100000" y="100000"/>
                                    </p:animScale>
                                    <p:animScale>
                                      <p:cBhvr>
                                        <p:cTn id="732" dur="26">
                                          <p:stCondLst>
                                            <p:cond delay="1312"/>
                                          </p:stCondLst>
                                        </p:cTn>
                                        <p:tgtEl>
                                          <p:spTgt spid="433"/>
                                        </p:tgtEl>
                                      </p:cBhvr>
                                      <p:to x="100000" y="80000"/>
                                    </p:animScale>
                                    <p:animScale>
                                      <p:cBhvr>
                                        <p:cTn id="733" dur="166" decel="50000">
                                          <p:stCondLst>
                                            <p:cond delay="1338"/>
                                          </p:stCondLst>
                                        </p:cTn>
                                        <p:tgtEl>
                                          <p:spTgt spid="433"/>
                                        </p:tgtEl>
                                      </p:cBhvr>
                                      <p:to x="100000" y="100000"/>
                                    </p:animScale>
                                    <p:animScale>
                                      <p:cBhvr>
                                        <p:cTn id="734" dur="26">
                                          <p:stCondLst>
                                            <p:cond delay="1642"/>
                                          </p:stCondLst>
                                        </p:cTn>
                                        <p:tgtEl>
                                          <p:spTgt spid="433"/>
                                        </p:tgtEl>
                                      </p:cBhvr>
                                      <p:to x="100000" y="90000"/>
                                    </p:animScale>
                                    <p:animScale>
                                      <p:cBhvr>
                                        <p:cTn id="735" dur="166" decel="50000">
                                          <p:stCondLst>
                                            <p:cond delay="1668"/>
                                          </p:stCondLst>
                                        </p:cTn>
                                        <p:tgtEl>
                                          <p:spTgt spid="433"/>
                                        </p:tgtEl>
                                      </p:cBhvr>
                                      <p:to x="100000" y="100000"/>
                                    </p:animScale>
                                    <p:animScale>
                                      <p:cBhvr>
                                        <p:cTn id="736" dur="26">
                                          <p:stCondLst>
                                            <p:cond delay="1808"/>
                                          </p:stCondLst>
                                        </p:cTn>
                                        <p:tgtEl>
                                          <p:spTgt spid="433"/>
                                        </p:tgtEl>
                                      </p:cBhvr>
                                      <p:to x="100000" y="95000"/>
                                    </p:animScale>
                                    <p:animScale>
                                      <p:cBhvr>
                                        <p:cTn id="737" dur="166" decel="50000">
                                          <p:stCondLst>
                                            <p:cond delay="1834"/>
                                          </p:stCondLst>
                                        </p:cTn>
                                        <p:tgtEl>
                                          <p:spTgt spid="433"/>
                                        </p:tgtEl>
                                      </p:cBhvr>
                                      <p:to x="100000" y="100000"/>
                                    </p:animScale>
                                  </p:childTnLst>
                                </p:cTn>
                              </p:par>
                            </p:childTnLst>
                          </p:cTn>
                        </p:par>
                      </p:childTnLst>
                    </p:cTn>
                  </p:par>
                </p:childTnLst>
              </p:cTn>
              <p:nextCondLst>
                <p:cond evt="onClick" delay="0">
                  <p:tgtEl>
                    <p:spTgt spid="432"/>
                  </p:tgtEl>
                </p:cond>
              </p:nextCondLst>
            </p:seq>
            <p:seq concurrent="1" nextAc="seek">
              <p:cTn id="738" restart="whenNotActive" fill="hold" evtFilter="cancelBubble" nodeType="interactiveSeq">
                <p:stCondLst>
                  <p:cond evt="onClick" delay="0">
                    <p:tgtEl>
                      <p:spTgt spid="434"/>
                    </p:tgtEl>
                  </p:cond>
                </p:stCondLst>
                <p:endSync evt="end" delay="0">
                  <p:rtn val="all"/>
                </p:endSync>
                <p:childTnLst>
                  <p:par>
                    <p:cTn id="739" fill="hold">
                      <p:stCondLst>
                        <p:cond delay="0"/>
                      </p:stCondLst>
                      <p:childTnLst>
                        <p:par>
                          <p:cTn id="740" fill="hold">
                            <p:stCondLst>
                              <p:cond delay="0"/>
                            </p:stCondLst>
                            <p:childTnLst>
                              <p:par>
                                <p:cTn id="741" presetID="1" presetClass="entr" presetSubtype="0" fill="hold" nodeType="clickEffect">
                                  <p:stCondLst>
                                    <p:cond delay="0"/>
                                  </p:stCondLst>
                                  <p:childTnLst>
                                    <p:set>
                                      <p:cBhvr>
                                        <p:cTn id="742" dur="1" fill="hold">
                                          <p:stCondLst>
                                            <p:cond delay="0"/>
                                          </p:stCondLst>
                                        </p:cTn>
                                        <p:tgtEl>
                                          <p:spTgt spid="435"/>
                                        </p:tgtEl>
                                        <p:attrNameLst>
                                          <p:attrName>style.visibility</p:attrName>
                                        </p:attrNameLst>
                                      </p:cBhvr>
                                      <p:to>
                                        <p:strVal val="visible"/>
                                      </p:to>
                                    </p:set>
                                  </p:childTnLst>
                                </p:cTn>
                              </p:par>
                            </p:childTnLst>
                          </p:cTn>
                        </p:par>
                      </p:childTnLst>
                    </p:cTn>
                  </p:par>
                  <p:par>
                    <p:cTn id="743" fill="hold">
                      <p:stCondLst>
                        <p:cond delay="indefinite"/>
                      </p:stCondLst>
                      <p:childTnLst>
                        <p:par>
                          <p:cTn id="744" fill="hold">
                            <p:stCondLst>
                              <p:cond delay="0"/>
                            </p:stCondLst>
                            <p:childTnLst>
                              <p:par>
                                <p:cTn id="745" presetID="1" presetClass="entr" presetSubtype="0" fill="hold" nodeType="clickEffect">
                                  <p:stCondLst>
                                    <p:cond delay="0"/>
                                  </p:stCondLst>
                                  <p:childTnLst>
                                    <p:set>
                                      <p:cBhvr>
                                        <p:cTn id="746" dur="1" fill="hold">
                                          <p:stCondLst>
                                            <p:cond delay="0"/>
                                          </p:stCondLst>
                                        </p:cTn>
                                        <p:tgtEl>
                                          <p:spTgt spid="436"/>
                                        </p:tgtEl>
                                        <p:attrNameLst>
                                          <p:attrName>style.visibility</p:attrName>
                                        </p:attrNameLst>
                                      </p:cBhvr>
                                      <p:to>
                                        <p:strVal val="visible"/>
                                      </p:to>
                                    </p:set>
                                  </p:childTnLst>
                                </p:cTn>
                              </p:par>
                            </p:childTnLst>
                          </p:cTn>
                        </p:par>
                      </p:childTnLst>
                    </p:cTn>
                  </p:par>
                  <p:par>
                    <p:cTn id="747" fill="hold">
                      <p:stCondLst>
                        <p:cond delay="indefinite"/>
                      </p:stCondLst>
                      <p:childTnLst>
                        <p:par>
                          <p:cTn id="748" fill="hold">
                            <p:stCondLst>
                              <p:cond delay="0"/>
                            </p:stCondLst>
                            <p:childTnLst>
                              <p:par>
                                <p:cTn id="749" presetID="1" presetClass="entr" presetSubtype="0" fill="hold" nodeType="clickEffect">
                                  <p:stCondLst>
                                    <p:cond delay="0"/>
                                  </p:stCondLst>
                                  <p:childTnLst>
                                    <p:set>
                                      <p:cBhvr>
                                        <p:cTn id="750" dur="1" fill="hold">
                                          <p:stCondLst>
                                            <p:cond delay="0"/>
                                          </p:stCondLst>
                                        </p:cTn>
                                        <p:tgtEl>
                                          <p:spTgt spid="437"/>
                                        </p:tgtEl>
                                        <p:attrNameLst>
                                          <p:attrName>style.visibility</p:attrName>
                                        </p:attrNameLst>
                                      </p:cBhvr>
                                      <p:to>
                                        <p:strVal val="visible"/>
                                      </p:to>
                                    </p:set>
                                  </p:childTnLst>
                                </p:cTn>
                              </p:par>
                            </p:childTnLst>
                          </p:cTn>
                        </p:par>
                      </p:childTnLst>
                    </p:cTn>
                  </p:par>
                </p:childTnLst>
              </p:cTn>
              <p:nextCondLst>
                <p:cond evt="onClick" delay="0">
                  <p:tgtEl>
                    <p:spTgt spid="434"/>
                  </p:tgtEl>
                </p:cond>
              </p:nextCondLst>
            </p:seq>
            <p:seq concurrent="1" nextAc="seek">
              <p:cTn id="751" restart="whenNotActive" fill="hold" evtFilter="cancelBubble" nodeType="interactiveSeq">
                <p:stCondLst>
                  <p:cond evt="onClick" delay="0">
                    <p:tgtEl>
                      <p:spTgt spid="437"/>
                    </p:tgtEl>
                  </p:cond>
                </p:stCondLst>
                <p:endSync evt="end" delay="0">
                  <p:rtn val="all"/>
                </p:endSync>
                <p:childTnLst>
                  <p:par>
                    <p:cTn id="752" fill="hold">
                      <p:stCondLst>
                        <p:cond delay="0"/>
                      </p:stCondLst>
                      <p:childTnLst>
                        <p:par>
                          <p:cTn id="753" fill="hold">
                            <p:stCondLst>
                              <p:cond delay="0"/>
                            </p:stCondLst>
                            <p:childTnLst>
                              <p:par>
                                <p:cTn id="754" presetID="26" presetClass="entr" presetSubtype="0" fill="hold" nodeType="clickEffect">
                                  <p:stCondLst>
                                    <p:cond delay="0"/>
                                  </p:stCondLst>
                                  <p:childTnLst>
                                    <p:set>
                                      <p:cBhvr>
                                        <p:cTn id="755" dur="1" fill="hold">
                                          <p:stCondLst>
                                            <p:cond delay="0"/>
                                          </p:stCondLst>
                                        </p:cTn>
                                        <p:tgtEl>
                                          <p:spTgt spid="438"/>
                                        </p:tgtEl>
                                        <p:attrNameLst>
                                          <p:attrName>style.visibility</p:attrName>
                                        </p:attrNameLst>
                                      </p:cBhvr>
                                      <p:to>
                                        <p:strVal val="visible"/>
                                      </p:to>
                                    </p:set>
                                    <p:animEffect transition="in" filter="wipe(down)">
                                      <p:cBhvr>
                                        <p:cTn id="756" dur="580">
                                          <p:stCondLst>
                                            <p:cond delay="0"/>
                                          </p:stCondLst>
                                        </p:cTn>
                                        <p:tgtEl>
                                          <p:spTgt spid="438"/>
                                        </p:tgtEl>
                                      </p:cBhvr>
                                    </p:animEffect>
                                    <p:anim calcmode="lin" valueType="num">
                                      <p:cBhvr>
                                        <p:cTn id="757" dur="1822" tmFilter="0,0; 0.14,0.36; 0.43,0.73; 0.71,0.91; 1.0,1.0">
                                          <p:stCondLst>
                                            <p:cond delay="0"/>
                                          </p:stCondLst>
                                        </p:cTn>
                                        <p:tgtEl>
                                          <p:spTgt spid="438"/>
                                        </p:tgtEl>
                                        <p:attrNameLst>
                                          <p:attrName>ppt_x</p:attrName>
                                        </p:attrNameLst>
                                      </p:cBhvr>
                                      <p:tavLst>
                                        <p:tav tm="0">
                                          <p:val>
                                            <p:strVal val="#ppt_x-0.25"/>
                                          </p:val>
                                        </p:tav>
                                        <p:tav tm="100000">
                                          <p:val>
                                            <p:strVal val="#ppt_x"/>
                                          </p:val>
                                        </p:tav>
                                      </p:tavLst>
                                    </p:anim>
                                    <p:anim calcmode="lin" valueType="num">
                                      <p:cBhvr>
                                        <p:cTn id="758" dur="664" tmFilter="0.0,0.0; 0.25,0.07; 0.50,0.2; 0.75,0.467; 1.0,1.0">
                                          <p:stCondLst>
                                            <p:cond delay="0"/>
                                          </p:stCondLst>
                                        </p:cTn>
                                        <p:tgtEl>
                                          <p:spTgt spid="438"/>
                                        </p:tgtEl>
                                        <p:attrNameLst>
                                          <p:attrName>ppt_y</p:attrName>
                                        </p:attrNameLst>
                                      </p:cBhvr>
                                      <p:tavLst>
                                        <p:tav tm="0" fmla="#ppt_y-sin(pi*$)/3">
                                          <p:val>
                                            <p:fltVal val="0.5"/>
                                          </p:val>
                                        </p:tav>
                                        <p:tav tm="100000">
                                          <p:val>
                                            <p:fltVal val="1"/>
                                          </p:val>
                                        </p:tav>
                                      </p:tavLst>
                                    </p:anim>
                                    <p:anim calcmode="lin" valueType="num">
                                      <p:cBhvr>
                                        <p:cTn id="759" dur="664" tmFilter="0, 0; 0.125,0.2665; 0.25,0.4; 0.375,0.465; 0.5,0.5;  0.625,0.535; 0.75,0.6; 0.875,0.7335; 1,1">
                                          <p:stCondLst>
                                            <p:cond delay="664"/>
                                          </p:stCondLst>
                                        </p:cTn>
                                        <p:tgtEl>
                                          <p:spTgt spid="438"/>
                                        </p:tgtEl>
                                        <p:attrNameLst>
                                          <p:attrName>ppt_y</p:attrName>
                                        </p:attrNameLst>
                                      </p:cBhvr>
                                      <p:tavLst>
                                        <p:tav tm="0" fmla="#ppt_y-sin(pi*$)/9">
                                          <p:val>
                                            <p:fltVal val="0"/>
                                          </p:val>
                                        </p:tav>
                                        <p:tav tm="100000">
                                          <p:val>
                                            <p:fltVal val="1"/>
                                          </p:val>
                                        </p:tav>
                                      </p:tavLst>
                                    </p:anim>
                                    <p:anim calcmode="lin" valueType="num">
                                      <p:cBhvr>
                                        <p:cTn id="760" dur="332" tmFilter="0, 0; 0.125,0.2665; 0.25,0.4; 0.375,0.465; 0.5,0.5;  0.625,0.535; 0.75,0.6; 0.875,0.7335; 1,1">
                                          <p:stCondLst>
                                            <p:cond delay="1324"/>
                                          </p:stCondLst>
                                        </p:cTn>
                                        <p:tgtEl>
                                          <p:spTgt spid="438"/>
                                        </p:tgtEl>
                                        <p:attrNameLst>
                                          <p:attrName>ppt_y</p:attrName>
                                        </p:attrNameLst>
                                      </p:cBhvr>
                                      <p:tavLst>
                                        <p:tav tm="0" fmla="#ppt_y-sin(pi*$)/27">
                                          <p:val>
                                            <p:fltVal val="0"/>
                                          </p:val>
                                        </p:tav>
                                        <p:tav tm="100000">
                                          <p:val>
                                            <p:fltVal val="1"/>
                                          </p:val>
                                        </p:tav>
                                      </p:tavLst>
                                    </p:anim>
                                    <p:anim calcmode="lin" valueType="num">
                                      <p:cBhvr>
                                        <p:cTn id="761" dur="164" tmFilter="0, 0; 0.125,0.2665; 0.25,0.4; 0.375,0.465; 0.5,0.5;  0.625,0.535; 0.75,0.6; 0.875,0.7335; 1,1">
                                          <p:stCondLst>
                                            <p:cond delay="1656"/>
                                          </p:stCondLst>
                                        </p:cTn>
                                        <p:tgtEl>
                                          <p:spTgt spid="438"/>
                                        </p:tgtEl>
                                        <p:attrNameLst>
                                          <p:attrName>ppt_y</p:attrName>
                                        </p:attrNameLst>
                                      </p:cBhvr>
                                      <p:tavLst>
                                        <p:tav tm="0" fmla="#ppt_y-sin(pi*$)/81">
                                          <p:val>
                                            <p:fltVal val="0"/>
                                          </p:val>
                                        </p:tav>
                                        <p:tav tm="100000">
                                          <p:val>
                                            <p:fltVal val="1"/>
                                          </p:val>
                                        </p:tav>
                                      </p:tavLst>
                                    </p:anim>
                                    <p:animScale>
                                      <p:cBhvr>
                                        <p:cTn id="762" dur="26">
                                          <p:stCondLst>
                                            <p:cond delay="650"/>
                                          </p:stCondLst>
                                        </p:cTn>
                                        <p:tgtEl>
                                          <p:spTgt spid="438"/>
                                        </p:tgtEl>
                                      </p:cBhvr>
                                      <p:to x="100000" y="60000"/>
                                    </p:animScale>
                                    <p:animScale>
                                      <p:cBhvr>
                                        <p:cTn id="763" dur="166" decel="50000">
                                          <p:stCondLst>
                                            <p:cond delay="676"/>
                                          </p:stCondLst>
                                        </p:cTn>
                                        <p:tgtEl>
                                          <p:spTgt spid="438"/>
                                        </p:tgtEl>
                                      </p:cBhvr>
                                      <p:to x="100000" y="100000"/>
                                    </p:animScale>
                                    <p:animScale>
                                      <p:cBhvr>
                                        <p:cTn id="764" dur="26">
                                          <p:stCondLst>
                                            <p:cond delay="1312"/>
                                          </p:stCondLst>
                                        </p:cTn>
                                        <p:tgtEl>
                                          <p:spTgt spid="438"/>
                                        </p:tgtEl>
                                      </p:cBhvr>
                                      <p:to x="100000" y="80000"/>
                                    </p:animScale>
                                    <p:animScale>
                                      <p:cBhvr>
                                        <p:cTn id="765" dur="166" decel="50000">
                                          <p:stCondLst>
                                            <p:cond delay="1338"/>
                                          </p:stCondLst>
                                        </p:cTn>
                                        <p:tgtEl>
                                          <p:spTgt spid="438"/>
                                        </p:tgtEl>
                                      </p:cBhvr>
                                      <p:to x="100000" y="100000"/>
                                    </p:animScale>
                                    <p:animScale>
                                      <p:cBhvr>
                                        <p:cTn id="766" dur="26">
                                          <p:stCondLst>
                                            <p:cond delay="1642"/>
                                          </p:stCondLst>
                                        </p:cTn>
                                        <p:tgtEl>
                                          <p:spTgt spid="438"/>
                                        </p:tgtEl>
                                      </p:cBhvr>
                                      <p:to x="100000" y="90000"/>
                                    </p:animScale>
                                    <p:animScale>
                                      <p:cBhvr>
                                        <p:cTn id="767" dur="166" decel="50000">
                                          <p:stCondLst>
                                            <p:cond delay="1668"/>
                                          </p:stCondLst>
                                        </p:cTn>
                                        <p:tgtEl>
                                          <p:spTgt spid="438"/>
                                        </p:tgtEl>
                                      </p:cBhvr>
                                      <p:to x="100000" y="100000"/>
                                    </p:animScale>
                                    <p:animScale>
                                      <p:cBhvr>
                                        <p:cTn id="768" dur="26">
                                          <p:stCondLst>
                                            <p:cond delay="1808"/>
                                          </p:stCondLst>
                                        </p:cTn>
                                        <p:tgtEl>
                                          <p:spTgt spid="438"/>
                                        </p:tgtEl>
                                      </p:cBhvr>
                                      <p:to x="100000" y="95000"/>
                                    </p:animScale>
                                    <p:animScale>
                                      <p:cBhvr>
                                        <p:cTn id="769" dur="166" decel="50000">
                                          <p:stCondLst>
                                            <p:cond delay="1834"/>
                                          </p:stCondLst>
                                        </p:cTn>
                                        <p:tgtEl>
                                          <p:spTgt spid="438"/>
                                        </p:tgtEl>
                                      </p:cBhvr>
                                      <p:to x="100000" y="100000"/>
                                    </p:animScale>
                                  </p:childTnLst>
                                </p:cTn>
                              </p:par>
                            </p:childTnLst>
                          </p:cTn>
                        </p:par>
                      </p:childTnLst>
                    </p:cTn>
                  </p:par>
                </p:childTnLst>
              </p:cTn>
              <p:nextCondLst>
                <p:cond evt="onClick" delay="0">
                  <p:tgtEl>
                    <p:spTgt spid="437"/>
                  </p:tgtEl>
                </p:cond>
              </p:nextCondLst>
            </p:seq>
            <p:seq concurrent="1" nextAc="seek">
              <p:cTn id="770" restart="whenNotActive" fill="hold" evtFilter="cancelBubble" nodeType="interactiveSeq">
                <p:stCondLst>
                  <p:cond evt="onClick" delay="0">
                    <p:tgtEl>
                      <p:spTgt spid="441"/>
                    </p:tgtEl>
                  </p:cond>
                </p:stCondLst>
                <p:endSync evt="end" delay="0">
                  <p:rtn val="all"/>
                </p:endSync>
                <p:childTnLst>
                  <p:par>
                    <p:cTn id="771" fill="hold">
                      <p:stCondLst>
                        <p:cond delay="0"/>
                      </p:stCondLst>
                      <p:childTnLst>
                        <p:par>
                          <p:cTn id="772" fill="hold">
                            <p:stCondLst>
                              <p:cond delay="0"/>
                            </p:stCondLst>
                            <p:childTnLst>
                              <p:par>
                                <p:cTn id="773" presetID="1" presetClass="entr" presetSubtype="0" fill="hold" nodeType="clickEffect">
                                  <p:stCondLst>
                                    <p:cond delay="0"/>
                                  </p:stCondLst>
                                  <p:childTnLst>
                                    <p:set>
                                      <p:cBhvr>
                                        <p:cTn id="774" dur="1" fill="hold">
                                          <p:stCondLst>
                                            <p:cond delay="0"/>
                                          </p:stCondLst>
                                        </p:cTn>
                                        <p:tgtEl>
                                          <p:spTgt spid="442"/>
                                        </p:tgtEl>
                                        <p:attrNameLst>
                                          <p:attrName>style.visibility</p:attrName>
                                        </p:attrNameLst>
                                      </p:cBhvr>
                                      <p:to>
                                        <p:strVal val="visible"/>
                                      </p:to>
                                    </p:set>
                                  </p:childTnLst>
                                </p:cTn>
                              </p:par>
                            </p:childTnLst>
                          </p:cTn>
                        </p:par>
                      </p:childTnLst>
                    </p:cTn>
                  </p:par>
                  <p:par>
                    <p:cTn id="775" fill="hold">
                      <p:stCondLst>
                        <p:cond delay="indefinite"/>
                      </p:stCondLst>
                      <p:childTnLst>
                        <p:par>
                          <p:cTn id="776" fill="hold">
                            <p:stCondLst>
                              <p:cond delay="0"/>
                            </p:stCondLst>
                            <p:childTnLst>
                              <p:par>
                                <p:cTn id="777" presetID="1" presetClass="entr" presetSubtype="0" fill="hold" nodeType="clickEffect">
                                  <p:stCondLst>
                                    <p:cond delay="0"/>
                                  </p:stCondLst>
                                  <p:childTnLst>
                                    <p:set>
                                      <p:cBhvr>
                                        <p:cTn id="778" dur="1" fill="hold">
                                          <p:stCondLst>
                                            <p:cond delay="0"/>
                                          </p:stCondLst>
                                        </p:cTn>
                                        <p:tgtEl>
                                          <p:spTgt spid="443"/>
                                        </p:tgtEl>
                                        <p:attrNameLst>
                                          <p:attrName>style.visibility</p:attrName>
                                        </p:attrNameLst>
                                      </p:cBhvr>
                                      <p:to>
                                        <p:strVal val="visible"/>
                                      </p:to>
                                    </p:set>
                                  </p:childTnLst>
                                </p:cTn>
                              </p:par>
                            </p:childTnLst>
                          </p:cTn>
                        </p:par>
                      </p:childTnLst>
                    </p:cTn>
                  </p:par>
                  <p:par>
                    <p:cTn id="779" fill="hold">
                      <p:stCondLst>
                        <p:cond delay="indefinite"/>
                      </p:stCondLst>
                      <p:childTnLst>
                        <p:par>
                          <p:cTn id="780" fill="hold">
                            <p:stCondLst>
                              <p:cond delay="0"/>
                            </p:stCondLst>
                            <p:childTnLst>
                              <p:par>
                                <p:cTn id="781" presetID="1" presetClass="entr" presetSubtype="0" fill="hold" nodeType="clickEffect">
                                  <p:stCondLst>
                                    <p:cond delay="0"/>
                                  </p:stCondLst>
                                  <p:childTnLst>
                                    <p:set>
                                      <p:cBhvr>
                                        <p:cTn id="782" dur="1" fill="hold">
                                          <p:stCondLst>
                                            <p:cond delay="0"/>
                                          </p:stCondLst>
                                        </p:cTn>
                                        <p:tgtEl>
                                          <p:spTgt spid="444"/>
                                        </p:tgtEl>
                                        <p:attrNameLst>
                                          <p:attrName>style.visibility</p:attrName>
                                        </p:attrNameLst>
                                      </p:cBhvr>
                                      <p:to>
                                        <p:strVal val="visible"/>
                                      </p:to>
                                    </p:set>
                                  </p:childTnLst>
                                </p:cTn>
                              </p:par>
                            </p:childTnLst>
                          </p:cTn>
                        </p:par>
                      </p:childTnLst>
                    </p:cTn>
                  </p:par>
                </p:childTnLst>
              </p:cTn>
              <p:nextCondLst>
                <p:cond evt="onClick" delay="0">
                  <p:tgtEl>
                    <p:spTgt spid="441"/>
                  </p:tgtEl>
                </p:cond>
              </p:nextCondLst>
            </p:seq>
            <p:seq concurrent="1" nextAc="seek">
              <p:cTn id="783" restart="whenNotActive" fill="hold" evtFilter="cancelBubble" nodeType="interactiveSeq">
                <p:stCondLst>
                  <p:cond evt="onClick" delay="0">
                    <p:tgtEl>
                      <p:spTgt spid="444"/>
                    </p:tgtEl>
                  </p:cond>
                </p:stCondLst>
                <p:endSync evt="end" delay="0">
                  <p:rtn val="all"/>
                </p:endSync>
                <p:childTnLst>
                  <p:par>
                    <p:cTn id="784" fill="hold">
                      <p:stCondLst>
                        <p:cond delay="0"/>
                      </p:stCondLst>
                      <p:childTnLst>
                        <p:par>
                          <p:cTn id="785" fill="hold">
                            <p:stCondLst>
                              <p:cond delay="0"/>
                            </p:stCondLst>
                            <p:childTnLst>
                              <p:par>
                                <p:cTn id="786" presetID="26" presetClass="entr" presetSubtype="0" fill="hold" nodeType="clickEffect">
                                  <p:stCondLst>
                                    <p:cond delay="0"/>
                                  </p:stCondLst>
                                  <p:childTnLst>
                                    <p:set>
                                      <p:cBhvr>
                                        <p:cTn id="787" dur="1" fill="hold">
                                          <p:stCondLst>
                                            <p:cond delay="0"/>
                                          </p:stCondLst>
                                        </p:cTn>
                                        <p:tgtEl>
                                          <p:spTgt spid="445"/>
                                        </p:tgtEl>
                                        <p:attrNameLst>
                                          <p:attrName>style.visibility</p:attrName>
                                        </p:attrNameLst>
                                      </p:cBhvr>
                                      <p:to>
                                        <p:strVal val="visible"/>
                                      </p:to>
                                    </p:set>
                                    <p:animEffect transition="in" filter="wipe(down)">
                                      <p:cBhvr>
                                        <p:cTn id="788" dur="580">
                                          <p:stCondLst>
                                            <p:cond delay="0"/>
                                          </p:stCondLst>
                                        </p:cTn>
                                        <p:tgtEl>
                                          <p:spTgt spid="445"/>
                                        </p:tgtEl>
                                      </p:cBhvr>
                                    </p:animEffect>
                                    <p:anim calcmode="lin" valueType="num">
                                      <p:cBhvr>
                                        <p:cTn id="789" dur="1822" tmFilter="0,0; 0.14,0.36; 0.43,0.73; 0.71,0.91; 1.0,1.0">
                                          <p:stCondLst>
                                            <p:cond delay="0"/>
                                          </p:stCondLst>
                                        </p:cTn>
                                        <p:tgtEl>
                                          <p:spTgt spid="445"/>
                                        </p:tgtEl>
                                        <p:attrNameLst>
                                          <p:attrName>ppt_x</p:attrName>
                                        </p:attrNameLst>
                                      </p:cBhvr>
                                      <p:tavLst>
                                        <p:tav tm="0">
                                          <p:val>
                                            <p:strVal val="#ppt_x-0.25"/>
                                          </p:val>
                                        </p:tav>
                                        <p:tav tm="100000">
                                          <p:val>
                                            <p:strVal val="#ppt_x"/>
                                          </p:val>
                                        </p:tav>
                                      </p:tavLst>
                                    </p:anim>
                                    <p:anim calcmode="lin" valueType="num">
                                      <p:cBhvr>
                                        <p:cTn id="790" dur="664" tmFilter="0.0,0.0; 0.25,0.07; 0.50,0.2; 0.75,0.467; 1.0,1.0">
                                          <p:stCondLst>
                                            <p:cond delay="0"/>
                                          </p:stCondLst>
                                        </p:cTn>
                                        <p:tgtEl>
                                          <p:spTgt spid="445"/>
                                        </p:tgtEl>
                                        <p:attrNameLst>
                                          <p:attrName>ppt_y</p:attrName>
                                        </p:attrNameLst>
                                      </p:cBhvr>
                                      <p:tavLst>
                                        <p:tav tm="0" fmla="#ppt_y-sin(pi*$)/3">
                                          <p:val>
                                            <p:fltVal val="0.5"/>
                                          </p:val>
                                        </p:tav>
                                        <p:tav tm="100000">
                                          <p:val>
                                            <p:fltVal val="1"/>
                                          </p:val>
                                        </p:tav>
                                      </p:tavLst>
                                    </p:anim>
                                    <p:anim calcmode="lin" valueType="num">
                                      <p:cBhvr>
                                        <p:cTn id="791" dur="664" tmFilter="0, 0; 0.125,0.2665; 0.25,0.4; 0.375,0.465; 0.5,0.5;  0.625,0.535; 0.75,0.6; 0.875,0.7335; 1,1">
                                          <p:stCondLst>
                                            <p:cond delay="664"/>
                                          </p:stCondLst>
                                        </p:cTn>
                                        <p:tgtEl>
                                          <p:spTgt spid="445"/>
                                        </p:tgtEl>
                                        <p:attrNameLst>
                                          <p:attrName>ppt_y</p:attrName>
                                        </p:attrNameLst>
                                      </p:cBhvr>
                                      <p:tavLst>
                                        <p:tav tm="0" fmla="#ppt_y-sin(pi*$)/9">
                                          <p:val>
                                            <p:fltVal val="0"/>
                                          </p:val>
                                        </p:tav>
                                        <p:tav tm="100000">
                                          <p:val>
                                            <p:fltVal val="1"/>
                                          </p:val>
                                        </p:tav>
                                      </p:tavLst>
                                    </p:anim>
                                    <p:anim calcmode="lin" valueType="num">
                                      <p:cBhvr>
                                        <p:cTn id="792" dur="332" tmFilter="0, 0; 0.125,0.2665; 0.25,0.4; 0.375,0.465; 0.5,0.5;  0.625,0.535; 0.75,0.6; 0.875,0.7335; 1,1">
                                          <p:stCondLst>
                                            <p:cond delay="1324"/>
                                          </p:stCondLst>
                                        </p:cTn>
                                        <p:tgtEl>
                                          <p:spTgt spid="445"/>
                                        </p:tgtEl>
                                        <p:attrNameLst>
                                          <p:attrName>ppt_y</p:attrName>
                                        </p:attrNameLst>
                                      </p:cBhvr>
                                      <p:tavLst>
                                        <p:tav tm="0" fmla="#ppt_y-sin(pi*$)/27">
                                          <p:val>
                                            <p:fltVal val="0"/>
                                          </p:val>
                                        </p:tav>
                                        <p:tav tm="100000">
                                          <p:val>
                                            <p:fltVal val="1"/>
                                          </p:val>
                                        </p:tav>
                                      </p:tavLst>
                                    </p:anim>
                                    <p:anim calcmode="lin" valueType="num">
                                      <p:cBhvr>
                                        <p:cTn id="793" dur="164" tmFilter="0, 0; 0.125,0.2665; 0.25,0.4; 0.375,0.465; 0.5,0.5;  0.625,0.535; 0.75,0.6; 0.875,0.7335; 1,1">
                                          <p:stCondLst>
                                            <p:cond delay="1656"/>
                                          </p:stCondLst>
                                        </p:cTn>
                                        <p:tgtEl>
                                          <p:spTgt spid="445"/>
                                        </p:tgtEl>
                                        <p:attrNameLst>
                                          <p:attrName>ppt_y</p:attrName>
                                        </p:attrNameLst>
                                      </p:cBhvr>
                                      <p:tavLst>
                                        <p:tav tm="0" fmla="#ppt_y-sin(pi*$)/81">
                                          <p:val>
                                            <p:fltVal val="0"/>
                                          </p:val>
                                        </p:tav>
                                        <p:tav tm="100000">
                                          <p:val>
                                            <p:fltVal val="1"/>
                                          </p:val>
                                        </p:tav>
                                      </p:tavLst>
                                    </p:anim>
                                    <p:animScale>
                                      <p:cBhvr>
                                        <p:cTn id="794" dur="26">
                                          <p:stCondLst>
                                            <p:cond delay="650"/>
                                          </p:stCondLst>
                                        </p:cTn>
                                        <p:tgtEl>
                                          <p:spTgt spid="445"/>
                                        </p:tgtEl>
                                      </p:cBhvr>
                                      <p:to x="100000" y="60000"/>
                                    </p:animScale>
                                    <p:animScale>
                                      <p:cBhvr>
                                        <p:cTn id="795" dur="166" decel="50000">
                                          <p:stCondLst>
                                            <p:cond delay="676"/>
                                          </p:stCondLst>
                                        </p:cTn>
                                        <p:tgtEl>
                                          <p:spTgt spid="445"/>
                                        </p:tgtEl>
                                      </p:cBhvr>
                                      <p:to x="100000" y="100000"/>
                                    </p:animScale>
                                    <p:animScale>
                                      <p:cBhvr>
                                        <p:cTn id="796" dur="26">
                                          <p:stCondLst>
                                            <p:cond delay="1312"/>
                                          </p:stCondLst>
                                        </p:cTn>
                                        <p:tgtEl>
                                          <p:spTgt spid="445"/>
                                        </p:tgtEl>
                                      </p:cBhvr>
                                      <p:to x="100000" y="80000"/>
                                    </p:animScale>
                                    <p:animScale>
                                      <p:cBhvr>
                                        <p:cTn id="797" dur="166" decel="50000">
                                          <p:stCondLst>
                                            <p:cond delay="1338"/>
                                          </p:stCondLst>
                                        </p:cTn>
                                        <p:tgtEl>
                                          <p:spTgt spid="445"/>
                                        </p:tgtEl>
                                      </p:cBhvr>
                                      <p:to x="100000" y="100000"/>
                                    </p:animScale>
                                    <p:animScale>
                                      <p:cBhvr>
                                        <p:cTn id="798" dur="26">
                                          <p:stCondLst>
                                            <p:cond delay="1642"/>
                                          </p:stCondLst>
                                        </p:cTn>
                                        <p:tgtEl>
                                          <p:spTgt spid="445"/>
                                        </p:tgtEl>
                                      </p:cBhvr>
                                      <p:to x="100000" y="90000"/>
                                    </p:animScale>
                                    <p:animScale>
                                      <p:cBhvr>
                                        <p:cTn id="799" dur="166" decel="50000">
                                          <p:stCondLst>
                                            <p:cond delay="1668"/>
                                          </p:stCondLst>
                                        </p:cTn>
                                        <p:tgtEl>
                                          <p:spTgt spid="445"/>
                                        </p:tgtEl>
                                      </p:cBhvr>
                                      <p:to x="100000" y="100000"/>
                                    </p:animScale>
                                    <p:animScale>
                                      <p:cBhvr>
                                        <p:cTn id="800" dur="26">
                                          <p:stCondLst>
                                            <p:cond delay="1808"/>
                                          </p:stCondLst>
                                        </p:cTn>
                                        <p:tgtEl>
                                          <p:spTgt spid="445"/>
                                        </p:tgtEl>
                                      </p:cBhvr>
                                      <p:to x="100000" y="95000"/>
                                    </p:animScale>
                                    <p:animScale>
                                      <p:cBhvr>
                                        <p:cTn id="801" dur="166" decel="50000">
                                          <p:stCondLst>
                                            <p:cond delay="1834"/>
                                          </p:stCondLst>
                                        </p:cTn>
                                        <p:tgtEl>
                                          <p:spTgt spid="445"/>
                                        </p:tgtEl>
                                      </p:cBhvr>
                                      <p:to x="100000" y="100000"/>
                                    </p:animScale>
                                  </p:childTnLst>
                                </p:cTn>
                              </p:par>
                            </p:childTnLst>
                          </p:cTn>
                        </p:par>
                      </p:childTnLst>
                    </p:cTn>
                  </p:par>
                </p:childTnLst>
              </p:cTn>
              <p:nextCondLst>
                <p:cond evt="onClick" delay="0">
                  <p:tgtEl>
                    <p:spTgt spid="444"/>
                  </p:tgtEl>
                </p:cond>
              </p:nextCondLst>
            </p:seq>
            <p:seq concurrent="1" nextAc="seek">
              <p:cTn id="802" restart="whenNotActive" fill="hold" evtFilter="cancelBubble" nodeType="interactiveSeq">
                <p:stCondLst>
                  <p:cond evt="onClick" delay="0">
                    <p:tgtEl>
                      <p:spTgt spid="447"/>
                    </p:tgtEl>
                  </p:cond>
                </p:stCondLst>
                <p:endSync evt="end" delay="0">
                  <p:rtn val="all"/>
                </p:endSync>
                <p:childTnLst>
                  <p:par>
                    <p:cTn id="803" fill="hold">
                      <p:stCondLst>
                        <p:cond delay="0"/>
                      </p:stCondLst>
                      <p:childTnLst>
                        <p:par>
                          <p:cTn id="804" fill="hold">
                            <p:stCondLst>
                              <p:cond delay="0"/>
                            </p:stCondLst>
                            <p:childTnLst>
                              <p:par>
                                <p:cTn id="805" presetID="1" presetClass="entr" presetSubtype="0" fill="hold" nodeType="clickEffect">
                                  <p:stCondLst>
                                    <p:cond delay="0"/>
                                  </p:stCondLst>
                                  <p:childTnLst>
                                    <p:set>
                                      <p:cBhvr>
                                        <p:cTn id="806" dur="1" fill="hold">
                                          <p:stCondLst>
                                            <p:cond delay="0"/>
                                          </p:stCondLst>
                                        </p:cTn>
                                        <p:tgtEl>
                                          <p:spTgt spid="448"/>
                                        </p:tgtEl>
                                        <p:attrNameLst>
                                          <p:attrName>style.visibility</p:attrName>
                                        </p:attrNameLst>
                                      </p:cBhvr>
                                      <p:to>
                                        <p:strVal val="visible"/>
                                      </p:to>
                                    </p:set>
                                  </p:childTnLst>
                                </p:cTn>
                              </p:par>
                            </p:childTnLst>
                          </p:cTn>
                        </p:par>
                      </p:childTnLst>
                    </p:cTn>
                  </p:par>
                  <p:par>
                    <p:cTn id="807" fill="hold">
                      <p:stCondLst>
                        <p:cond delay="indefinite"/>
                      </p:stCondLst>
                      <p:childTnLst>
                        <p:par>
                          <p:cTn id="808" fill="hold">
                            <p:stCondLst>
                              <p:cond delay="0"/>
                            </p:stCondLst>
                            <p:childTnLst>
                              <p:par>
                                <p:cTn id="809" presetID="1" presetClass="entr" presetSubtype="0" fill="hold" nodeType="clickEffect">
                                  <p:stCondLst>
                                    <p:cond delay="0"/>
                                  </p:stCondLst>
                                  <p:childTnLst>
                                    <p:set>
                                      <p:cBhvr>
                                        <p:cTn id="810" dur="1" fill="hold">
                                          <p:stCondLst>
                                            <p:cond delay="0"/>
                                          </p:stCondLst>
                                        </p:cTn>
                                        <p:tgtEl>
                                          <p:spTgt spid="449"/>
                                        </p:tgtEl>
                                        <p:attrNameLst>
                                          <p:attrName>style.visibility</p:attrName>
                                        </p:attrNameLst>
                                      </p:cBhvr>
                                      <p:to>
                                        <p:strVal val="visible"/>
                                      </p:to>
                                    </p:set>
                                  </p:childTnLst>
                                </p:cTn>
                              </p:par>
                            </p:childTnLst>
                          </p:cTn>
                        </p:par>
                      </p:childTnLst>
                    </p:cTn>
                  </p:par>
                  <p:par>
                    <p:cTn id="811" fill="hold">
                      <p:stCondLst>
                        <p:cond delay="indefinite"/>
                      </p:stCondLst>
                      <p:childTnLst>
                        <p:par>
                          <p:cTn id="812" fill="hold">
                            <p:stCondLst>
                              <p:cond delay="0"/>
                            </p:stCondLst>
                            <p:childTnLst>
                              <p:par>
                                <p:cTn id="813" presetID="1" presetClass="entr" presetSubtype="0" fill="hold" nodeType="clickEffect">
                                  <p:stCondLst>
                                    <p:cond delay="0"/>
                                  </p:stCondLst>
                                  <p:childTnLst>
                                    <p:set>
                                      <p:cBhvr>
                                        <p:cTn id="814" dur="1" fill="hold">
                                          <p:stCondLst>
                                            <p:cond delay="0"/>
                                          </p:stCondLst>
                                        </p:cTn>
                                        <p:tgtEl>
                                          <p:spTgt spid="450"/>
                                        </p:tgtEl>
                                        <p:attrNameLst>
                                          <p:attrName>style.visibility</p:attrName>
                                        </p:attrNameLst>
                                      </p:cBhvr>
                                      <p:to>
                                        <p:strVal val="visible"/>
                                      </p:to>
                                    </p:set>
                                  </p:childTnLst>
                                </p:cTn>
                              </p:par>
                            </p:childTnLst>
                          </p:cTn>
                        </p:par>
                      </p:childTnLst>
                    </p:cTn>
                  </p:par>
                </p:childTnLst>
              </p:cTn>
              <p:nextCondLst>
                <p:cond evt="onClick" delay="0">
                  <p:tgtEl>
                    <p:spTgt spid="447"/>
                  </p:tgtEl>
                </p:cond>
              </p:nextCondLst>
            </p:seq>
            <p:seq concurrent="1" nextAc="seek">
              <p:cTn id="815" restart="whenNotActive" fill="hold" evtFilter="cancelBubble" nodeType="interactiveSeq">
                <p:stCondLst>
                  <p:cond evt="onClick" delay="0">
                    <p:tgtEl>
                      <p:spTgt spid="450"/>
                    </p:tgtEl>
                  </p:cond>
                </p:stCondLst>
                <p:endSync evt="end" delay="0">
                  <p:rtn val="all"/>
                </p:endSync>
                <p:childTnLst>
                  <p:par>
                    <p:cTn id="816" fill="hold">
                      <p:stCondLst>
                        <p:cond delay="0"/>
                      </p:stCondLst>
                      <p:childTnLst>
                        <p:par>
                          <p:cTn id="817" fill="hold">
                            <p:stCondLst>
                              <p:cond delay="0"/>
                            </p:stCondLst>
                            <p:childTnLst>
                              <p:par>
                                <p:cTn id="818" presetID="26" presetClass="entr" presetSubtype="0" fill="hold" nodeType="clickEffect">
                                  <p:stCondLst>
                                    <p:cond delay="0"/>
                                  </p:stCondLst>
                                  <p:childTnLst>
                                    <p:set>
                                      <p:cBhvr>
                                        <p:cTn id="819" dur="1" fill="hold">
                                          <p:stCondLst>
                                            <p:cond delay="0"/>
                                          </p:stCondLst>
                                        </p:cTn>
                                        <p:tgtEl>
                                          <p:spTgt spid="451"/>
                                        </p:tgtEl>
                                        <p:attrNameLst>
                                          <p:attrName>style.visibility</p:attrName>
                                        </p:attrNameLst>
                                      </p:cBhvr>
                                      <p:to>
                                        <p:strVal val="visible"/>
                                      </p:to>
                                    </p:set>
                                    <p:animEffect transition="in" filter="wipe(down)">
                                      <p:cBhvr>
                                        <p:cTn id="820" dur="580">
                                          <p:stCondLst>
                                            <p:cond delay="0"/>
                                          </p:stCondLst>
                                        </p:cTn>
                                        <p:tgtEl>
                                          <p:spTgt spid="451"/>
                                        </p:tgtEl>
                                      </p:cBhvr>
                                    </p:animEffect>
                                    <p:anim calcmode="lin" valueType="num">
                                      <p:cBhvr>
                                        <p:cTn id="821" dur="1822" tmFilter="0,0; 0.14,0.36; 0.43,0.73; 0.71,0.91; 1.0,1.0">
                                          <p:stCondLst>
                                            <p:cond delay="0"/>
                                          </p:stCondLst>
                                        </p:cTn>
                                        <p:tgtEl>
                                          <p:spTgt spid="451"/>
                                        </p:tgtEl>
                                        <p:attrNameLst>
                                          <p:attrName>ppt_x</p:attrName>
                                        </p:attrNameLst>
                                      </p:cBhvr>
                                      <p:tavLst>
                                        <p:tav tm="0">
                                          <p:val>
                                            <p:strVal val="#ppt_x-0.25"/>
                                          </p:val>
                                        </p:tav>
                                        <p:tav tm="100000">
                                          <p:val>
                                            <p:strVal val="#ppt_x"/>
                                          </p:val>
                                        </p:tav>
                                      </p:tavLst>
                                    </p:anim>
                                    <p:anim calcmode="lin" valueType="num">
                                      <p:cBhvr>
                                        <p:cTn id="822" dur="664" tmFilter="0.0,0.0; 0.25,0.07; 0.50,0.2; 0.75,0.467; 1.0,1.0">
                                          <p:stCondLst>
                                            <p:cond delay="0"/>
                                          </p:stCondLst>
                                        </p:cTn>
                                        <p:tgtEl>
                                          <p:spTgt spid="451"/>
                                        </p:tgtEl>
                                        <p:attrNameLst>
                                          <p:attrName>ppt_y</p:attrName>
                                        </p:attrNameLst>
                                      </p:cBhvr>
                                      <p:tavLst>
                                        <p:tav tm="0" fmla="#ppt_y-sin(pi*$)/3">
                                          <p:val>
                                            <p:fltVal val="0.5"/>
                                          </p:val>
                                        </p:tav>
                                        <p:tav tm="100000">
                                          <p:val>
                                            <p:fltVal val="1"/>
                                          </p:val>
                                        </p:tav>
                                      </p:tavLst>
                                    </p:anim>
                                    <p:anim calcmode="lin" valueType="num">
                                      <p:cBhvr>
                                        <p:cTn id="823" dur="664" tmFilter="0, 0; 0.125,0.2665; 0.25,0.4; 0.375,0.465; 0.5,0.5;  0.625,0.535; 0.75,0.6; 0.875,0.7335; 1,1">
                                          <p:stCondLst>
                                            <p:cond delay="664"/>
                                          </p:stCondLst>
                                        </p:cTn>
                                        <p:tgtEl>
                                          <p:spTgt spid="451"/>
                                        </p:tgtEl>
                                        <p:attrNameLst>
                                          <p:attrName>ppt_y</p:attrName>
                                        </p:attrNameLst>
                                      </p:cBhvr>
                                      <p:tavLst>
                                        <p:tav tm="0" fmla="#ppt_y-sin(pi*$)/9">
                                          <p:val>
                                            <p:fltVal val="0"/>
                                          </p:val>
                                        </p:tav>
                                        <p:tav tm="100000">
                                          <p:val>
                                            <p:fltVal val="1"/>
                                          </p:val>
                                        </p:tav>
                                      </p:tavLst>
                                    </p:anim>
                                    <p:anim calcmode="lin" valueType="num">
                                      <p:cBhvr>
                                        <p:cTn id="824" dur="332" tmFilter="0, 0; 0.125,0.2665; 0.25,0.4; 0.375,0.465; 0.5,0.5;  0.625,0.535; 0.75,0.6; 0.875,0.7335; 1,1">
                                          <p:stCondLst>
                                            <p:cond delay="1324"/>
                                          </p:stCondLst>
                                        </p:cTn>
                                        <p:tgtEl>
                                          <p:spTgt spid="451"/>
                                        </p:tgtEl>
                                        <p:attrNameLst>
                                          <p:attrName>ppt_y</p:attrName>
                                        </p:attrNameLst>
                                      </p:cBhvr>
                                      <p:tavLst>
                                        <p:tav tm="0" fmla="#ppt_y-sin(pi*$)/27">
                                          <p:val>
                                            <p:fltVal val="0"/>
                                          </p:val>
                                        </p:tav>
                                        <p:tav tm="100000">
                                          <p:val>
                                            <p:fltVal val="1"/>
                                          </p:val>
                                        </p:tav>
                                      </p:tavLst>
                                    </p:anim>
                                    <p:anim calcmode="lin" valueType="num">
                                      <p:cBhvr>
                                        <p:cTn id="825" dur="164" tmFilter="0, 0; 0.125,0.2665; 0.25,0.4; 0.375,0.465; 0.5,0.5;  0.625,0.535; 0.75,0.6; 0.875,0.7335; 1,1">
                                          <p:stCondLst>
                                            <p:cond delay="1656"/>
                                          </p:stCondLst>
                                        </p:cTn>
                                        <p:tgtEl>
                                          <p:spTgt spid="451"/>
                                        </p:tgtEl>
                                        <p:attrNameLst>
                                          <p:attrName>ppt_y</p:attrName>
                                        </p:attrNameLst>
                                      </p:cBhvr>
                                      <p:tavLst>
                                        <p:tav tm="0" fmla="#ppt_y-sin(pi*$)/81">
                                          <p:val>
                                            <p:fltVal val="0"/>
                                          </p:val>
                                        </p:tav>
                                        <p:tav tm="100000">
                                          <p:val>
                                            <p:fltVal val="1"/>
                                          </p:val>
                                        </p:tav>
                                      </p:tavLst>
                                    </p:anim>
                                    <p:animScale>
                                      <p:cBhvr>
                                        <p:cTn id="826" dur="26">
                                          <p:stCondLst>
                                            <p:cond delay="650"/>
                                          </p:stCondLst>
                                        </p:cTn>
                                        <p:tgtEl>
                                          <p:spTgt spid="451"/>
                                        </p:tgtEl>
                                      </p:cBhvr>
                                      <p:to x="100000" y="60000"/>
                                    </p:animScale>
                                    <p:animScale>
                                      <p:cBhvr>
                                        <p:cTn id="827" dur="166" decel="50000">
                                          <p:stCondLst>
                                            <p:cond delay="676"/>
                                          </p:stCondLst>
                                        </p:cTn>
                                        <p:tgtEl>
                                          <p:spTgt spid="451"/>
                                        </p:tgtEl>
                                      </p:cBhvr>
                                      <p:to x="100000" y="100000"/>
                                    </p:animScale>
                                    <p:animScale>
                                      <p:cBhvr>
                                        <p:cTn id="828" dur="26">
                                          <p:stCondLst>
                                            <p:cond delay="1312"/>
                                          </p:stCondLst>
                                        </p:cTn>
                                        <p:tgtEl>
                                          <p:spTgt spid="451"/>
                                        </p:tgtEl>
                                      </p:cBhvr>
                                      <p:to x="100000" y="80000"/>
                                    </p:animScale>
                                    <p:animScale>
                                      <p:cBhvr>
                                        <p:cTn id="829" dur="166" decel="50000">
                                          <p:stCondLst>
                                            <p:cond delay="1338"/>
                                          </p:stCondLst>
                                        </p:cTn>
                                        <p:tgtEl>
                                          <p:spTgt spid="451"/>
                                        </p:tgtEl>
                                      </p:cBhvr>
                                      <p:to x="100000" y="100000"/>
                                    </p:animScale>
                                    <p:animScale>
                                      <p:cBhvr>
                                        <p:cTn id="830" dur="26">
                                          <p:stCondLst>
                                            <p:cond delay="1642"/>
                                          </p:stCondLst>
                                        </p:cTn>
                                        <p:tgtEl>
                                          <p:spTgt spid="451"/>
                                        </p:tgtEl>
                                      </p:cBhvr>
                                      <p:to x="100000" y="90000"/>
                                    </p:animScale>
                                    <p:animScale>
                                      <p:cBhvr>
                                        <p:cTn id="831" dur="166" decel="50000">
                                          <p:stCondLst>
                                            <p:cond delay="1668"/>
                                          </p:stCondLst>
                                        </p:cTn>
                                        <p:tgtEl>
                                          <p:spTgt spid="451"/>
                                        </p:tgtEl>
                                      </p:cBhvr>
                                      <p:to x="100000" y="100000"/>
                                    </p:animScale>
                                    <p:animScale>
                                      <p:cBhvr>
                                        <p:cTn id="832" dur="26">
                                          <p:stCondLst>
                                            <p:cond delay="1808"/>
                                          </p:stCondLst>
                                        </p:cTn>
                                        <p:tgtEl>
                                          <p:spTgt spid="451"/>
                                        </p:tgtEl>
                                      </p:cBhvr>
                                      <p:to x="100000" y="95000"/>
                                    </p:animScale>
                                    <p:animScale>
                                      <p:cBhvr>
                                        <p:cTn id="833" dur="166" decel="50000">
                                          <p:stCondLst>
                                            <p:cond delay="1834"/>
                                          </p:stCondLst>
                                        </p:cTn>
                                        <p:tgtEl>
                                          <p:spTgt spid="451"/>
                                        </p:tgtEl>
                                      </p:cBhvr>
                                      <p:to x="100000" y="100000"/>
                                    </p:animScale>
                                  </p:childTnLst>
                                </p:cTn>
                              </p:par>
                            </p:childTnLst>
                          </p:cTn>
                        </p:par>
                      </p:childTnLst>
                    </p:cTn>
                  </p:par>
                </p:childTnLst>
              </p:cTn>
              <p:nextCondLst>
                <p:cond evt="onClick" delay="0">
                  <p:tgtEl>
                    <p:spTgt spid="450"/>
                  </p:tgtEl>
                </p:cond>
              </p:nextCondLst>
            </p:seq>
            <p:seq concurrent="1" nextAc="seek">
              <p:cTn id="834" restart="whenNotActive" fill="hold" evtFilter="cancelBubble" nodeType="interactiveSeq">
                <p:stCondLst>
                  <p:cond evt="onClick" delay="0">
                    <p:tgtEl>
                      <p:spTgt spid="452"/>
                    </p:tgtEl>
                  </p:cond>
                </p:stCondLst>
                <p:endSync evt="end" delay="0">
                  <p:rtn val="all"/>
                </p:endSync>
                <p:childTnLst>
                  <p:par>
                    <p:cTn id="835" fill="hold">
                      <p:stCondLst>
                        <p:cond delay="0"/>
                      </p:stCondLst>
                      <p:childTnLst>
                        <p:par>
                          <p:cTn id="836" fill="hold">
                            <p:stCondLst>
                              <p:cond delay="0"/>
                            </p:stCondLst>
                            <p:childTnLst>
                              <p:par>
                                <p:cTn id="837" presetID="1" presetClass="entr" presetSubtype="0" fill="hold" nodeType="clickEffect">
                                  <p:stCondLst>
                                    <p:cond delay="0"/>
                                  </p:stCondLst>
                                  <p:childTnLst>
                                    <p:set>
                                      <p:cBhvr>
                                        <p:cTn id="838" dur="1" fill="hold">
                                          <p:stCondLst>
                                            <p:cond delay="0"/>
                                          </p:stCondLst>
                                        </p:cTn>
                                        <p:tgtEl>
                                          <p:spTgt spid="453"/>
                                        </p:tgtEl>
                                        <p:attrNameLst>
                                          <p:attrName>style.visibility</p:attrName>
                                        </p:attrNameLst>
                                      </p:cBhvr>
                                      <p:to>
                                        <p:strVal val="visible"/>
                                      </p:to>
                                    </p:set>
                                  </p:childTnLst>
                                </p:cTn>
                              </p:par>
                            </p:childTnLst>
                          </p:cTn>
                        </p:par>
                      </p:childTnLst>
                    </p:cTn>
                  </p:par>
                  <p:par>
                    <p:cTn id="839" fill="hold">
                      <p:stCondLst>
                        <p:cond delay="indefinite"/>
                      </p:stCondLst>
                      <p:childTnLst>
                        <p:par>
                          <p:cTn id="840" fill="hold">
                            <p:stCondLst>
                              <p:cond delay="0"/>
                            </p:stCondLst>
                            <p:childTnLst>
                              <p:par>
                                <p:cTn id="841" presetID="1" presetClass="entr" presetSubtype="0" fill="hold" nodeType="clickEffect">
                                  <p:stCondLst>
                                    <p:cond delay="0"/>
                                  </p:stCondLst>
                                  <p:childTnLst>
                                    <p:set>
                                      <p:cBhvr>
                                        <p:cTn id="842" dur="1" fill="hold">
                                          <p:stCondLst>
                                            <p:cond delay="0"/>
                                          </p:stCondLst>
                                        </p:cTn>
                                        <p:tgtEl>
                                          <p:spTgt spid="454"/>
                                        </p:tgtEl>
                                        <p:attrNameLst>
                                          <p:attrName>style.visibility</p:attrName>
                                        </p:attrNameLst>
                                      </p:cBhvr>
                                      <p:to>
                                        <p:strVal val="visible"/>
                                      </p:to>
                                    </p:set>
                                  </p:childTnLst>
                                </p:cTn>
                              </p:par>
                            </p:childTnLst>
                          </p:cTn>
                        </p:par>
                      </p:childTnLst>
                    </p:cTn>
                  </p:par>
                  <p:par>
                    <p:cTn id="843" fill="hold">
                      <p:stCondLst>
                        <p:cond delay="indefinite"/>
                      </p:stCondLst>
                      <p:childTnLst>
                        <p:par>
                          <p:cTn id="844" fill="hold">
                            <p:stCondLst>
                              <p:cond delay="0"/>
                            </p:stCondLst>
                            <p:childTnLst>
                              <p:par>
                                <p:cTn id="845" presetID="1" presetClass="entr" presetSubtype="0" fill="hold" nodeType="clickEffect">
                                  <p:stCondLst>
                                    <p:cond delay="0"/>
                                  </p:stCondLst>
                                  <p:childTnLst>
                                    <p:set>
                                      <p:cBhvr>
                                        <p:cTn id="846" dur="1" fill="hold">
                                          <p:stCondLst>
                                            <p:cond delay="0"/>
                                          </p:stCondLst>
                                        </p:cTn>
                                        <p:tgtEl>
                                          <p:spTgt spid="455"/>
                                        </p:tgtEl>
                                        <p:attrNameLst>
                                          <p:attrName>style.visibility</p:attrName>
                                        </p:attrNameLst>
                                      </p:cBhvr>
                                      <p:to>
                                        <p:strVal val="visible"/>
                                      </p:to>
                                    </p:set>
                                  </p:childTnLst>
                                </p:cTn>
                              </p:par>
                            </p:childTnLst>
                          </p:cTn>
                        </p:par>
                      </p:childTnLst>
                    </p:cTn>
                  </p:par>
                </p:childTnLst>
              </p:cTn>
              <p:nextCondLst>
                <p:cond evt="onClick" delay="0">
                  <p:tgtEl>
                    <p:spTgt spid="452"/>
                  </p:tgtEl>
                </p:cond>
              </p:nextCondLst>
            </p:seq>
            <p:seq concurrent="1" nextAc="seek">
              <p:cTn id="847" restart="whenNotActive" fill="hold" evtFilter="cancelBubble" nodeType="interactiveSeq">
                <p:stCondLst>
                  <p:cond evt="onClick" delay="0">
                    <p:tgtEl>
                      <p:spTgt spid="455"/>
                    </p:tgtEl>
                  </p:cond>
                </p:stCondLst>
                <p:endSync evt="end" delay="0">
                  <p:rtn val="all"/>
                </p:endSync>
                <p:childTnLst>
                  <p:par>
                    <p:cTn id="848" fill="hold">
                      <p:stCondLst>
                        <p:cond delay="0"/>
                      </p:stCondLst>
                      <p:childTnLst>
                        <p:par>
                          <p:cTn id="849" fill="hold">
                            <p:stCondLst>
                              <p:cond delay="0"/>
                            </p:stCondLst>
                            <p:childTnLst>
                              <p:par>
                                <p:cTn id="850" presetID="26" presetClass="entr" presetSubtype="0" fill="hold" nodeType="clickEffect">
                                  <p:stCondLst>
                                    <p:cond delay="0"/>
                                  </p:stCondLst>
                                  <p:childTnLst>
                                    <p:set>
                                      <p:cBhvr>
                                        <p:cTn id="851" dur="1" fill="hold">
                                          <p:stCondLst>
                                            <p:cond delay="0"/>
                                          </p:stCondLst>
                                        </p:cTn>
                                        <p:tgtEl>
                                          <p:spTgt spid="456"/>
                                        </p:tgtEl>
                                        <p:attrNameLst>
                                          <p:attrName>style.visibility</p:attrName>
                                        </p:attrNameLst>
                                      </p:cBhvr>
                                      <p:to>
                                        <p:strVal val="visible"/>
                                      </p:to>
                                    </p:set>
                                    <p:animEffect transition="in" filter="wipe(down)">
                                      <p:cBhvr>
                                        <p:cTn id="852" dur="580">
                                          <p:stCondLst>
                                            <p:cond delay="0"/>
                                          </p:stCondLst>
                                        </p:cTn>
                                        <p:tgtEl>
                                          <p:spTgt spid="456"/>
                                        </p:tgtEl>
                                      </p:cBhvr>
                                    </p:animEffect>
                                    <p:anim calcmode="lin" valueType="num">
                                      <p:cBhvr>
                                        <p:cTn id="853" dur="1822" tmFilter="0,0; 0.14,0.36; 0.43,0.73; 0.71,0.91; 1.0,1.0">
                                          <p:stCondLst>
                                            <p:cond delay="0"/>
                                          </p:stCondLst>
                                        </p:cTn>
                                        <p:tgtEl>
                                          <p:spTgt spid="456"/>
                                        </p:tgtEl>
                                        <p:attrNameLst>
                                          <p:attrName>ppt_x</p:attrName>
                                        </p:attrNameLst>
                                      </p:cBhvr>
                                      <p:tavLst>
                                        <p:tav tm="0">
                                          <p:val>
                                            <p:strVal val="#ppt_x-0.25"/>
                                          </p:val>
                                        </p:tav>
                                        <p:tav tm="100000">
                                          <p:val>
                                            <p:strVal val="#ppt_x"/>
                                          </p:val>
                                        </p:tav>
                                      </p:tavLst>
                                    </p:anim>
                                    <p:anim calcmode="lin" valueType="num">
                                      <p:cBhvr>
                                        <p:cTn id="854" dur="664" tmFilter="0.0,0.0; 0.25,0.07; 0.50,0.2; 0.75,0.467; 1.0,1.0">
                                          <p:stCondLst>
                                            <p:cond delay="0"/>
                                          </p:stCondLst>
                                        </p:cTn>
                                        <p:tgtEl>
                                          <p:spTgt spid="456"/>
                                        </p:tgtEl>
                                        <p:attrNameLst>
                                          <p:attrName>ppt_y</p:attrName>
                                        </p:attrNameLst>
                                      </p:cBhvr>
                                      <p:tavLst>
                                        <p:tav tm="0" fmla="#ppt_y-sin(pi*$)/3">
                                          <p:val>
                                            <p:fltVal val="0.5"/>
                                          </p:val>
                                        </p:tav>
                                        <p:tav tm="100000">
                                          <p:val>
                                            <p:fltVal val="1"/>
                                          </p:val>
                                        </p:tav>
                                      </p:tavLst>
                                    </p:anim>
                                    <p:anim calcmode="lin" valueType="num">
                                      <p:cBhvr>
                                        <p:cTn id="855" dur="664" tmFilter="0, 0; 0.125,0.2665; 0.25,0.4; 0.375,0.465; 0.5,0.5;  0.625,0.535; 0.75,0.6; 0.875,0.7335; 1,1">
                                          <p:stCondLst>
                                            <p:cond delay="664"/>
                                          </p:stCondLst>
                                        </p:cTn>
                                        <p:tgtEl>
                                          <p:spTgt spid="456"/>
                                        </p:tgtEl>
                                        <p:attrNameLst>
                                          <p:attrName>ppt_y</p:attrName>
                                        </p:attrNameLst>
                                      </p:cBhvr>
                                      <p:tavLst>
                                        <p:tav tm="0" fmla="#ppt_y-sin(pi*$)/9">
                                          <p:val>
                                            <p:fltVal val="0"/>
                                          </p:val>
                                        </p:tav>
                                        <p:tav tm="100000">
                                          <p:val>
                                            <p:fltVal val="1"/>
                                          </p:val>
                                        </p:tav>
                                      </p:tavLst>
                                    </p:anim>
                                    <p:anim calcmode="lin" valueType="num">
                                      <p:cBhvr>
                                        <p:cTn id="856" dur="332" tmFilter="0, 0; 0.125,0.2665; 0.25,0.4; 0.375,0.465; 0.5,0.5;  0.625,0.535; 0.75,0.6; 0.875,0.7335; 1,1">
                                          <p:stCondLst>
                                            <p:cond delay="1324"/>
                                          </p:stCondLst>
                                        </p:cTn>
                                        <p:tgtEl>
                                          <p:spTgt spid="456"/>
                                        </p:tgtEl>
                                        <p:attrNameLst>
                                          <p:attrName>ppt_y</p:attrName>
                                        </p:attrNameLst>
                                      </p:cBhvr>
                                      <p:tavLst>
                                        <p:tav tm="0" fmla="#ppt_y-sin(pi*$)/27">
                                          <p:val>
                                            <p:fltVal val="0"/>
                                          </p:val>
                                        </p:tav>
                                        <p:tav tm="100000">
                                          <p:val>
                                            <p:fltVal val="1"/>
                                          </p:val>
                                        </p:tav>
                                      </p:tavLst>
                                    </p:anim>
                                    <p:anim calcmode="lin" valueType="num">
                                      <p:cBhvr>
                                        <p:cTn id="857" dur="164" tmFilter="0, 0; 0.125,0.2665; 0.25,0.4; 0.375,0.465; 0.5,0.5;  0.625,0.535; 0.75,0.6; 0.875,0.7335; 1,1">
                                          <p:stCondLst>
                                            <p:cond delay="1656"/>
                                          </p:stCondLst>
                                        </p:cTn>
                                        <p:tgtEl>
                                          <p:spTgt spid="456"/>
                                        </p:tgtEl>
                                        <p:attrNameLst>
                                          <p:attrName>ppt_y</p:attrName>
                                        </p:attrNameLst>
                                      </p:cBhvr>
                                      <p:tavLst>
                                        <p:tav tm="0" fmla="#ppt_y-sin(pi*$)/81">
                                          <p:val>
                                            <p:fltVal val="0"/>
                                          </p:val>
                                        </p:tav>
                                        <p:tav tm="100000">
                                          <p:val>
                                            <p:fltVal val="1"/>
                                          </p:val>
                                        </p:tav>
                                      </p:tavLst>
                                    </p:anim>
                                    <p:animScale>
                                      <p:cBhvr>
                                        <p:cTn id="858" dur="26">
                                          <p:stCondLst>
                                            <p:cond delay="650"/>
                                          </p:stCondLst>
                                        </p:cTn>
                                        <p:tgtEl>
                                          <p:spTgt spid="456"/>
                                        </p:tgtEl>
                                      </p:cBhvr>
                                      <p:to x="100000" y="60000"/>
                                    </p:animScale>
                                    <p:animScale>
                                      <p:cBhvr>
                                        <p:cTn id="859" dur="166" decel="50000">
                                          <p:stCondLst>
                                            <p:cond delay="676"/>
                                          </p:stCondLst>
                                        </p:cTn>
                                        <p:tgtEl>
                                          <p:spTgt spid="456"/>
                                        </p:tgtEl>
                                      </p:cBhvr>
                                      <p:to x="100000" y="100000"/>
                                    </p:animScale>
                                    <p:animScale>
                                      <p:cBhvr>
                                        <p:cTn id="860" dur="26">
                                          <p:stCondLst>
                                            <p:cond delay="1312"/>
                                          </p:stCondLst>
                                        </p:cTn>
                                        <p:tgtEl>
                                          <p:spTgt spid="456"/>
                                        </p:tgtEl>
                                      </p:cBhvr>
                                      <p:to x="100000" y="80000"/>
                                    </p:animScale>
                                    <p:animScale>
                                      <p:cBhvr>
                                        <p:cTn id="861" dur="166" decel="50000">
                                          <p:stCondLst>
                                            <p:cond delay="1338"/>
                                          </p:stCondLst>
                                        </p:cTn>
                                        <p:tgtEl>
                                          <p:spTgt spid="456"/>
                                        </p:tgtEl>
                                      </p:cBhvr>
                                      <p:to x="100000" y="100000"/>
                                    </p:animScale>
                                    <p:animScale>
                                      <p:cBhvr>
                                        <p:cTn id="862" dur="26">
                                          <p:stCondLst>
                                            <p:cond delay="1642"/>
                                          </p:stCondLst>
                                        </p:cTn>
                                        <p:tgtEl>
                                          <p:spTgt spid="456"/>
                                        </p:tgtEl>
                                      </p:cBhvr>
                                      <p:to x="100000" y="90000"/>
                                    </p:animScale>
                                    <p:animScale>
                                      <p:cBhvr>
                                        <p:cTn id="863" dur="166" decel="50000">
                                          <p:stCondLst>
                                            <p:cond delay="1668"/>
                                          </p:stCondLst>
                                        </p:cTn>
                                        <p:tgtEl>
                                          <p:spTgt spid="456"/>
                                        </p:tgtEl>
                                      </p:cBhvr>
                                      <p:to x="100000" y="100000"/>
                                    </p:animScale>
                                    <p:animScale>
                                      <p:cBhvr>
                                        <p:cTn id="864" dur="26">
                                          <p:stCondLst>
                                            <p:cond delay="1808"/>
                                          </p:stCondLst>
                                        </p:cTn>
                                        <p:tgtEl>
                                          <p:spTgt spid="456"/>
                                        </p:tgtEl>
                                      </p:cBhvr>
                                      <p:to x="100000" y="95000"/>
                                    </p:animScale>
                                    <p:animScale>
                                      <p:cBhvr>
                                        <p:cTn id="865" dur="166" decel="50000">
                                          <p:stCondLst>
                                            <p:cond delay="1834"/>
                                          </p:stCondLst>
                                        </p:cTn>
                                        <p:tgtEl>
                                          <p:spTgt spid="456"/>
                                        </p:tgtEl>
                                      </p:cBhvr>
                                      <p:to x="100000" y="100000"/>
                                    </p:animScale>
                                  </p:childTnLst>
                                </p:cTn>
                              </p:par>
                            </p:childTnLst>
                          </p:cTn>
                        </p:par>
                      </p:childTnLst>
                    </p:cTn>
                  </p:par>
                </p:childTnLst>
              </p:cTn>
              <p:nextCondLst>
                <p:cond evt="onClick" delay="0">
                  <p:tgtEl>
                    <p:spTgt spid="455"/>
                  </p:tgtEl>
                </p:cond>
              </p:nextCondLst>
            </p:seq>
            <p:seq concurrent="1" nextAc="seek">
              <p:cTn id="866" restart="whenNotActive" fill="hold" evtFilter="cancelBubble" nodeType="interactiveSeq">
                <p:stCondLst>
                  <p:cond evt="onClick" delay="0">
                    <p:tgtEl>
                      <p:spTgt spid="459"/>
                    </p:tgtEl>
                  </p:cond>
                </p:stCondLst>
                <p:endSync evt="end" delay="0">
                  <p:rtn val="all"/>
                </p:endSync>
                <p:childTnLst>
                  <p:par>
                    <p:cTn id="867" fill="hold">
                      <p:stCondLst>
                        <p:cond delay="0"/>
                      </p:stCondLst>
                      <p:childTnLst>
                        <p:par>
                          <p:cTn id="868" fill="hold">
                            <p:stCondLst>
                              <p:cond delay="0"/>
                            </p:stCondLst>
                            <p:childTnLst>
                              <p:par>
                                <p:cTn id="869" presetID="1" presetClass="entr" presetSubtype="0" fill="hold" nodeType="clickEffect">
                                  <p:stCondLst>
                                    <p:cond delay="0"/>
                                  </p:stCondLst>
                                  <p:childTnLst>
                                    <p:set>
                                      <p:cBhvr>
                                        <p:cTn id="870" dur="1" fill="hold">
                                          <p:stCondLst>
                                            <p:cond delay="0"/>
                                          </p:stCondLst>
                                        </p:cTn>
                                        <p:tgtEl>
                                          <p:spTgt spid="460"/>
                                        </p:tgtEl>
                                        <p:attrNameLst>
                                          <p:attrName>style.visibility</p:attrName>
                                        </p:attrNameLst>
                                      </p:cBhvr>
                                      <p:to>
                                        <p:strVal val="visible"/>
                                      </p:to>
                                    </p:set>
                                  </p:childTnLst>
                                </p:cTn>
                              </p:par>
                            </p:childTnLst>
                          </p:cTn>
                        </p:par>
                      </p:childTnLst>
                    </p:cTn>
                  </p:par>
                  <p:par>
                    <p:cTn id="871" fill="hold">
                      <p:stCondLst>
                        <p:cond delay="indefinite"/>
                      </p:stCondLst>
                      <p:childTnLst>
                        <p:par>
                          <p:cTn id="872" fill="hold">
                            <p:stCondLst>
                              <p:cond delay="0"/>
                            </p:stCondLst>
                            <p:childTnLst>
                              <p:par>
                                <p:cTn id="873" presetID="1" presetClass="entr" presetSubtype="0" fill="hold" nodeType="clickEffect">
                                  <p:stCondLst>
                                    <p:cond delay="0"/>
                                  </p:stCondLst>
                                  <p:childTnLst>
                                    <p:set>
                                      <p:cBhvr>
                                        <p:cTn id="874" dur="1" fill="hold">
                                          <p:stCondLst>
                                            <p:cond delay="0"/>
                                          </p:stCondLst>
                                        </p:cTn>
                                        <p:tgtEl>
                                          <p:spTgt spid="461"/>
                                        </p:tgtEl>
                                        <p:attrNameLst>
                                          <p:attrName>style.visibility</p:attrName>
                                        </p:attrNameLst>
                                      </p:cBhvr>
                                      <p:to>
                                        <p:strVal val="visible"/>
                                      </p:to>
                                    </p:set>
                                  </p:childTnLst>
                                </p:cTn>
                              </p:par>
                            </p:childTnLst>
                          </p:cTn>
                        </p:par>
                      </p:childTnLst>
                    </p:cTn>
                  </p:par>
                  <p:par>
                    <p:cTn id="875" fill="hold">
                      <p:stCondLst>
                        <p:cond delay="indefinite"/>
                      </p:stCondLst>
                      <p:childTnLst>
                        <p:par>
                          <p:cTn id="876" fill="hold">
                            <p:stCondLst>
                              <p:cond delay="0"/>
                            </p:stCondLst>
                            <p:childTnLst>
                              <p:par>
                                <p:cTn id="877" presetID="1" presetClass="entr" presetSubtype="0" fill="hold" nodeType="clickEffect">
                                  <p:stCondLst>
                                    <p:cond delay="0"/>
                                  </p:stCondLst>
                                  <p:childTnLst>
                                    <p:set>
                                      <p:cBhvr>
                                        <p:cTn id="878" dur="1" fill="hold">
                                          <p:stCondLst>
                                            <p:cond delay="0"/>
                                          </p:stCondLst>
                                        </p:cTn>
                                        <p:tgtEl>
                                          <p:spTgt spid="462"/>
                                        </p:tgtEl>
                                        <p:attrNameLst>
                                          <p:attrName>style.visibility</p:attrName>
                                        </p:attrNameLst>
                                      </p:cBhvr>
                                      <p:to>
                                        <p:strVal val="visible"/>
                                      </p:to>
                                    </p:set>
                                  </p:childTnLst>
                                </p:cTn>
                              </p:par>
                            </p:childTnLst>
                          </p:cTn>
                        </p:par>
                      </p:childTnLst>
                    </p:cTn>
                  </p:par>
                </p:childTnLst>
              </p:cTn>
              <p:nextCondLst>
                <p:cond evt="onClick" delay="0">
                  <p:tgtEl>
                    <p:spTgt spid="459"/>
                  </p:tgtEl>
                </p:cond>
              </p:nextCondLst>
            </p:seq>
            <p:seq concurrent="1" nextAc="seek">
              <p:cTn id="879" restart="whenNotActive" fill="hold" evtFilter="cancelBubble" nodeType="interactiveSeq">
                <p:stCondLst>
                  <p:cond evt="onClick" delay="0">
                    <p:tgtEl>
                      <p:spTgt spid="462"/>
                    </p:tgtEl>
                  </p:cond>
                </p:stCondLst>
                <p:endSync evt="end" delay="0">
                  <p:rtn val="all"/>
                </p:endSync>
                <p:childTnLst>
                  <p:par>
                    <p:cTn id="880" fill="hold">
                      <p:stCondLst>
                        <p:cond delay="0"/>
                      </p:stCondLst>
                      <p:childTnLst>
                        <p:par>
                          <p:cTn id="881" fill="hold">
                            <p:stCondLst>
                              <p:cond delay="0"/>
                            </p:stCondLst>
                            <p:childTnLst>
                              <p:par>
                                <p:cTn id="882" presetID="26" presetClass="entr" presetSubtype="0" fill="hold" nodeType="clickEffect">
                                  <p:stCondLst>
                                    <p:cond delay="0"/>
                                  </p:stCondLst>
                                  <p:childTnLst>
                                    <p:set>
                                      <p:cBhvr>
                                        <p:cTn id="883" dur="1" fill="hold">
                                          <p:stCondLst>
                                            <p:cond delay="0"/>
                                          </p:stCondLst>
                                        </p:cTn>
                                        <p:tgtEl>
                                          <p:spTgt spid="463"/>
                                        </p:tgtEl>
                                        <p:attrNameLst>
                                          <p:attrName>style.visibility</p:attrName>
                                        </p:attrNameLst>
                                      </p:cBhvr>
                                      <p:to>
                                        <p:strVal val="visible"/>
                                      </p:to>
                                    </p:set>
                                    <p:animEffect transition="in" filter="wipe(down)">
                                      <p:cBhvr>
                                        <p:cTn id="884" dur="580">
                                          <p:stCondLst>
                                            <p:cond delay="0"/>
                                          </p:stCondLst>
                                        </p:cTn>
                                        <p:tgtEl>
                                          <p:spTgt spid="463"/>
                                        </p:tgtEl>
                                      </p:cBhvr>
                                    </p:animEffect>
                                    <p:anim calcmode="lin" valueType="num">
                                      <p:cBhvr>
                                        <p:cTn id="885" dur="1822" tmFilter="0,0; 0.14,0.36; 0.43,0.73; 0.71,0.91; 1.0,1.0">
                                          <p:stCondLst>
                                            <p:cond delay="0"/>
                                          </p:stCondLst>
                                        </p:cTn>
                                        <p:tgtEl>
                                          <p:spTgt spid="463"/>
                                        </p:tgtEl>
                                        <p:attrNameLst>
                                          <p:attrName>ppt_x</p:attrName>
                                        </p:attrNameLst>
                                      </p:cBhvr>
                                      <p:tavLst>
                                        <p:tav tm="0">
                                          <p:val>
                                            <p:strVal val="#ppt_x-0.25"/>
                                          </p:val>
                                        </p:tav>
                                        <p:tav tm="100000">
                                          <p:val>
                                            <p:strVal val="#ppt_x"/>
                                          </p:val>
                                        </p:tav>
                                      </p:tavLst>
                                    </p:anim>
                                    <p:anim calcmode="lin" valueType="num">
                                      <p:cBhvr>
                                        <p:cTn id="886" dur="664" tmFilter="0.0,0.0; 0.25,0.07; 0.50,0.2; 0.75,0.467; 1.0,1.0">
                                          <p:stCondLst>
                                            <p:cond delay="0"/>
                                          </p:stCondLst>
                                        </p:cTn>
                                        <p:tgtEl>
                                          <p:spTgt spid="463"/>
                                        </p:tgtEl>
                                        <p:attrNameLst>
                                          <p:attrName>ppt_y</p:attrName>
                                        </p:attrNameLst>
                                      </p:cBhvr>
                                      <p:tavLst>
                                        <p:tav tm="0" fmla="#ppt_y-sin(pi*$)/3">
                                          <p:val>
                                            <p:fltVal val="0.5"/>
                                          </p:val>
                                        </p:tav>
                                        <p:tav tm="100000">
                                          <p:val>
                                            <p:fltVal val="1"/>
                                          </p:val>
                                        </p:tav>
                                      </p:tavLst>
                                    </p:anim>
                                    <p:anim calcmode="lin" valueType="num">
                                      <p:cBhvr>
                                        <p:cTn id="887" dur="664" tmFilter="0, 0; 0.125,0.2665; 0.25,0.4; 0.375,0.465; 0.5,0.5;  0.625,0.535; 0.75,0.6; 0.875,0.7335; 1,1">
                                          <p:stCondLst>
                                            <p:cond delay="664"/>
                                          </p:stCondLst>
                                        </p:cTn>
                                        <p:tgtEl>
                                          <p:spTgt spid="463"/>
                                        </p:tgtEl>
                                        <p:attrNameLst>
                                          <p:attrName>ppt_y</p:attrName>
                                        </p:attrNameLst>
                                      </p:cBhvr>
                                      <p:tavLst>
                                        <p:tav tm="0" fmla="#ppt_y-sin(pi*$)/9">
                                          <p:val>
                                            <p:fltVal val="0"/>
                                          </p:val>
                                        </p:tav>
                                        <p:tav tm="100000">
                                          <p:val>
                                            <p:fltVal val="1"/>
                                          </p:val>
                                        </p:tav>
                                      </p:tavLst>
                                    </p:anim>
                                    <p:anim calcmode="lin" valueType="num">
                                      <p:cBhvr>
                                        <p:cTn id="888" dur="332" tmFilter="0, 0; 0.125,0.2665; 0.25,0.4; 0.375,0.465; 0.5,0.5;  0.625,0.535; 0.75,0.6; 0.875,0.7335; 1,1">
                                          <p:stCondLst>
                                            <p:cond delay="1324"/>
                                          </p:stCondLst>
                                        </p:cTn>
                                        <p:tgtEl>
                                          <p:spTgt spid="463"/>
                                        </p:tgtEl>
                                        <p:attrNameLst>
                                          <p:attrName>ppt_y</p:attrName>
                                        </p:attrNameLst>
                                      </p:cBhvr>
                                      <p:tavLst>
                                        <p:tav tm="0" fmla="#ppt_y-sin(pi*$)/27">
                                          <p:val>
                                            <p:fltVal val="0"/>
                                          </p:val>
                                        </p:tav>
                                        <p:tav tm="100000">
                                          <p:val>
                                            <p:fltVal val="1"/>
                                          </p:val>
                                        </p:tav>
                                      </p:tavLst>
                                    </p:anim>
                                    <p:anim calcmode="lin" valueType="num">
                                      <p:cBhvr>
                                        <p:cTn id="889" dur="164" tmFilter="0, 0; 0.125,0.2665; 0.25,0.4; 0.375,0.465; 0.5,0.5;  0.625,0.535; 0.75,0.6; 0.875,0.7335; 1,1">
                                          <p:stCondLst>
                                            <p:cond delay="1656"/>
                                          </p:stCondLst>
                                        </p:cTn>
                                        <p:tgtEl>
                                          <p:spTgt spid="463"/>
                                        </p:tgtEl>
                                        <p:attrNameLst>
                                          <p:attrName>ppt_y</p:attrName>
                                        </p:attrNameLst>
                                      </p:cBhvr>
                                      <p:tavLst>
                                        <p:tav tm="0" fmla="#ppt_y-sin(pi*$)/81">
                                          <p:val>
                                            <p:fltVal val="0"/>
                                          </p:val>
                                        </p:tav>
                                        <p:tav tm="100000">
                                          <p:val>
                                            <p:fltVal val="1"/>
                                          </p:val>
                                        </p:tav>
                                      </p:tavLst>
                                    </p:anim>
                                    <p:animScale>
                                      <p:cBhvr>
                                        <p:cTn id="890" dur="26">
                                          <p:stCondLst>
                                            <p:cond delay="650"/>
                                          </p:stCondLst>
                                        </p:cTn>
                                        <p:tgtEl>
                                          <p:spTgt spid="463"/>
                                        </p:tgtEl>
                                      </p:cBhvr>
                                      <p:to x="100000" y="60000"/>
                                    </p:animScale>
                                    <p:animScale>
                                      <p:cBhvr>
                                        <p:cTn id="891" dur="166" decel="50000">
                                          <p:stCondLst>
                                            <p:cond delay="676"/>
                                          </p:stCondLst>
                                        </p:cTn>
                                        <p:tgtEl>
                                          <p:spTgt spid="463"/>
                                        </p:tgtEl>
                                      </p:cBhvr>
                                      <p:to x="100000" y="100000"/>
                                    </p:animScale>
                                    <p:animScale>
                                      <p:cBhvr>
                                        <p:cTn id="892" dur="26">
                                          <p:stCondLst>
                                            <p:cond delay="1312"/>
                                          </p:stCondLst>
                                        </p:cTn>
                                        <p:tgtEl>
                                          <p:spTgt spid="463"/>
                                        </p:tgtEl>
                                      </p:cBhvr>
                                      <p:to x="100000" y="80000"/>
                                    </p:animScale>
                                    <p:animScale>
                                      <p:cBhvr>
                                        <p:cTn id="893" dur="166" decel="50000">
                                          <p:stCondLst>
                                            <p:cond delay="1338"/>
                                          </p:stCondLst>
                                        </p:cTn>
                                        <p:tgtEl>
                                          <p:spTgt spid="463"/>
                                        </p:tgtEl>
                                      </p:cBhvr>
                                      <p:to x="100000" y="100000"/>
                                    </p:animScale>
                                    <p:animScale>
                                      <p:cBhvr>
                                        <p:cTn id="894" dur="26">
                                          <p:stCondLst>
                                            <p:cond delay="1642"/>
                                          </p:stCondLst>
                                        </p:cTn>
                                        <p:tgtEl>
                                          <p:spTgt spid="463"/>
                                        </p:tgtEl>
                                      </p:cBhvr>
                                      <p:to x="100000" y="90000"/>
                                    </p:animScale>
                                    <p:animScale>
                                      <p:cBhvr>
                                        <p:cTn id="895" dur="166" decel="50000">
                                          <p:stCondLst>
                                            <p:cond delay="1668"/>
                                          </p:stCondLst>
                                        </p:cTn>
                                        <p:tgtEl>
                                          <p:spTgt spid="463"/>
                                        </p:tgtEl>
                                      </p:cBhvr>
                                      <p:to x="100000" y="100000"/>
                                    </p:animScale>
                                    <p:animScale>
                                      <p:cBhvr>
                                        <p:cTn id="896" dur="26">
                                          <p:stCondLst>
                                            <p:cond delay="1808"/>
                                          </p:stCondLst>
                                        </p:cTn>
                                        <p:tgtEl>
                                          <p:spTgt spid="463"/>
                                        </p:tgtEl>
                                      </p:cBhvr>
                                      <p:to x="100000" y="95000"/>
                                    </p:animScale>
                                    <p:animScale>
                                      <p:cBhvr>
                                        <p:cTn id="897" dur="166" decel="50000">
                                          <p:stCondLst>
                                            <p:cond delay="1834"/>
                                          </p:stCondLst>
                                        </p:cTn>
                                        <p:tgtEl>
                                          <p:spTgt spid="463"/>
                                        </p:tgtEl>
                                      </p:cBhvr>
                                      <p:to x="100000" y="100000"/>
                                    </p:animScale>
                                  </p:childTnLst>
                                </p:cTn>
                              </p:par>
                            </p:childTnLst>
                          </p:cTn>
                        </p:par>
                      </p:childTnLst>
                    </p:cTn>
                  </p:par>
                </p:childTnLst>
              </p:cTn>
              <p:nextCondLst>
                <p:cond evt="onClick" delay="0">
                  <p:tgtEl>
                    <p:spTgt spid="462"/>
                  </p:tgtEl>
                </p:cond>
              </p:nextCondLst>
            </p:seq>
            <p:seq concurrent="1" nextAc="seek">
              <p:cTn id="898" restart="whenNotActive" fill="hold" evtFilter="cancelBubble" nodeType="interactiveSeq">
                <p:stCondLst>
                  <p:cond evt="onClick" delay="0">
                    <p:tgtEl>
                      <p:spTgt spid="465"/>
                    </p:tgtEl>
                  </p:cond>
                </p:stCondLst>
                <p:endSync evt="end" delay="0">
                  <p:rtn val="all"/>
                </p:endSync>
                <p:childTnLst>
                  <p:par>
                    <p:cTn id="899" fill="hold">
                      <p:stCondLst>
                        <p:cond delay="0"/>
                      </p:stCondLst>
                      <p:childTnLst>
                        <p:par>
                          <p:cTn id="900" fill="hold">
                            <p:stCondLst>
                              <p:cond delay="0"/>
                            </p:stCondLst>
                            <p:childTnLst>
                              <p:par>
                                <p:cTn id="901" presetID="1" presetClass="entr" presetSubtype="0" fill="hold" nodeType="clickEffect">
                                  <p:stCondLst>
                                    <p:cond delay="0"/>
                                  </p:stCondLst>
                                  <p:childTnLst>
                                    <p:set>
                                      <p:cBhvr>
                                        <p:cTn id="902" dur="1" fill="hold">
                                          <p:stCondLst>
                                            <p:cond delay="0"/>
                                          </p:stCondLst>
                                        </p:cTn>
                                        <p:tgtEl>
                                          <p:spTgt spid="466"/>
                                        </p:tgtEl>
                                        <p:attrNameLst>
                                          <p:attrName>style.visibility</p:attrName>
                                        </p:attrNameLst>
                                      </p:cBhvr>
                                      <p:to>
                                        <p:strVal val="visible"/>
                                      </p:to>
                                    </p:set>
                                  </p:childTnLst>
                                </p:cTn>
                              </p:par>
                            </p:childTnLst>
                          </p:cTn>
                        </p:par>
                      </p:childTnLst>
                    </p:cTn>
                  </p:par>
                  <p:par>
                    <p:cTn id="903" fill="hold">
                      <p:stCondLst>
                        <p:cond delay="indefinite"/>
                      </p:stCondLst>
                      <p:childTnLst>
                        <p:par>
                          <p:cTn id="904" fill="hold">
                            <p:stCondLst>
                              <p:cond delay="0"/>
                            </p:stCondLst>
                            <p:childTnLst>
                              <p:par>
                                <p:cTn id="905" presetID="1" presetClass="entr" presetSubtype="0" fill="hold" nodeType="clickEffect">
                                  <p:stCondLst>
                                    <p:cond delay="0"/>
                                  </p:stCondLst>
                                  <p:childTnLst>
                                    <p:set>
                                      <p:cBhvr>
                                        <p:cTn id="906" dur="1" fill="hold">
                                          <p:stCondLst>
                                            <p:cond delay="0"/>
                                          </p:stCondLst>
                                        </p:cTn>
                                        <p:tgtEl>
                                          <p:spTgt spid="467"/>
                                        </p:tgtEl>
                                        <p:attrNameLst>
                                          <p:attrName>style.visibility</p:attrName>
                                        </p:attrNameLst>
                                      </p:cBhvr>
                                      <p:to>
                                        <p:strVal val="visible"/>
                                      </p:to>
                                    </p:set>
                                  </p:childTnLst>
                                </p:cTn>
                              </p:par>
                            </p:childTnLst>
                          </p:cTn>
                        </p:par>
                      </p:childTnLst>
                    </p:cTn>
                  </p:par>
                  <p:par>
                    <p:cTn id="907" fill="hold">
                      <p:stCondLst>
                        <p:cond delay="indefinite"/>
                      </p:stCondLst>
                      <p:childTnLst>
                        <p:par>
                          <p:cTn id="908" fill="hold">
                            <p:stCondLst>
                              <p:cond delay="0"/>
                            </p:stCondLst>
                            <p:childTnLst>
                              <p:par>
                                <p:cTn id="909" presetID="1" presetClass="entr" presetSubtype="0" fill="hold" nodeType="clickEffect">
                                  <p:stCondLst>
                                    <p:cond delay="0"/>
                                  </p:stCondLst>
                                  <p:childTnLst>
                                    <p:set>
                                      <p:cBhvr>
                                        <p:cTn id="910" dur="1" fill="hold">
                                          <p:stCondLst>
                                            <p:cond delay="0"/>
                                          </p:stCondLst>
                                        </p:cTn>
                                        <p:tgtEl>
                                          <p:spTgt spid="468"/>
                                        </p:tgtEl>
                                        <p:attrNameLst>
                                          <p:attrName>style.visibility</p:attrName>
                                        </p:attrNameLst>
                                      </p:cBhvr>
                                      <p:to>
                                        <p:strVal val="visible"/>
                                      </p:to>
                                    </p:set>
                                  </p:childTnLst>
                                </p:cTn>
                              </p:par>
                            </p:childTnLst>
                          </p:cTn>
                        </p:par>
                      </p:childTnLst>
                    </p:cTn>
                  </p:par>
                </p:childTnLst>
              </p:cTn>
              <p:nextCondLst>
                <p:cond evt="onClick" delay="0">
                  <p:tgtEl>
                    <p:spTgt spid="465"/>
                  </p:tgtEl>
                </p:cond>
              </p:nextCondLst>
            </p:seq>
            <p:seq concurrent="1" nextAc="seek">
              <p:cTn id="911" restart="whenNotActive" fill="hold" evtFilter="cancelBubble" nodeType="interactiveSeq">
                <p:stCondLst>
                  <p:cond evt="onClick" delay="0">
                    <p:tgtEl>
                      <p:spTgt spid="468"/>
                    </p:tgtEl>
                  </p:cond>
                </p:stCondLst>
                <p:endSync evt="end" delay="0">
                  <p:rtn val="all"/>
                </p:endSync>
                <p:childTnLst>
                  <p:par>
                    <p:cTn id="912" fill="hold">
                      <p:stCondLst>
                        <p:cond delay="0"/>
                      </p:stCondLst>
                      <p:childTnLst>
                        <p:par>
                          <p:cTn id="913" fill="hold">
                            <p:stCondLst>
                              <p:cond delay="0"/>
                            </p:stCondLst>
                            <p:childTnLst>
                              <p:par>
                                <p:cTn id="914" presetID="26" presetClass="entr" presetSubtype="0" fill="hold" nodeType="clickEffect">
                                  <p:stCondLst>
                                    <p:cond delay="0"/>
                                  </p:stCondLst>
                                  <p:childTnLst>
                                    <p:set>
                                      <p:cBhvr>
                                        <p:cTn id="915" dur="1" fill="hold">
                                          <p:stCondLst>
                                            <p:cond delay="0"/>
                                          </p:stCondLst>
                                        </p:cTn>
                                        <p:tgtEl>
                                          <p:spTgt spid="469"/>
                                        </p:tgtEl>
                                        <p:attrNameLst>
                                          <p:attrName>style.visibility</p:attrName>
                                        </p:attrNameLst>
                                      </p:cBhvr>
                                      <p:to>
                                        <p:strVal val="visible"/>
                                      </p:to>
                                    </p:set>
                                    <p:animEffect transition="in" filter="wipe(down)">
                                      <p:cBhvr>
                                        <p:cTn id="916" dur="580">
                                          <p:stCondLst>
                                            <p:cond delay="0"/>
                                          </p:stCondLst>
                                        </p:cTn>
                                        <p:tgtEl>
                                          <p:spTgt spid="469"/>
                                        </p:tgtEl>
                                      </p:cBhvr>
                                    </p:animEffect>
                                    <p:anim calcmode="lin" valueType="num">
                                      <p:cBhvr>
                                        <p:cTn id="917" dur="1822" tmFilter="0,0; 0.14,0.36; 0.43,0.73; 0.71,0.91; 1.0,1.0">
                                          <p:stCondLst>
                                            <p:cond delay="0"/>
                                          </p:stCondLst>
                                        </p:cTn>
                                        <p:tgtEl>
                                          <p:spTgt spid="469"/>
                                        </p:tgtEl>
                                        <p:attrNameLst>
                                          <p:attrName>ppt_x</p:attrName>
                                        </p:attrNameLst>
                                      </p:cBhvr>
                                      <p:tavLst>
                                        <p:tav tm="0">
                                          <p:val>
                                            <p:strVal val="#ppt_x-0.25"/>
                                          </p:val>
                                        </p:tav>
                                        <p:tav tm="100000">
                                          <p:val>
                                            <p:strVal val="#ppt_x"/>
                                          </p:val>
                                        </p:tav>
                                      </p:tavLst>
                                    </p:anim>
                                    <p:anim calcmode="lin" valueType="num">
                                      <p:cBhvr>
                                        <p:cTn id="918" dur="664" tmFilter="0.0,0.0; 0.25,0.07; 0.50,0.2; 0.75,0.467; 1.0,1.0">
                                          <p:stCondLst>
                                            <p:cond delay="0"/>
                                          </p:stCondLst>
                                        </p:cTn>
                                        <p:tgtEl>
                                          <p:spTgt spid="469"/>
                                        </p:tgtEl>
                                        <p:attrNameLst>
                                          <p:attrName>ppt_y</p:attrName>
                                        </p:attrNameLst>
                                      </p:cBhvr>
                                      <p:tavLst>
                                        <p:tav tm="0" fmla="#ppt_y-sin(pi*$)/3">
                                          <p:val>
                                            <p:fltVal val="0.5"/>
                                          </p:val>
                                        </p:tav>
                                        <p:tav tm="100000">
                                          <p:val>
                                            <p:fltVal val="1"/>
                                          </p:val>
                                        </p:tav>
                                      </p:tavLst>
                                    </p:anim>
                                    <p:anim calcmode="lin" valueType="num">
                                      <p:cBhvr>
                                        <p:cTn id="919" dur="664" tmFilter="0, 0; 0.125,0.2665; 0.25,0.4; 0.375,0.465; 0.5,0.5;  0.625,0.535; 0.75,0.6; 0.875,0.7335; 1,1">
                                          <p:stCondLst>
                                            <p:cond delay="664"/>
                                          </p:stCondLst>
                                        </p:cTn>
                                        <p:tgtEl>
                                          <p:spTgt spid="469"/>
                                        </p:tgtEl>
                                        <p:attrNameLst>
                                          <p:attrName>ppt_y</p:attrName>
                                        </p:attrNameLst>
                                      </p:cBhvr>
                                      <p:tavLst>
                                        <p:tav tm="0" fmla="#ppt_y-sin(pi*$)/9">
                                          <p:val>
                                            <p:fltVal val="0"/>
                                          </p:val>
                                        </p:tav>
                                        <p:tav tm="100000">
                                          <p:val>
                                            <p:fltVal val="1"/>
                                          </p:val>
                                        </p:tav>
                                      </p:tavLst>
                                    </p:anim>
                                    <p:anim calcmode="lin" valueType="num">
                                      <p:cBhvr>
                                        <p:cTn id="920" dur="332" tmFilter="0, 0; 0.125,0.2665; 0.25,0.4; 0.375,0.465; 0.5,0.5;  0.625,0.535; 0.75,0.6; 0.875,0.7335; 1,1">
                                          <p:stCondLst>
                                            <p:cond delay="1324"/>
                                          </p:stCondLst>
                                        </p:cTn>
                                        <p:tgtEl>
                                          <p:spTgt spid="469"/>
                                        </p:tgtEl>
                                        <p:attrNameLst>
                                          <p:attrName>ppt_y</p:attrName>
                                        </p:attrNameLst>
                                      </p:cBhvr>
                                      <p:tavLst>
                                        <p:tav tm="0" fmla="#ppt_y-sin(pi*$)/27">
                                          <p:val>
                                            <p:fltVal val="0"/>
                                          </p:val>
                                        </p:tav>
                                        <p:tav tm="100000">
                                          <p:val>
                                            <p:fltVal val="1"/>
                                          </p:val>
                                        </p:tav>
                                      </p:tavLst>
                                    </p:anim>
                                    <p:anim calcmode="lin" valueType="num">
                                      <p:cBhvr>
                                        <p:cTn id="921" dur="164" tmFilter="0, 0; 0.125,0.2665; 0.25,0.4; 0.375,0.465; 0.5,0.5;  0.625,0.535; 0.75,0.6; 0.875,0.7335; 1,1">
                                          <p:stCondLst>
                                            <p:cond delay="1656"/>
                                          </p:stCondLst>
                                        </p:cTn>
                                        <p:tgtEl>
                                          <p:spTgt spid="469"/>
                                        </p:tgtEl>
                                        <p:attrNameLst>
                                          <p:attrName>ppt_y</p:attrName>
                                        </p:attrNameLst>
                                      </p:cBhvr>
                                      <p:tavLst>
                                        <p:tav tm="0" fmla="#ppt_y-sin(pi*$)/81">
                                          <p:val>
                                            <p:fltVal val="0"/>
                                          </p:val>
                                        </p:tav>
                                        <p:tav tm="100000">
                                          <p:val>
                                            <p:fltVal val="1"/>
                                          </p:val>
                                        </p:tav>
                                      </p:tavLst>
                                    </p:anim>
                                    <p:animScale>
                                      <p:cBhvr>
                                        <p:cTn id="922" dur="26">
                                          <p:stCondLst>
                                            <p:cond delay="650"/>
                                          </p:stCondLst>
                                        </p:cTn>
                                        <p:tgtEl>
                                          <p:spTgt spid="469"/>
                                        </p:tgtEl>
                                      </p:cBhvr>
                                      <p:to x="100000" y="60000"/>
                                    </p:animScale>
                                    <p:animScale>
                                      <p:cBhvr>
                                        <p:cTn id="923" dur="166" decel="50000">
                                          <p:stCondLst>
                                            <p:cond delay="676"/>
                                          </p:stCondLst>
                                        </p:cTn>
                                        <p:tgtEl>
                                          <p:spTgt spid="469"/>
                                        </p:tgtEl>
                                      </p:cBhvr>
                                      <p:to x="100000" y="100000"/>
                                    </p:animScale>
                                    <p:animScale>
                                      <p:cBhvr>
                                        <p:cTn id="924" dur="26">
                                          <p:stCondLst>
                                            <p:cond delay="1312"/>
                                          </p:stCondLst>
                                        </p:cTn>
                                        <p:tgtEl>
                                          <p:spTgt spid="469"/>
                                        </p:tgtEl>
                                      </p:cBhvr>
                                      <p:to x="100000" y="80000"/>
                                    </p:animScale>
                                    <p:animScale>
                                      <p:cBhvr>
                                        <p:cTn id="925" dur="166" decel="50000">
                                          <p:stCondLst>
                                            <p:cond delay="1338"/>
                                          </p:stCondLst>
                                        </p:cTn>
                                        <p:tgtEl>
                                          <p:spTgt spid="469"/>
                                        </p:tgtEl>
                                      </p:cBhvr>
                                      <p:to x="100000" y="100000"/>
                                    </p:animScale>
                                    <p:animScale>
                                      <p:cBhvr>
                                        <p:cTn id="926" dur="26">
                                          <p:stCondLst>
                                            <p:cond delay="1642"/>
                                          </p:stCondLst>
                                        </p:cTn>
                                        <p:tgtEl>
                                          <p:spTgt spid="469"/>
                                        </p:tgtEl>
                                      </p:cBhvr>
                                      <p:to x="100000" y="90000"/>
                                    </p:animScale>
                                    <p:animScale>
                                      <p:cBhvr>
                                        <p:cTn id="927" dur="166" decel="50000">
                                          <p:stCondLst>
                                            <p:cond delay="1668"/>
                                          </p:stCondLst>
                                        </p:cTn>
                                        <p:tgtEl>
                                          <p:spTgt spid="469"/>
                                        </p:tgtEl>
                                      </p:cBhvr>
                                      <p:to x="100000" y="100000"/>
                                    </p:animScale>
                                    <p:animScale>
                                      <p:cBhvr>
                                        <p:cTn id="928" dur="26">
                                          <p:stCondLst>
                                            <p:cond delay="1808"/>
                                          </p:stCondLst>
                                        </p:cTn>
                                        <p:tgtEl>
                                          <p:spTgt spid="469"/>
                                        </p:tgtEl>
                                      </p:cBhvr>
                                      <p:to x="100000" y="95000"/>
                                    </p:animScale>
                                    <p:animScale>
                                      <p:cBhvr>
                                        <p:cTn id="929" dur="166" decel="50000">
                                          <p:stCondLst>
                                            <p:cond delay="1834"/>
                                          </p:stCondLst>
                                        </p:cTn>
                                        <p:tgtEl>
                                          <p:spTgt spid="469"/>
                                        </p:tgtEl>
                                      </p:cBhvr>
                                      <p:to x="100000" y="100000"/>
                                    </p:animScale>
                                  </p:childTnLst>
                                </p:cTn>
                              </p:par>
                            </p:childTnLst>
                          </p:cTn>
                        </p:par>
                      </p:childTnLst>
                    </p:cTn>
                  </p:par>
                </p:childTnLst>
              </p:cTn>
              <p:nextCondLst>
                <p:cond evt="onClick" delay="0">
                  <p:tgtEl>
                    <p:spTgt spid="468"/>
                  </p:tgtEl>
                </p:cond>
              </p:nextCondLst>
            </p:seq>
            <p:seq concurrent="1" nextAc="seek">
              <p:cTn id="930" restart="whenNotActive" fill="hold" evtFilter="cancelBubble" nodeType="interactiveSeq">
                <p:stCondLst>
                  <p:cond evt="onClick" delay="0">
                    <p:tgtEl>
                      <p:spTgt spid="470"/>
                    </p:tgtEl>
                  </p:cond>
                </p:stCondLst>
                <p:endSync evt="end" delay="0">
                  <p:rtn val="all"/>
                </p:endSync>
                <p:childTnLst>
                  <p:par>
                    <p:cTn id="931" fill="hold">
                      <p:stCondLst>
                        <p:cond delay="0"/>
                      </p:stCondLst>
                      <p:childTnLst>
                        <p:par>
                          <p:cTn id="932" fill="hold">
                            <p:stCondLst>
                              <p:cond delay="0"/>
                            </p:stCondLst>
                            <p:childTnLst>
                              <p:par>
                                <p:cTn id="933" presetID="1" presetClass="entr" presetSubtype="0" fill="hold" nodeType="clickEffect">
                                  <p:stCondLst>
                                    <p:cond delay="0"/>
                                  </p:stCondLst>
                                  <p:childTnLst>
                                    <p:set>
                                      <p:cBhvr>
                                        <p:cTn id="934" dur="1" fill="hold">
                                          <p:stCondLst>
                                            <p:cond delay="0"/>
                                          </p:stCondLst>
                                        </p:cTn>
                                        <p:tgtEl>
                                          <p:spTgt spid="471"/>
                                        </p:tgtEl>
                                        <p:attrNameLst>
                                          <p:attrName>style.visibility</p:attrName>
                                        </p:attrNameLst>
                                      </p:cBhvr>
                                      <p:to>
                                        <p:strVal val="visible"/>
                                      </p:to>
                                    </p:set>
                                  </p:childTnLst>
                                </p:cTn>
                              </p:par>
                            </p:childTnLst>
                          </p:cTn>
                        </p:par>
                      </p:childTnLst>
                    </p:cTn>
                  </p:par>
                  <p:par>
                    <p:cTn id="935" fill="hold">
                      <p:stCondLst>
                        <p:cond delay="indefinite"/>
                      </p:stCondLst>
                      <p:childTnLst>
                        <p:par>
                          <p:cTn id="936" fill="hold">
                            <p:stCondLst>
                              <p:cond delay="0"/>
                            </p:stCondLst>
                            <p:childTnLst>
                              <p:par>
                                <p:cTn id="937" presetID="1" presetClass="entr" presetSubtype="0" fill="hold" nodeType="clickEffect">
                                  <p:stCondLst>
                                    <p:cond delay="0"/>
                                  </p:stCondLst>
                                  <p:childTnLst>
                                    <p:set>
                                      <p:cBhvr>
                                        <p:cTn id="938" dur="1" fill="hold">
                                          <p:stCondLst>
                                            <p:cond delay="0"/>
                                          </p:stCondLst>
                                        </p:cTn>
                                        <p:tgtEl>
                                          <p:spTgt spid="472"/>
                                        </p:tgtEl>
                                        <p:attrNameLst>
                                          <p:attrName>style.visibility</p:attrName>
                                        </p:attrNameLst>
                                      </p:cBhvr>
                                      <p:to>
                                        <p:strVal val="visible"/>
                                      </p:to>
                                    </p:set>
                                  </p:childTnLst>
                                </p:cTn>
                              </p:par>
                            </p:childTnLst>
                          </p:cTn>
                        </p:par>
                      </p:childTnLst>
                    </p:cTn>
                  </p:par>
                  <p:par>
                    <p:cTn id="939" fill="hold">
                      <p:stCondLst>
                        <p:cond delay="indefinite"/>
                      </p:stCondLst>
                      <p:childTnLst>
                        <p:par>
                          <p:cTn id="940" fill="hold">
                            <p:stCondLst>
                              <p:cond delay="0"/>
                            </p:stCondLst>
                            <p:childTnLst>
                              <p:par>
                                <p:cTn id="941" presetID="1" presetClass="entr" presetSubtype="0" fill="hold" nodeType="clickEffect">
                                  <p:stCondLst>
                                    <p:cond delay="0"/>
                                  </p:stCondLst>
                                  <p:childTnLst>
                                    <p:set>
                                      <p:cBhvr>
                                        <p:cTn id="942" dur="1" fill="hold">
                                          <p:stCondLst>
                                            <p:cond delay="0"/>
                                          </p:stCondLst>
                                        </p:cTn>
                                        <p:tgtEl>
                                          <p:spTgt spid="473"/>
                                        </p:tgtEl>
                                        <p:attrNameLst>
                                          <p:attrName>style.visibility</p:attrName>
                                        </p:attrNameLst>
                                      </p:cBhvr>
                                      <p:to>
                                        <p:strVal val="visible"/>
                                      </p:to>
                                    </p:set>
                                  </p:childTnLst>
                                </p:cTn>
                              </p:par>
                            </p:childTnLst>
                          </p:cTn>
                        </p:par>
                      </p:childTnLst>
                    </p:cTn>
                  </p:par>
                </p:childTnLst>
              </p:cTn>
              <p:nextCondLst>
                <p:cond evt="onClick" delay="0">
                  <p:tgtEl>
                    <p:spTgt spid="470"/>
                  </p:tgtEl>
                </p:cond>
              </p:nextCondLst>
            </p:seq>
            <p:seq concurrent="1" nextAc="seek">
              <p:cTn id="943" restart="whenNotActive" fill="hold" evtFilter="cancelBubble" nodeType="interactiveSeq">
                <p:stCondLst>
                  <p:cond evt="onClick" delay="0">
                    <p:tgtEl>
                      <p:spTgt spid="473"/>
                    </p:tgtEl>
                  </p:cond>
                </p:stCondLst>
                <p:endSync evt="end" delay="0">
                  <p:rtn val="all"/>
                </p:endSync>
                <p:childTnLst>
                  <p:par>
                    <p:cTn id="944" fill="hold">
                      <p:stCondLst>
                        <p:cond delay="0"/>
                      </p:stCondLst>
                      <p:childTnLst>
                        <p:par>
                          <p:cTn id="945" fill="hold">
                            <p:stCondLst>
                              <p:cond delay="0"/>
                            </p:stCondLst>
                            <p:childTnLst>
                              <p:par>
                                <p:cTn id="946" presetID="26" presetClass="entr" presetSubtype="0" fill="hold" nodeType="clickEffect">
                                  <p:stCondLst>
                                    <p:cond delay="0"/>
                                  </p:stCondLst>
                                  <p:childTnLst>
                                    <p:set>
                                      <p:cBhvr>
                                        <p:cTn id="947" dur="1" fill="hold">
                                          <p:stCondLst>
                                            <p:cond delay="0"/>
                                          </p:stCondLst>
                                        </p:cTn>
                                        <p:tgtEl>
                                          <p:spTgt spid="474"/>
                                        </p:tgtEl>
                                        <p:attrNameLst>
                                          <p:attrName>style.visibility</p:attrName>
                                        </p:attrNameLst>
                                      </p:cBhvr>
                                      <p:to>
                                        <p:strVal val="visible"/>
                                      </p:to>
                                    </p:set>
                                    <p:animEffect transition="in" filter="wipe(down)">
                                      <p:cBhvr>
                                        <p:cTn id="948" dur="580">
                                          <p:stCondLst>
                                            <p:cond delay="0"/>
                                          </p:stCondLst>
                                        </p:cTn>
                                        <p:tgtEl>
                                          <p:spTgt spid="474"/>
                                        </p:tgtEl>
                                      </p:cBhvr>
                                    </p:animEffect>
                                    <p:anim calcmode="lin" valueType="num">
                                      <p:cBhvr>
                                        <p:cTn id="949" dur="1822" tmFilter="0,0; 0.14,0.36; 0.43,0.73; 0.71,0.91; 1.0,1.0">
                                          <p:stCondLst>
                                            <p:cond delay="0"/>
                                          </p:stCondLst>
                                        </p:cTn>
                                        <p:tgtEl>
                                          <p:spTgt spid="474"/>
                                        </p:tgtEl>
                                        <p:attrNameLst>
                                          <p:attrName>ppt_x</p:attrName>
                                        </p:attrNameLst>
                                      </p:cBhvr>
                                      <p:tavLst>
                                        <p:tav tm="0">
                                          <p:val>
                                            <p:strVal val="#ppt_x-0.25"/>
                                          </p:val>
                                        </p:tav>
                                        <p:tav tm="100000">
                                          <p:val>
                                            <p:strVal val="#ppt_x"/>
                                          </p:val>
                                        </p:tav>
                                      </p:tavLst>
                                    </p:anim>
                                    <p:anim calcmode="lin" valueType="num">
                                      <p:cBhvr>
                                        <p:cTn id="950" dur="664" tmFilter="0.0,0.0; 0.25,0.07; 0.50,0.2; 0.75,0.467; 1.0,1.0">
                                          <p:stCondLst>
                                            <p:cond delay="0"/>
                                          </p:stCondLst>
                                        </p:cTn>
                                        <p:tgtEl>
                                          <p:spTgt spid="474"/>
                                        </p:tgtEl>
                                        <p:attrNameLst>
                                          <p:attrName>ppt_y</p:attrName>
                                        </p:attrNameLst>
                                      </p:cBhvr>
                                      <p:tavLst>
                                        <p:tav tm="0" fmla="#ppt_y-sin(pi*$)/3">
                                          <p:val>
                                            <p:fltVal val="0.5"/>
                                          </p:val>
                                        </p:tav>
                                        <p:tav tm="100000">
                                          <p:val>
                                            <p:fltVal val="1"/>
                                          </p:val>
                                        </p:tav>
                                      </p:tavLst>
                                    </p:anim>
                                    <p:anim calcmode="lin" valueType="num">
                                      <p:cBhvr>
                                        <p:cTn id="951" dur="664" tmFilter="0, 0; 0.125,0.2665; 0.25,0.4; 0.375,0.465; 0.5,0.5;  0.625,0.535; 0.75,0.6; 0.875,0.7335; 1,1">
                                          <p:stCondLst>
                                            <p:cond delay="664"/>
                                          </p:stCondLst>
                                        </p:cTn>
                                        <p:tgtEl>
                                          <p:spTgt spid="474"/>
                                        </p:tgtEl>
                                        <p:attrNameLst>
                                          <p:attrName>ppt_y</p:attrName>
                                        </p:attrNameLst>
                                      </p:cBhvr>
                                      <p:tavLst>
                                        <p:tav tm="0" fmla="#ppt_y-sin(pi*$)/9">
                                          <p:val>
                                            <p:fltVal val="0"/>
                                          </p:val>
                                        </p:tav>
                                        <p:tav tm="100000">
                                          <p:val>
                                            <p:fltVal val="1"/>
                                          </p:val>
                                        </p:tav>
                                      </p:tavLst>
                                    </p:anim>
                                    <p:anim calcmode="lin" valueType="num">
                                      <p:cBhvr>
                                        <p:cTn id="952" dur="332" tmFilter="0, 0; 0.125,0.2665; 0.25,0.4; 0.375,0.465; 0.5,0.5;  0.625,0.535; 0.75,0.6; 0.875,0.7335; 1,1">
                                          <p:stCondLst>
                                            <p:cond delay="1324"/>
                                          </p:stCondLst>
                                        </p:cTn>
                                        <p:tgtEl>
                                          <p:spTgt spid="474"/>
                                        </p:tgtEl>
                                        <p:attrNameLst>
                                          <p:attrName>ppt_y</p:attrName>
                                        </p:attrNameLst>
                                      </p:cBhvr>
                                      <p:tavLst>
                                        <p:tav tm="0" fmla="#ppt_y-sin(pi*$)/27">
                                          <p:val>
                                            <p:fltVal val="0"/>
                                          </p:val>
                                        </p:tav>
                                        <p:tav tm="100000">
                                          <p:val>
                                            <p:fltVal val="1"/>
                                          </p:val>
                                        </p:tav>
                                      </p:tavLst>
                                    </p:anim>
                                    <p:anim calcmode="lin" valueType="num">
                                      <p:cBhvr>
                                        <p:cTn id="953" dur="164" tmFilter="0, 0; 0.125,0.2665; 0.25,0.4; 0.375,0.465; 0.5,0.5;  0.625,0.535; 0.75,0.6; 0.875,0.7335; 1,1">
                                          <p:stCondLst>
                                            <p:cond delay="1656"/>
                                          </p:stCondLst>
                                        </p:cTn>
                                        <p:tgtEl>
                                          <p:spTgt spid="474"/>
                                        </p:tgtEl>
                                        <p:attrNameLst>
                                          <p:attrName>ppt_y</p:attrName>
                                        </p:attrNameLst>
                                      </p:cBhvr>
                                      <p:tavLst>
                                        <p:tav tm="0" fmla="#ppt_y-sin(pi*$)/81">
                                          <p:val>
                                            <p:fltVal val="0"/>
                                          </p:val>
                                        </p:tav>
                                        <p:tav tm="100000">
                                          <p:val>
                                            <p:fltVal val="1"/>
                                          </p:val>
                                        </p:tav>
                                      </p:tavLst>
                                    </p:anim>
                                    <p:animScale>
                                      <p:cBhvr>
                                        <p:cTn id="954" dur="26">
                                          <p:stCondLst>
                                            <p:cond delay="650"/>
                                          </p:stCondLst>
                                        </p:cTn>
                                        <p:tgtEl>
                                          <p:spTgt spid="474"/>
                                        </p:tgtEl>
                                      </p:cBhvr>
                                      <p:to x="100000" y="60000"/>
                                    </p:animScale>
                                    <p:animScale>
                                      <p:cBhvr>
                                        <p:cTn id="955" dur="166" decel="50000">
                                          <p:stCondLst>
                                            <p:cond delay="676"/>
                                          </p:stCondLst>
                                        </p:cTn>
                                        <p:tgtEl>
                                          <p:spTgt spid="474"/>
                                        </p:tgtEl>
                                      </p:cBhvr>
                                      <p:to x="100000" y="100000"/>
                                    </p:animScale>
                                    <p:animScale>
                                      <p:cBhvr>
                                        <p:cTn id="956" dur="26">
                                          <p:stCondLst>
                                            <p:cond delay="1312"/>
                                          </p:stCondLst>
                                        </p:cTn>
                                        <p:tgtEl>
                                          <p:spTgt spid="474"/>
                                        </p:tgtEl>
                                      </p:cBhvr>
                                      <p:to x="100000" y="80000"/>
                                    </p:animScale>
                                    <p:animScale>
                                      <p:cBhvr>
                                        <p:cTn id="957" dur="166" decel="50000">
                                          <p:stCondLst>
                                            <p:cond delay="1338"/>
                                          </p:stCondLst>
                                        </p:cTn>
                                        <p:tgtEl>
                                          <p:spTgt spid="474"/>
                                        </p:tgtEl>
                                      </p:cBhvr>
                                      <p:to x="100000" y="100000"/>
                                    </p:animScale>
                                    <p:animScale>
                                      <p:cBhvr>
                                        <p:cTn id="958" dur="26">
                                          <p:stCondLst>
                                            <p:cond delay="1642"/>
                                          </p:stCondLst>
                                        </p:cTn>
                                        <p:tgtEl>
                                          <p:spTgt spid="474"/>
                                        </p:tgtEl>
                                      </p:cBhvr>
                                      <p:to x="100000" y="90000"/>
                                    </p:animScale>
                                    <p:animScale>
                                      <p:cBhvr>
                                        <p:cTn id="959" dur="166" decel="50000">
                                          <p:stCondLst>
                                            <p:cond delay="1668"/>
                                          </p:stCondLst>
                                        </p:cTn>
                                        <p:tgtEl>
                                          <p:spTgt spid="474"/>
                                        </p:tgtEl>
                                      </p:cBhvr>
                                      <p:to x="100000" y="100000"/>
                                    </p:animScale>
                                    <p:animScale>
                                      <p:cBhvr>
                                        <p:cTn id="960" dur="26">
                                          <p:stCondLst>
                                            <p:cond delay="1808"/>
                                          </p:stCondLst>
                                        </p:cTn>
                                        <p:tgtEl>
                                          <p:spTgt spid="474"/>
                                        </p:tgtEl>
                                      </p:cBhvr>
                                      <p:to x="100000" y="95000"/>
                                    </p:animScale>
                                    <p:animScale>
                                      <p:cBhvr>
                                        <p:cTn id="961" dur="166" decel="50000">
                                          <p:stCondLst>
                                            <p:cond delay="1834"/>
                                          </p:stCondLst>
                                        </p:cTn>
                                        <p:tgtEl>
                                          <p:spTgt spid="474"/>
                                        </p:tgtEl>
                                      </p:cBhvr>
                                      <p:to x="100000" y="100000"/>
                                    </p:animScale>
                                  </p:childTnLst>
                                </p:cTn>
                              </p:par>
                            </p:childTnLst>
                          </p:cTn>
                        </p:par>
                      </p:childTnLst>
                    </p:cTn>
                  </p:par>
                </p:childTnLst>
              </p:cTn>
              <p:nextCondLst>
                <p:cond evt="onClick" delay="0">
                  <p:tgtEl>
                    <p:spTgt spid="47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7"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FEE9A0E-CC3B-4027-B55B-BCE3657ADA34}"/>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88020" y="467884"/>
            <a:ext cx="1028701" cy="581216"/>
          </a:xfrm>
          <a:prstGeom prst="rect">
            <a:avLst/>
          </a:prstGeom>
          <a:noFill/>
          <a:extLst>
            <a:ext uri="{909E8E84-426E-40DD-AFC4-6F175D3DCCD1}">
              <a14:hiddenFill xmlns:a14="http://schemas.microsoft.com/office/drawing/2010/main">
                <a:solidFill>
                  <a:srgbClr val="FFFFFF"/>
                </a:solidFill>
              </a14:hiddenFill>
            </a:ext>
          </a:extLst>
        </p:spPr>
      </p:pic>
      <p:sp>
        <p:nvSpPr>
          <p:cNvPr id="298" name="مربع نص 297">
            <a:extLst>
              <a:ext uri="{FF2B5EF4-FFF2-40B4-BE49-F238E27FC236}">
                <a16:creationId xmlns:a16="http://schemas.microsoft.com/office/drawing/2014/main" id="{E9AC3F89-ED7B-4D5D-88A6-7654AB854585}"/>
              </a:ext>
            </a:extLst>
          </p:cNvPr>
          <p:cNvSpPr txBox="1"/>
          <p:nvPr/>
        </p:nvSpPr>
        <p:spPr>
          <a:xfrm>
            <a:off x="502309" y="1125763"/>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جود سعد</a:t>
            </a:r>
          </a:p>
        </p:txBody>
      </p:sp>
      <p:pic>
        <p:nvPicPr>
          <p:cNvPr id="29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4483D46-DCDA-4842-A73C-201B4224B07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56009" y="52434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3F158A8-9416-4E75-844A-368C6350286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27366" y="51208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07A116F-FF8D-494A-923E-C392030AD3C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094429" y="51225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4">
            <a:extLst>
              <a:ext uri="{FF2B5EF4-FFF2-40B4-BE49-F238E27FC236}">
                <a16:creationId xmlns:a16="http://schemas.microsoft.com/office/drawing/2014/main" id="{64BD2FDA-A5C4-4E8A-9D99-FD835DA5B8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1894" y="43576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0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4ADD8C9-906D-44E8-AF0E-E0289A2D58DF}"/>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1783784" y="480608"/>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054F92A-BC67-4772-8421-2E3B1333056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851773" y="53706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74923A1-0877-4858-8ABF-31C7F505322D}"/>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123130" y="52480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590D426-00C5-49DB-B936-E4C2988E93B4}"/>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376515" y="52327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7" name="Picture 4">
            <a:extLst>
              <a:ext uri="{FF2B5EF4-FFF2-40B4-BE49-F238E27FC236}">
                <a16:creationId xmlns:a16="http://schemas.microsoft.com/office/drawing/2014/main" id="{C6737352-E964-485A-B0DF-0C09CBA0E5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45347" y="43576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0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1EC7F76-B232-49AE-A7EF-4570BF956C08}"/>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3075628" y="523721"/>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0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A5D9A0C-D16F-4E4B-A7B7-C102D878BBFD}"/>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143617" y="58018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1F276F3-5482-42BA-8ABE-ABF209E0EC4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414974" y="56791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5192EAA-17C2-426C-9007-19B71BCC1BD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700188" y="57967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2" name="Picture 4">
            <a:extLst>
              <a:ext uri="{FF2B5EF4-FFF2-40B4-BE49-F238E27FC236}">
                <a16:creationId xmlns:a16="http://schemas.microsoft.com/office/drawing/2014/main" id="{EFBB5D07-BCE5-4543-9D6D-2E68B6AA69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137838" y="456296"/>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1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DB8B676-184F-4536-88A9-C144DE14E8E7}"/>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384650" y="515274"/>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1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992A577-16A9-44EA-91B6-8B5348FE702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452639" y="57173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3C7A8CA-18EF-49EA-928A-4F622AD0D5D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723996" y="55947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9A90286-17AA-469A-AB90-F04FBBAC50E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989481" y="56791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7" name="Picture 4">
            <a:extLst>
              <a:ext uri="{FF2B5EF4-FFF2-40B4-BE49-F238E27FC236}">
                <a16:creationId xmlns:a16="http://schemas.microsoft.com/office/drawing/2014/main" id="{3B112670-DE08-4F0C-B1DF-57B8F4B368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51364" y="45546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1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9927257-3C12-4367-8CB5-3AC3225FDC3A}"/>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520947" y="543537"/>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1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7BE0639-48B3-4B3E-A173-95DE20C4A7E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588936" y="59999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4568638-EB65-4904-950E-8A5A9349CF6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860293" y="58773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DE34C17-1FF9-451E-9163-9ED991E2422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127356" y="58790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4">
            <a:extLst>
              <a:ext uri="{FF2B5EF4-FFF2-40B4-BE49-F238E27FC236}">
                <a16:creationId xmlns:a16="http://schemas.microsoft.com/office/drawing/2014/main" id="{2CFBD0E3-5245-491C-8875-FB1102E794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624821" y="511418"/>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2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9D9653B-614A-4E67-AAC7-19801E4BE8DB}"/>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6763010" y="542874"/>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2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F44EC1E-D21F-4AA0-BD1D-6D247A34517D}"/>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830999" y="59933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8D69081-D3B9-4791-A537-2A5538DAC908}"/>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102356" y="58707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128E583-C8F5-4FD3-9863-EE5DC2C13E5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369419" y="58724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4">
            <a:extLst>
              <a:ext uri="{FF2B5EF4-FFF2-40B4-BE49-F238E27FC236}">
                <a16:creationId xmlns:a16="http://schemas.microsoft.com/office/drawing/2014/main" id="{1BC92FF5-187A-43C6-A589-C7D6C0E94E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866884" y="51075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2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51F7C98-765A-466A-A43F-3CE74C70BC6E}"/>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8005073" y="569186"/>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2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67332FE-67F7-4876-918E-D2925A8C1CE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073062" y="62564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E61DBC4-58DB-4B18-B1DC-1FFA72519D3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344419" y="61338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644F09E-72A7-4BEF-8D1B-75ACBC129CB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611482" y="61355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4">
            <a:extLst>
              <a:ext uri="{FF2B5EF4-FFF2-40B4-BE49-F238E27FC236}">
                <a16:creationId xmlns:a16="http://schemas.microsoft.com/office/drawing/2014/main" id="{454B78BD-B001-4F45-9764-D4AA50B8EB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108947" y="537067"/>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3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04C38C3-A847-488C-8D28-F0EBCF2C3DD0}"/>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00585" y="1585571"/>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4716F95-1E78-4FD3-866C-B52DB3F48C7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68574" y="164203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AB721A4-2FAF-4EF1-92B6-2111F2122B71}"/>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39931" y="162976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BE403AA-B751-4437-9A9E-6F73F1739E4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106994" y="1629939"/>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4">
            <a:extLst>
              <a:ext uri="{FF2B5EF4-FFF2-40B4-BE49-F238E27FC236}">
                <a16:creationId xmlns:a16="http://schemas.microsoft.com/office/drawing/2014/main" id="{B0A33153-AF0D-4463-A981-DAA17117ED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04459" y="1553452"/>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3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BCF96C0-8294-42C5-BD74-0E4C8C2618E5}"/>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1764490" y="1585497"/>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7C04F53-C8C3-48C0-A62E-B36BC383FBA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832479" y="164195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94ECF73-B202-42AB-B461-6209860D234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103836" y="162969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55145ED-538F-4397-910C-C2D7650277C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370899" y="162986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2" name="Picture 4">
            <a:extLst>
              <a:ext uri="{FF2B5EF4-FFF2-40B4-BE49-F238E27FC236}">
                <a16:creationId xmlns:a16="http://schemas.microsoft.com/office/drawing/2014/main" id="{E73F8DF3-ED12-44F6-9A37-5507227B71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68364" y="1553378"/>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4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ACBC307-2C33-4CAB-8B85-730485973129}"/>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3059698" y="1585497"/>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4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BF09037-D8B5-434C-A24E-D9F3827949A8}"/>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127687" y="164195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CA20041-40E4-4E04-A8A7-A650563A732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399044" y="162969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6A6B644-776F-4FCC-9B74-8364E7EAECB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666107" y="162986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4">
            <a:extLst>
              <a:ext uri="{FF2B5EF4-FFF2-40B4-BE49-F238E27FC236}">
                <a16:creationId xmlns:a16="http://schemas.microsoft.com/office/drawing/2014/main" id="{0E8F4F3E-35EA-4115-ADF3-1615DF1D43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163572" y="1553378"/>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4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57FF7DF-2908-4C2A-BF15-308D630450D2}"/>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157487" y="1535308"/>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4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2D41553-C72D-4114-A236-EBFF043EE37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225476" y="159176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22FA72B-7C50-4450-AD86-4BE5D9A78A8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496833" y="157950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B7248EB-379B-4B96-90BA-7E38CDC40820}"/>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763896" y="157967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2" name="Picture 4">
            <a:extLst>
              <a:ext uri="{FF2B5EF4-FFF2-40B4-BE49-F238E27FC236}">
                <a16:creationId xmlns:a16="http://schemas.microsoft.com/office/drawing/2014/main" id="{7C441FF3-7AB8-448A-8A89-C6DDA430C4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61361" y="1503189"/>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5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A856BE4-1103-4A3D-BEF0-87D423E33AF0}"/>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330400" y="1557729"/>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5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E2DE141-594B-4D83-8603-2332D166DE5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398389" y="161418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7451BFA-C944-4B30-BCBD-967F554E1B4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669746" y="160192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C51B6D6-8D0A-4D35-B490-DAA6B16C422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936809" y="160209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7" name="Picture 4">
            <a:extLst>
              <a:ext uri="{FF2B5EF4-FFF2-40B4-BE49-F238E27FC236}">
                <a16:creationId xmlns:a16="http://schemas.microsoft.com/office/drawing/2014/main" id="{E8866D3F-B71C-4FFE-A986-63FC6A3787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434274" y="1525610"/>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5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FBCA7CE-073A-4520-B0E0-C1554457F09B}"/>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6512857" y="1555027"/>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5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E97714A-470B-4B23-B5F2-9D16EC289E5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580846" y="161148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B35F44E-FC9B-4446-8183-0979C87D7E6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852203" y="159922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3499032-C40D-4750-8811-741AF2323C0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119266" y="159939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2" name="Picture 4">
            <a:extLst>
              <a:ext uri="{FF2B5EF4-FFF2-40B4-BE49-F238E27FC236}">
                <a16:creationId xmlns:a16="http://schemas.microsoft.com/office/drawing/2014/main" id="{6367B8E5-3F5A-4280-82E6-14ED863A63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616731" y="1522908"/>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6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EC4BC11-63D3-4FDC-A2E6-985E678B1A40}"/>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7659951" y="1542105"/>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76622D7-D038-4EDE-A5C3-5D06B91EC06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727940" y="159856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0EDE6E5-8705-43D5-AD19-D44A941F8494}"/>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999297" y="158630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C63E487-E3D9-4DD7-825A-11A3120DE38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266360" y="158647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4">
            <a:extLst>
              <a:ext uri="{FF2B5EF4-FFF2-40B4-BE49-F238E27FC236}">
                <a16:creationId xmlns:a16="http://schemas.microsoft.com/office/drawing/2014/main" id="{CA77EF88-452A-47F9-B3EF-67B34CA99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763825" y="1509986"/>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6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63B2957-877D-42D2-A874-A5D329DEAF0A}"/>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56835" y="2456316"/>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4D05980-A5F7-457F-8B38-F09C5FB79C7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24824" y="251277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52F7D6B-A960-4957-9017-1926F740D3C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96181" y="250051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BD1C148-809B-4A50-957D-0983BB92157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063244" y="250068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2" name="Picture 4">
            <a:extLst>
              <a:ext uri="{FF2B5EF4-FFF2-40B4-BE49-F238E27FC236}">
                <a16:creationId xmlns:a16="http://schemas.microsoft.com/office/drawing/2014/main" id="{29C87784-5C9C-425B-AD03-9DFE75C5EB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19644" y="2442067"/>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7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2C3A5C3-063C-4199-93FB-2CC5CE4DAF9C}"/>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1551867" y="2480678"/>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7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43B66D9-D277-4F5A-BC62-755FE3A33D41}"/>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613605" y="249321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A6FAD97-FA1C-4220-863E-018E904DB61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891213" y="252487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2C7B73E-F3E0-4C40-A909-708D41CAE5C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158276" y="252504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4">
            <a:extLst>
              <a:ext uri="{FF2B5EF4-FFF2-40B4-BE49-F238E27FC236}">
                <a16:creationId xmlns:a16="http://schemas.microsoft.com/office/drawing/2014/main" id="{B99B65D0-9C38-4B6B-8822-31091C5AB9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55741" y="2448559"/>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378" name="مربع نص 377">
            <a:extLst>
              <a:ext uri="{FF2B5EF4-FFF2-40B4-BE49-F238E27FC236}">
                <a16:creationId xmlns:a16="http://schemas.microsoft.com/office/drawing/2014/main" id="{92A25B48-7815-48A7-9EF8-DA7B9F55A012}"/>
              </a:ext>
            </a:extLst>
          </p:cNvPr>
          <p:cNvSpPr txBox="1"/>
          <p:nvPr/>
        </p:nvSpPr>
        <p:spPr>
          <a:xfrm>
            <a:off x="1822941" y="1009024"/>
            <a:ext cx="1290562"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جنى علي</a:t>
            </a:r>
          </a:p>
        </p:txBody>
      </p:sp>
      <p:sp>
        <p:nvSpPr>
          <p:cNvPr id="379" name="مربع نص 378">
            <a:extLst>
              <a:ext uri="{FF2B5EF4-FFF2-40B4-BE49-F238E27FC236}">
                <a16:creationId xmlns:a16="http://schemas.microsoft.com/office/drawing/2014/main" id="{5F311D12-9F5E-48F9-9563-32947D68DF29}"/>
              </a:ext>
            </a:extLst>
          </p:cNvPr>
          <p:cNvSpPr txBox="1"/>
          <p:nvPr/>
        </p:nvSpPr>
        <p:spPr>
          <a:xfrm>
            <a:off x="3059913" y="1201277"/>
            <a:ext cx="1229723"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جنى عبد الله</a:t>
            </a:r>
          </a:p>
        </p:txBody>
      </p:sp>
      <p:sp>
        <p:nvSpPr>
          <p:cNvPr id="380" name="مربع نص 379">
            <a:extLst>
              <a:ext uri="{FF2B5EF4-FFF2-40B4-BE49-F238E27FC236}">
                <a16:creationId xmlns:a16="http://schemas.microsoft.com/office/drawing/2014/main" id="{A4CFA0DC-9212-4663-87E5-8D9066823EF5}"/>
              </a:ext>
            </a:extLst>
          </p:cNvPr>
          <p:cNvSpPr txBox="1"/>
          <p:nvPr/>
        </p:nvSpPr>
        <p:spPr>
          <a:xfrm>
            <a:off x="4364003" y="1054098"/>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جنى حازم</a:t>
            </a:r>
          </a:p>
        </p:txBody>
      </p:sp>
      <p:sp>
        <p:nvSpPr>
          <p:cNvPr id="381" name="مربع نص 380">
            <a:extLst>
              <a:ext uri="{FF2B5EF4-FFF2-40B4-BE49-F238E27FC236}">
                <a16:creationId xmlns:a16="http://schemas.microsoft.com/office/drawing/2014/main" id="{0A9D9576-DEDF-44CE-9460-EA5AC7BEC866}"/>
              </a:ext>
            </a:extLst>
          </p:cNvPr>
          <p:cNvSpPr txBox="1"/>
          <p:nvPr/>
        </p:nvSpPr>
        <p:spPr>
          <a:xfrm>
            <a:off x="5684264" y="1091935"/>
            <a:ext cx="1240418"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بشرى</a:t>
            </a:r>
          </a:p>
        </p:txBody>
      </p:sp>
      <p:sp>
        <p:nvSpPr>
          <p:cNvPr id="382" name="مربع نص 381">
            <a:extLst>
              <a:ext uri="{FF2B5EF4-FFF2-40B4-BE49-F238E27FC236}">
                <a16:creationId xmlns:a16="http://schemas.microsoft.com/office/drawing/2014/main" id="{8AD198BE-42FE-4506-8ED3-6536D7404CC9}"/>
              </a:ext>
            </a:extLst>
          </p:cNvPr>
          <p:cNvSpPr txBox="1"/>
          <p:nvPr/>
        </p:nvSpPr>
        <p:spPr>
          <a:xfrm>
            <a:off x="6831930" y="1107975"/>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اثير نايف</a:t>
            </a:r>
          </a:p>
        </p:txBody>
      </p:sp>
      <p:sp>
        <p:nvSpPr>
          <p:cNvPr id="383" name="مربع نص 382">
            <a:extLst>
              <a:ext uri="{FF2B5EF4-FFF2-40B4-BE49-F238E27FC236}">
                <a16:creationId xmlns:a16="http://schemas.microsoft.com/office/drawing/2014/main" id="{ABC94055-EA27-4A18-A7AE-5AB2A8B9AF97}"/>
              </a:ext>
            </a:extLst>
          </p:cNvPr>
          <p:cNvSpPr txBox="1"/>
          <p:nvPr/>
        </p:nvSpPr>
        <p:spPr>
          <a:xfrm>
            <a:off x="7771877" y="1106838"/>
            <a:ext cx="2007040"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اثير عبد المحسن</a:t>
            </a:r>
          </a:p>
        </p:txBody>
      </p:sp>
      <p:sp>
        <p:nvSpPr>
          <p:cNvPr id="384" name="مربع نص 383">
            <a:extLst>
              <a:ext uri="{FF2B5EF4-FFF2-40B4-BE49-F238E27FC236}">
                <a16:creationId xmlns:a16="http://schemas.microsoft.com/office/drawing/2014/main" id="{69016E89-5677-41D6-B4DF-7A3CDB011E3A}"/>
              </a:ext>
            </a:extLst>
          </p:cNvPr>
          <p:cNvSpPr txBox="1"/>
          <p:nvPr/>
        </p:nvSpPr>
        <p:spPr>
          <a:xfrm>
            <a:off x="456835" y="2092617"/>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lang="ar-SA" sz="1800" dirty="0">
                <a:solidFill>
                  <a:sysClr val="windowText" lastClr="000000"/>
                </a:solidFill>
              </a:rPr>
              <a:t>فاطمة </a:t>
            </a:r>
            <a:endParaRPr kumimoji="0" lang="ar-SA" sz="1800" b="0" i="0" u="none" strike="noStrike" kern="0" cap="none" spc="0" normalizeH="0" baseline="0" noProof="0" dirty="0">
              <a:ln>
                <a:noFill/>
              </a:ln>
              <a:solidFill>
                <a:sysClr val="windowText" lastClr="000000"/>
              </a:solidFill>
              <a:effectLst/>
              <a:uLnTx/>
              <a:uFillTx/>
            </a:endParaRPr>
          </a:p>
        </p:txBody>
      </p:sp>
      <p:sp>
        <p:nvSpPr>
          <p:cNvPr id="385" name="مربع نص 384">
            <a:extLst>
              <a:ext uri="{FF2B5EF4-FFF2-40B4-BE49-F238E27FC236}">
                <a16:creationId xmlns:a16="http://schemas.microsoft.com/office/drawing/2014/main" id="{A2F70FBA-6FCD-4770-A203-5B4E25F5BE7F}"/>
              </a:ext>
            </a:extLst>
          </p:cNvPr>
          <p:cNvSpPr txBox="1"/>
          <p:nvPr/>
        </p:nvSpPr>
        <p:spPr>
          <a:xfrm>
            <a:off x="1868363" y="2138875"/>
            <a:ext cx="1000125" cy="369332"/>
          </a:xfrm>
          <a:prstGeom prst="rect">
            <a:avLst/>
          </a:prstGeom>
          <a:noFill/>
        </p:spPr>
        <p:txBody>
          <a:bodyPr wrap="square" rtlCol="1">
            <a:spAutoFit/>
          </a:bodyPr>
          <a:lstStyle/>
          <a:p>
            <a:pPr lvl="0" rtl="1" hangingPunct="0">
              <a:buClrTx/>
              <a:defRPr/>
            </a:pPr>
            <a:r>
              <a:rPr kumimoji="0" lang="ar-SA" sz="1800" b="0" i="0" u="none" strike="noStrike" kern="0" cap="none" spc="0" normalizeH="0" baseline="0" noProof="0" dirty="0">
                <a:ln>
                  <a:noFill/>
                </a:ln>
                <a:solidFill>
                  <a:sysClr val="windowText" lastClr="000000"/>
                </a:solidFill>
                <a:effectLst/>
                <a:uLnTx/>
                <a:uFillTx/>
              </a:rPr>
              <a:t>غيداء</a:t>
            </a:r>
          </a:p>
        </p:txBody>
      </p:sp>
      <p:sp>
        <p:nvSpPr>
          <p:cNvPr id="386" name="مربع نص 385">
            <a:extLst>
              <a:ext uri="{FF2B5EF4-FFF2-40B4-BE49-F238E27FC236}">
                <a16:creationId xmlns:a16="http://schemas.microsoft.com/office/drawing/2014/main" id="{D47280D6-C5A9-43BD-9422-67359A411E69}"/>
              </a:ext>
            </a:extLst>
          </p:cNvPr>
          <p:cNvSpPr txBox="1"/>
          <p:nvPr/>
        </p:nvSpPr>
        <p:spPr>
          <a:xfrm>
            <a:off x="3065455" y="2230267"/>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عزيزة</a:t>
            </a:r>
          </a:p>
        </p:txBody>
      </p:sp>
      <p:sp>
        <p:nvSpPr>
          <p:cNvPr id="387" name="مربع نص 386">
            <a:extLst>
              <a:ext uri="{FF2B5EF4-FFF2-40B4-BE49-F238E27FC236}">
                <a16:creationId xmlns:a16="http://schemas.microsoft.com/office/drawing/2014/main" id="{13ECFADF-D1C4-41A4-997A-2820D819BDB7}"/>
              </a:ext>
            </a:extLst>
          </p:cNvPr>
          <p:cNvSpPr txBox="1"/>
          <p:nvPr/>
        </p:nvSpPr>
        <p:spPr>
          <a:xfrm>
            <a:off x="4177650" y="2147601"/>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lang="ar-SA" sz="1800" dirty="0">
                <a:solidFill>
                  <a:sysClr val="windowText" lastClr="000000"/>
                </a:solidFill>
              </a:rPr>
              <a:t>شروق</a:t>
            </a:r>
            <a:endParaRPr kumimoji="0" lang="ar-SA" sz="1800" b="0" i="0" u="none" strike="noStrike" kern="0" cap="none" spc="0" normalizeH="0" baseline="0" noProof="0" dirty="0">
              <a:ln>
                <a:noFill/>
              </a:ln>
              <a:solidFill>
                <a:sysClr val="windowText" lastClr="000000"/>
              </a:solidFill>
              <a:effectLst/>
              <a:uLnTx/>
              <a:uFillTx/>
            </a:endParaRPr>
          </a:p>
        </p:txBody>
      </p:sp>
      <p:sp>
        <p:nvSpPr>
          <p:cNvPr id="388" name="مربع نص 387">
            <a:extLst>
              <a:ext uri="{FF2B5EF4-FFF2-40B4-BE49-F238E27FC236}">
                <a16:creationId xmlns:a16="http://schemas.microsoft.com/office/drawing/2014/main" id="{2C5E9A64-E9B6-4A58-853D-C4FEB5C370CB}"/>
              </a:ext>
            </a:extLst>
          </p:cNvPr>
          <p:cNvSpPr txBox="1"/>
          <p:nvPr/>
        </p:nvSpPr>
        <p:spPr>
          <a:xfrm>
            <a:off x="5534016" y="2084969"/>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lang="ar-SA" sz="1800" dirty="0">
                <a:solidFill>
                  <a:sysClr val="windowText" lastClr="000000"/>
                </a:solidFill>
              </a:rPr>
              <a:t>سمر</a:t>
            </a:r>
            <a:endParaRPr kumimoji="0" lang="ar-SA" sz="1800" b="0" i="0" u="none" strike="noStrike" kern="0" cap="none" spc="0" normalizeH="0" baseline="0" noProof="0" dirty="0">
              <a:ln>
                <a:noFill/>
              </a:ln>
              <a:solidFill>
                <a:sysClr val="windowText" lastClr="000000"/>
              </a:solidFill>
              <a:effectLst/>
              <a:uLnTx/>
              <a:uFillTx/>
            </a:endParaRPr>
          </a:p>
        </p:txBody>
      </p:sp>
      <p:sp>
        <p:nvSpPr>
          <p:cNvPr id="389" name="مربع نص 388">
            <a:extLst>
              <a:ext uri="{FF2B5EF4-FFF2-40B4-BE49-F238E27FC236}">
                <a16:creationId xmlns:a16="http://schemas.microsoft.com/office/drawing/2014/main" id="{703188E9-AB3F-4966-9219-A049CFD5D23F}"/>
              </a:ext>
            </a:extLst>
          </p:cNvPr>
          <p:cNvSpPr txBox="1"/>
          <p:nvPr/>
        </p:nvSpPr>
        <p:spPr>
          <a:xfrm>
            <a:off x="6560165" y="2214987"/>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حنين سعود</a:t>
            </a:r>
          </a:p>
        </p:txBody>
      </p:sp>
      <p:sp>
        <p:nvSpPr>
          <p:cNvPr id="390" name="مربع نص 389">
            <a:extLst>
              <a:ext uri="{FF2B5EF4-FFF2-40B4-BE49-F238E27FC236}">
                <a16:creationId xmlns:a16="http://schemas.microsoft.com/office/drawing/2014/main" id="{F69833EA-C458-4276-863C-BF8EFF9F023D}"/>
              </a:ext>
            </a:extLst>
          </p:cNvPr>
          <p:cNvSpPr txBox="1"/>
          <p:nvPr/>
        </p:nvSpPr>
        <p:spPr>
          <a:xfrm>
            <a:off x="7744112" y="2123525"/>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حنين حامد</a:t>
            </a:r>
          </a:p>
        </p:txBody>
      </p:sp>
      <p:sp>
        <p:nvSpPr>
          <p:cNvPr id="391" name="مربع نص 390">
            <a:extLst>
              <a:ext uri="{FF2B5EF4-FFF2-40B4-BE49-F238E27FC236}">
                <a16:creationId xmlns:a16="http://schemas.microsoft.com/office/drawing/2014/main" id="{DFC62703-E709-42A0-87CB-6B61DA75BB08}"/>
              </a:ext>
            </a:extLst>
          </p:cNvPr>
          <p:cNvSpPr txBox="1"/>
          <p:nvPr/>
        </p:nvSpPr>
        <p:spPr>
          <a:xfrm>
            <a:off x="587345" y="3142395"/>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ليال </a:t>
            </a:r>
          </a:p>
        </p:txBody>
      </p:sp>
      <p:sp>
        <p:nvSpPr>
          <p:cNvPr id="392" name="مربع نص 391">
            <a:extLst>
              <a:ext uri="{FF2B5EF4-FFF2-40B4-BE49-F238E27FC236}">
                <a16:creationId xmlns:a16="http://schemas.microsoft.com/office/drawing/2014/main" id="{0A416278-B969-432E-90BD-FEA04E2AADEA}"/>
              </a:ext>
            </a:extLst>
          </p:cNvPr>
          <p:cNvSpPr txBox="1"/>
          <p:nvPr/>
        </p:nvSpPr>
        <p:spPr>
          <a:xfrm>
            <a:off x="1633909" y="3150431"/>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lang="ar-SA" sz="1800" dirty="0">
                <a:solidFill>
                  <a:sysClr val="windowText" lastClr="000000"/>
                </a:solidFill>
              </a:rPr>
              <a:t>هناء</a:t>
            </a:r>
            <a:endParaRPr kumimoji="0" lang="ar-SA" sz="1800" b="0" i="0" u="none" strike="noStrike" kern="0" cap="none" spc="0" normalizeH="0" baseline="0" noProof="0" dirty="0">
              <a:ln>
                <a:noFill/>
              </a:ln>
              <a:solidFill>
                <a:sysClr val="windowText" lastClr="000000"/>
              </a:solidFill>
              <a:effectLst/>
              <a:uLnTx/>
              <a:uFillTx/>
            </a:endParaRPr>
          </a:p>
        </p:txBody>
      </p:sp>
      <p:pic>
        <p:nvPicPr>
          <p:cNvPr id="9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58B3A42-03C9-4660-B55B-F5EEC554213B}"/>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2666988" y="2507541"/>
            <a:ext cx="1028701" cy="581216"/>
          </a:xfrm>
          <a:prstGeom prst="rect">
            <a:avLst/>
          </a:prstGeom>
          <a:noFill/>
          <a:extLst>
            <a:ext uri="{909E8E84-426E-40DD-AFC4-6F175D3DCCD1}">
              <a14:hiddenFill xmlns:a14="http://schemas.microsoft.com/office/drawing/2010/main">
                <a:solidFill>
                  <a:srgbClr val="FFFFFF"/>
                </a:solidFill>
              </a14:hiddenFill>
            </a:ext>
          </a:extLst>
        </p:spPr>
      </p:pic>
      <p:sp>
        <p:nvSpPr>
          <p:cNvPr id="99" name="مربع نص 98">
            <a:extLst>
              <a:ext uri="{FF2B5EF4-FFF2-40B4-BE49-F238E27FC236}">
                <a16:creationId xmlns:a16="http://schemas.microsoft.com/office/drawing/2014/main" id="{5FBB46A8-CD30-4060-A20E-DD6F370097A6}"/>
              </a:ext>
            </a:extLst>
          </p:cNvPr>
          <p:cNvSpPr txBox="1"/>
          <p:nvPr/>
        </p:nvSpPr>
        <p:spPr>
          <a:xfrm>
            <a:off x="2681277" y="3165420"/>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جود سعد</a:t>
            </a:r>
          </a:p>
        </p:txBody>
      </p:sp>
      <p:pic>
        <p:nvPicPr>
          <p:cNvPr id="100"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1DD31D5-E73A-434D-B125-30817DAFA62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734977" y="256400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01"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45138FD-7FA2-47FC-B7BE-AF4635F1205D}"/>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006334" y="255173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02"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E5DA3DC-7D39-4C08-BD03-865AF551AF8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273397" y="2551909"/>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a:extLst>
              <a:ext uri="{FF2B5EF4-FFF2-40B4-BE49-F238E27FC236}">
                <a16:creationId xmlns:a16="http://schemas.microsoft.com/office/drawing/2014/main" id="{E1AD698B-D681-4315-8BBD-1A1AA598D5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770862" y="2475422"/>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104"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3DDE759-0A65-4F05-B6F5-840BCE0B6663}"/>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3962752" y="2520265"/>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5E777BC-6FD8-4A29-8E94-68B0C2C00F7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030741" y="257672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06"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00B18F3-F5B8-4192-A410-CE5A5E027F7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302098" y="256446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07"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7D04EFE-FC88-422B-8756-21628E17583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555483" y="256292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a:extLst>
              <a:ext uri="{FF2B5EF4-FFF2-40B4-BE49-F238E27FC236}">
                <a16:creationId xmlns:a16="http://schemas.microsoft.com/office/drawing/2014/main" id="{8C7F8D20-9069-4CF5-BB0E-1D8FC6CA32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024315" y="2475422"/>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109"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8018AFE-5C53-48DD-9AAB-C8A163135C09}"/>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254596" y="2563378"/>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F4DE737-1D31-445E-9CF7-B6C073AF3E4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322585" y="261983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11"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7D69213-BFA7-4062-AA6E-1F56CB3A1F1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593942" y="260757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12"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EF26D8C-9966-460C-B1AD-5C5615EF641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879156" y="261932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a:extLst>
              <a:ext uri="{FF2B5EF4-FFF2-40B4-BE49-F238E27FC236}">
                <a16:creationId xmlns:a16="http://schemas.microsoft.com/office/drawing/2014/main" id="{E85FF9F7-7090-4539-A808-BFB9D2ED7C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316806" y="2495953"/>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114"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DE36547-76C7-4553-8C28-962A59AEC58D}"/>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6563618" y="2554931"/>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D3DE015-A077-4EEF-86AE-A6C8F7A0BCF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631607" y="261139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16"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3AC7A64-B5C8-4B74-8EC0-1CC1D430B09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902964" y="259912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17"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721B9CF-1148-4E50-9C5A-56390717D5B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168449" y="260757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a:extLst>
              <a:ext uri="{FF2B5EF4-FFF2-40B4-BE49-F238E27FC236}">
                <a16:creationId xmlns:a16="http://schemas.microsoft.com/office/drawing/2014/main" id="{E20DC059-17F9-4413-B5F9-651D37377F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730332" y="2495122"/>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119"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F1EDA2C-6B8F-4B29-8FD8-E973F8A9C792}"/>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7699915" y="2583194"/>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58BC29A-8BE4-49D5-81BC-877FE6F466C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767904" y="263965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21"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222C15E-69F1-4D7E-B56C-C446412DE03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039261" y="262739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22"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6B751BD-B9BF-422C-91FA-7A68E9D91991}"/>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306324" y="262756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a:extLst>
              <a:ext uri="{FF2B5EF4-FFF2-40B4-BE49-F238E27FC236}">
                <a16:creationId xmlns:a16="http://schemas.microsoft.com/office/drawing/2014/main" id="{EF7ACC45-AFCF-4193-9329-322C4158B1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803789" y="255107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134"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C424283-ED87-45A2-9B99-62052B5020C2}"/>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2679553" y="3625228"/>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3722CB9-EB49-4697-96B1-045B8E70168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747542" y="368168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36"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CA8C610-75A9-48CF-AE1F-79F32AA7DCD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018899" y="366942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37"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95C7676-F9ED-41AD-9A51-DEB947F5029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285962" y="366959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a:extLst>
              <a:ext uri="{FF2B5EF4-FFF2-40B4-BE49-F238E27FC236}">
                <a16:creationId xmlns:a16="http://schemas.microsoft.com/office/drawing/2014/main" id="{ACC9CD75-53EE-4A41-8D41-F8440BC2E4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783427" y="3593109"/>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139"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135C944-4D94-49BC-8F50-7D0183EA4C2A}"/>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3943458" y="3625154"/>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053C07C-E70A-4E44-B35A-B63D15DC944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011447" y="368161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41"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7F34AD6-3C24-479F-AACB-902DE1BEBE34}"/>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282804" y="366935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42"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0FE0630-8BDF-426A-B67B-4DCC050044F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549867" y="366952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a:extLst>
              <a:ext uri="{FF2B5EF4-FFF2-40B4-BE49-F238E27FC236}">
                <a16:creationId xmlns:a16="http://schemas.microsoft.com/office/drawing/2014/main" id="{9A5D7D59-725A-4B14-ABEA-CF4053811F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047332" y="359303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144"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876BF30-35F0-4301-BB6E-D5887EB58545}"/>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238666" y="3625154"/>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1D01D06-5D34-461A-8EBE-89EDA8A8FEC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306655" y="368161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46"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A0D1501-6DF5-4847-A961-82BAB47305D4}"/>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578012" y="366935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47"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4E6EE45-B06B-4211-9E37-66872647F110}"/>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845075" y="366952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
            <a:extLst>
              <a:ext uri="{FF2B5EF4-FFF2-40B4-BE49-F238E27FC236}">
                <a16:creationId xmlns:a16="http://schemas.microsoft.com/office/drawing/2014/main" id="{BE06F72E-9822-4928-A7CE-369891595C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342540" y="359303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149"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5D3FE39-E3FE-4311-B23A-E27B2F9560B0}"/>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6336455" y="3574965"/>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B4B7870-6002-43CF-AE27-B18B4667BB5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404444" y="363142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51"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73CB5F0-9FD6-456A-A9CA-540B152EF504}"/>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675801" y="361916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52"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5A15754-37B9-4B89-B53B-D204EF0E2FF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942864" y="361933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4">
            <a:extLst>
              <a:ext uri="{FF2B5EF4-FFF2-40B4-BE49-F238E27FC236}">
                <a16:creationId xmlns:a16="http://schemas.microsoft.com/office/drawing/2014/main" id="{556F06C5-2366-47B5-8C59-2F312EE566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440329" y="3542846"/>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154"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DA399B4-C30A-4D07-A1C1-ED8D84D1C132}"/>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7509368" y="3597386"/>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BF8FC88-38FA-4187-9485-1EE9A13E145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577357" y="365384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56"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20B6D44-233F-4BD8-A6F8-5B98012FEE41}"/>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848714" y="364158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57"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165CD2D-AB97-4D32-8FC5-9201ED0F5C34}"/>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115777" y="364175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4">
            <a:extLst>
              <a:ext uri="{FF2B5EF4-FFF2-40B4-BE49-F238E27FC236}">
                <a16:creationId xmlns:a16="http://schemas.microsoft.com/office/drawing/2014/main" id="{BF1B1549-2710-4C7F-A2F4-007815D7D4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613242" y="3565267"/>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169"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0CB42F5-893C-4AC1-A77D-F66B4631973B}"/>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328390" y="3564915"/>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21F8F25-A79F-4026-BC6F-CD927AE4503D}"/>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96379" y="362137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71"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DF851E1-8EC8-4AF5-880B-C84CE36C4504}"/>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67736" y="360911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72"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5095D01-9F85-49B7-BB2B-78AB7282715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934799" y="360928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4">
            <a:extLst>
              <a:ext uri="{FF2B5EF4-FFF2-40B4-BE49-F238E27FC236}">
                <a16:creationId xmlns:a16="http://schemas.microsoft.com/office/drawing/2014/main" id="{5332B6F5-01B6-468C-BA27-767D984767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91199" y="3550666"/>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174"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FCB6540-502A-48EE-848F-EF955B997A3F}"/>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1423422" y="3589277"/>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74FEB6B-7724-47E0-815F-F0DC707CC86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485160" y="360181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76"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9210DD1-99A1-4A15-8335-5F87850B9D3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762768" y="363347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77"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6E73981-DC66-4126-8F8C-07FA2DA5BD6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029831" y="363364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a:extLst>
              <a:ext uri="{FF2B5EF4-FFF2-40B4-BE49-F238E27FC236}">
                <a16:creationId xmlns:a16="http://schemas.microsoft.com/office/drawing/2014/main" id="{9B182382-FC72-4A7E-ACE3-7800CC67B6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27296" y="3557158"/>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179" name="مربع نص 178">
            <a:extLst>
              <a:ext uri="{FF2B5EF4-FFF2-40B4-BE49-F238E27FC236}">
                <a16:creationId xmlns:a16="http://schemas.microsoft.com/office/drawing/2014/main" id="{0A1A51E3-FFB1-45D9-BC98-BE7C993BF864}"/>
              </a:ext>
            </a:extLst>
          </p:cNvPr>
          <p:cNvSpPr txBox="1"/>
          <p:nvPr/>
        </p:nvSpPr>
        <p:spPr>
          <a:xfrm>
            <a:off x="4001909" y="3048681"/>
            <a:ext cx="1290562"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جنى علي</a:t>
            </a:r>
          </a:p>
        </p:txBody>
      </p:sp>
      <p:sp>
        <p:nvSpPr>
          <p:cNvPr id="180" name="مربع نص 179">
            <a:extLst>
              <a:ext uri="{FF2B5EF4-FFF2-40B4-BE49-F238E27FC236}">
                <a16:creationId xmlns:a16="http://schemas.microsoft.com/office/drawing/2014/main" id="{8891BC5B-AE1E-4B94-98F1-173AB3276FE0}"/>
              </a:ext>
            </a:extLst>
          </p:cNvPr>
          <p:cNvSpPr txBox="1"/>
          <p:nvPr/>
        </p:nvSpPr>
        <p:spPr>
          <a:xfrm>
            <a:off x="5238881" y="3240934"/>
            <a:ext cx="1229723"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جنى عبد الله</a:t>
            </a:r>
          </a:p>
        </p:txBody>
      </p:sp>
      <p:sp>
        <p:nvSpPr>
          <p:cNvPr id="181" name="مربع نص 180">
            <a:extLst>
              <a:ext uri="{FF2B5EF4-FFF2-40B4-BE49-F238E27FC236}">
                <a16:creationId xmlns:a16="http://schemas.microsoft.com/office/drawing/2014/main" id="{931FD543-AA18-42F6-BFFA-3FCE76BF78D7}"/>
              </a:ext>
            </a:extLst>
          </p:cNvPr>
          <p:cNvSpPr txBox="1"/>
          <p:nvPr/>
        </p:nvSpPr>
        <p:spPr>
          <a:xfrm>
            <a:off x="6542971" y="3093755"/>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جنى حازم</a:t>
            </a:r>
          </a:p>
        </p:txBody>
      </p:sp>
      <p:sp>
        <p:nvSpPr>
          <p:cNvPr id="182" name="مربع نص 181">
            <a:extLst>
              <a:ext uri="{FF2B5EF4-FFF2-40B4-BE49-F238E27FC236}">
                <a16:creationId xmlns:a16="http://schemas.microsoft.com/office/drawing/2014/main" id="{55FA295F-42AA-4CF8-80F7-FC9F9C146863}"/>
              </a:ext>
            </a:extLst>
          </p:cNvPr>
          <p:cNvSpPr txBox="1"/>
          <p:nvPr/>
        </p:nvSpPr>
        <p:spPr>
          <a:xfrm>
            <a:off x="7863232" y="3131592"/>
            <a:ext cx="1240418"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بشرى</a:t>
            </a:r>
          </a:p>
        </p:txBody>
      </p:sp>
      <p:sp>
        <p:nvSpPr>
          <p:cNvPr id="184" name="مربع نص 183">
            <a:extLst>
              <a:ext uri="{FF2B5EF4-FFF2-40B4-BE49-F238E27FC236}">
                <a16:creationId xmlns:a16="http://schemas.microsoft.com/office/drawing/2014/main" id="{707A727B-8634-47F5-9D8E-55BD217113B2}"/>
              </a:ext>
            </a:extLst>
          </p:cNvPr>
          <p:cNvSpPr txBox="1"/>
          <p:nvPr/>
        </p:nvSpPr>
        <p:spPr>
          <a:xfrm>
            <a:off x="2635803" y="4132274"/>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lang="ar-SA" sz="1800" dirty="0">
                <a:solidFill>
                  <a:sysClr val="windowText" lastClr="000000"/>
                </a:solidFill>
              </a:rPr>
              <a:t>فاطمة </a:t>
            </a:r>
            <a:endParaRPr kumimoji="0" lang="ar-SA" sz="1800" b="0" i="0" u="none" strike="noStrike" kern="0" cap="none" spc="0" normalizeH="0" baseline="0" noProof="0" dirty="0">
              <a:ln>
                <a:noFill/>
              </a:ln>
              <a:solidFill>
                <a:sysClr val="windowText" lastClr="000000"/>
              </a:solidFill>
              <a:effectLst/>
              <a:uLnTx/>
              <a:uFillTx/>
            </a:endParaRPr>
          </a:p>
        </p:txBody>
      </p:sp>
      <p:sp>
        <p:nvSpPr>
          <p:cNvPr id="185" name="مربع نص 184">
            <a:extLst>
              <a:ext uri="{FF2B5EF4-FFF2-40B4-BE49-F238E27FC236}">
                <a16:creationId xmlns:a16="http://schemas.microsoft.com/office/drawing/2014/main" id="{0BF15D37-DAF3-40BA-805E-5ACE8592C653}"/>
              </a:ext>
            </a:extLst>
          </p:cNvPr>
          <p:cNvSpPr txBox="1"/>
          <p:nvPr/>
        </p:nvSpPr>
        <p:spPr>
          <a:xfrm>
            <a:off x="4047331" y="4178532"/>
            <a:ext cx="1000125" cy="369332"/>
          </a:xfrm>
          <a:prstGeom prst="rect">
            <a:avLst/>
          </a:prstGeom>
          <a:noFill/>
        </p:spPr>
        <p:txBody>
          <a:bodyPr wrap="square" rtlCol="1">
            <a:spAutoFit/>
          </a:bodyPr>
          <a:lstStyle/>
          <a:p>
            <a:pPr lvl="0" rtl="1" hangingPunct="0">
              <a:buClrTx/>
              <a:defRPr/>
            </a:pPr>
            <a:r>
              <a:rPr kumimoji="0" lang="ar-SA" sz="1800" b="0" i="0" u="none" strike="noStrike" kern="0" cap="none" spc="0" normalizeH="0" baseline="0" noProof="0" dirty="0">
                <a:ln>
                  <a:noFill/>
                </a:ln>
                <a:solidFill>
                  <a:sysClr val="windowText" lastClr="000000"/>
                </a:solidFill>
                <a:effectLst/>
                <a:uLnTx/>
                <a:uFillTx/>
              </a:rPr>
              <a:t>غيداء</a:t>
            </a:r>
          </a:p>
        </p:txBody>
      </p:sp>
      <p:sp>
        <p:nvSpPr>
          <p:cNvPr id="186" name="مربع نص 185">
            <a:extLst>
              <a:ext uri="{FF2B5EF4-FFF2-40B4-BE49-F238E27FC236}">
                <a16:creationId xmlns:a16="http://schemas.microsoft.com/office/drawing/2014/main" id="{F477B0E5-167C-4BC6-A4DC-77A80B10ABB3}"/>
              </a:ext>
            </a:extLst>
          </p:cNvPr>
          <p:cNvSpPr txBox="1"/>
          <p:nvPr/>
        </p:nvSpPr>
        <p:spPr>
          <a:xfrm>
            <a:off x="5244423" y="4269924"/>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عزيزة</a:t>
            </a:r>
          </a:p>
        </p:txBody>
      </p:sp>
      <p:sp>
        <p:nvSpPr>
          <p:cNvPr id="187" name="مربع نص 186">
            <a:extLst>
              <a:ext uri="{FF2B5EF4-FFF2-40B4-BE49-F238E27FC236}">
                <a16:creationId xmlns:a16="http://schemas.microsoft.com/office/drawing/2014/main" id="{46CE26F1-5653-4AC1-A240-CC24902D6EB2}"/>
              </a:ext>
            </a:extLst>
          </p:cNvPr>
          <p:cNvSpPr txBox="1"/>
          <p:nvPr/>
        </p:nvSpPr>
        <p:spPr>
          <a:xfrm>
            <a:off x="6356618" y="4187258"/>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lang="ar-SA" sz="1800" dirty="0">
                <a:solidFill>
                  <a:sysClr val="windowText" lastClr="000000"/>
                </a:solidFill>
              </a:rPr>
              <a:t>شروق</a:t>
            </a:r>
            <a:endParaRPr kumimoji="0" lang="ar-SA" sz="1800" b="0" i="0" u="none" strike="noStrike" kern="0" cap="none" spc="0" normalizeH="0" baseline="0" noProof="0" dirty="0">
              <a:ln>
                <a:noFill/>
              </a:ln>
              <a:solidFill>
                <a:sysClr val="windowText" lastClr="000000"/>
              </a:solidFill>
              <a:effectLst/>
              <a:uLnTx/>
              <a:uFillTx/>
            </a:endParaRPr>
          </a:p>
        </p:txBody>
      </p:sp>
      <p:sp>
        <p:nvSpPr>
          <p:cNvPr id="188" name="مربع نص 187">
            <a:extLst>
              <a:ext uri="{FF2B5EF4-FFF2-40B4-BE49-F238E27FC236}">
                <a16:creationId xmlns:a16="http://schemas.microsoft.com/office/drawing/2014/main" id="{8C52F434-A8B9-45E2-A81E-D6E83590261E}"/>
              </a:ext>
            </a:extLst>
          </p:cNvPr>
          <p:cNvSpPr txBox="1"/>
          <p:nvPr/>
        </p:nvSpPr>
        <p:spPr>
          <a:xfrm>
            <a:off x="7712984" y="4124626"/>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lang="ar-SA" sz="1800" dirty="0">
                <a:solidFill>
                  <a:sysClr val="windowText" lastClr="000000"/>
                </a:solidFill>
              </a:rPr>
              <a:t>سمر</a:t>
            </a:r>
            <a:endParaRPr kumimoji="0" lang="ar-SA" sz="1800" b="0" i="0" u="none" strike="noStrike" kern="0" cap="none" spc="0" normalizeH="0" baseline="0" noProof="0" dirty="0">
              <a:ln>
                <a:noFill/>
              </a:ln>
              <a:solidFill>
                <a:sysClr val="windowText" lastClr="000000"/>
              </a:solidFill>
              <a:effectLst/>
              <a:uLnTx/>
              <a:uFillTx/>
            </a:endParaRPr>
          </a:p>
        </p:txBody>
      </p:sp>
      <p:sp>
        <p:nvSpPr>
          <p:cNvPr id="191" name="مربع نص 190">
            <a:extLst>
              <a:ext uri="{FF2B5EF4-FFF2-40B4-BE49-F238E27FC236}">
                <a16:creationId xmlns:a16="http://schemas.microsoft.com/office/drawing/2014/main" id="{E399226D-210C-42EA-BC97-E3EF74DF871E}"/>
              </a:ext>
            </a:extLst>
          </p:cNvPr>
          <p:cNvSpPr txBox="1"/>
          <p:nvPr/>
        </p:nvSpPr>
        <p:spPr>
          <a:xfrm>
            <a:off x="468239" y="4243311"/>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ليال </a:t>
            </a:r>
          </a:p>
        </p:txBody>
      </p:sp>
      <p:sp>
        <p:nvSpPr>
          <p:cNvPr id="192" name="مربع نص 191">
            <a:extLst>
              <a:ext uri="{FF2B5EF4-FFF2-40B4-BE49-F238E27FC236}">
                <a16:creationId xmlns:a16="http://schemas.microsoft.com/office/drawing/2014/main" id="{E7061E63-5900-4E26-8C81-0E131AF88ECA}"/>
              </a:ext>
            </a:extLst>
          </p:cNvPr>
          <p:cNvSpPr txBox="1"/>
          <p:nvPr/>
        </p:nvSpPr>
        <p:spPr>
          <a:xfrm>
            <a:off x="1690929" y="4243311"/>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lang="ar-SA" sz="1800" dirty="0">
                <a:solidFill>
                  <a:sysClr val="windowText" lastClr="000000"/>
                </a:solidFill>
              </a:rPr>
              <a:t>هناء</a:t>
            </a:r>
            <a:endParaRPr kumimoji="0" lang="ar-S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29082065"/>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29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
                                        </p:tgtEl>
                                        <p:attrNameLst>
                                          <p:attrName>style.visibility</p:attrName>
                                        </p:attrNameLst>
                                      </p:cBhvr>
                                      <p:to>
                                        <p:strVal val="visible"/>
                                      </p:to>
                                    </p:set>
                                  </p:childTnLst>
                                </p:cTn>
                              </p:par>
                            </p:childTnLst>
                          </p:cTn>
                        </p:par>
                      </p:childTnLst>
                    </p:cTn>
                  </p:par>
                </p:childTnLst>
              </p:cTn>
              <p:nextCondLst>
                <p:cond evt="onClick" delay="0">
                  <p:tgtEl>
                    <p:spTgt spid="297"/>
                  </p:tgtEl>
                </p:cond>
              </p:nextCondLst>
            </p:seq>
            <p:seq concurrent="1" nextAc="seek">
              <p:cTn id="15" restart="whenNotActive" fill="hold" evtFilter="cancelBubble" nodeType="interactiveSeq">
                <p:stCondLst>
                  <p:cond evt="onClick" delay="0">
                    <p:tgtEl>
                      <p:spTgt spid="301"/>
                    </p:tgtEl>
                  </p:cond>
                </p:stCondLst>
                <p:endSync evt="end" delay="0">
                  <p:rtn val="all"/>
                </p:endSync>
                <p:childTnLst>
                  <p:par>
                    <p:cTn id="16" fill="hold">
                      <p:stCondLst>
                        <p:cond delay="0"/>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02"/>
                                        </p:tgtEl>
                                        <p:attrNameLst>
                                          <p:attrName>style.visibility</p:attrName>
                                        </p:attrNameLst>
                                      </p:cBhvr>
                                      <p:to>
                                        <p:strVal val="visible"/>
                                      </p:to>
                                    </p:set>
                                    <p:animEffect transition="in" filter="wipe(down)">
                                      <p:cBhvr>
                                        <p:cTn id="20" dur="580">
                                          <p:stCondLst>
                                            <p:cond delay="0"/>
                                          </p:stCondLst>
                                        </p:cTn>
                                        <p:tgtEl>
                                          <p:spTgt spid="302"/>
                                        </p:tgtEl>
                                      </p:cBhvr>
                                    </p:animEffect>
                                    <p:anim calcmode="lin" valueType="num">
                                      <p:cBhvr>
                                        <p:cTn id="21" dur="1822" tmFilter="0,0; 0.14,0.36; 0.43,0.73; 0.71,0.91; 1.0,1.0">
                                          <p:stCondLst>
                                            <p:cond delay="0"/>
                                          </p:stCondLst>
                                        </p:cTn>
                                        <p:tgtEl>
                                          <p:spTgt spid="30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0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0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0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02"/>
                                        </p:tgtEl>
                                        <p:attrNameLst>
                                          <p:attrName>ppt_y</p:attrName>
                                        </p:attrNameLst>
                                      </p:cBhvr>
                                      <p:tavLst>
                                        <p:tav tm="0" fmla="#ppt_y-sin(pi*$)/81">
                                          <p:val>
                                            <p:fltVal val="0"/>
                                          </p:val>
                                        </p:tav>
                                        <p:tav tm="100000">
                                          <p:val>
                                            <p:fltVal val="1"/>
                                          </p:val>
                                        </p:tav>
                                      </p:tavLst>
                                    </p:anim>
                                    <p:animScale>
                                      <p:cBhvr>
                                        <p:cTn id="26" dur="26">
                                          <p:stCondLst>
                                            <p:cond delay="650"/>
                                          </p:stCondLst>
                                        </p:cTn>
                                        <p:tgtEl>
                                          <p:spTgt spid="302"/>
                                        </p:tgtEl>
                                      </p:cBhvr>
                                      <p:to x="100000" y="60000"/>
                                    </p:animScale>
                                    <p:animScale>
                                      <p:cBhvr>
                                        <p:cTn id="27" dur="166" decel="50000">
                                          <p:stCondLst>
                                            <p:cond delay="676"/>
                                          </p:stCondLst>
                                        </p:cTn>
                                        <p:tgtEl>
                                          <p:spTgt spid="302"/>
                                        </p:tgtEl>
                                      </p:cBhvr>
                                      <p:to x="100000" y="100000"/>
                                    </p:animScale>
                                    <p:animScale>
                                      <p:cBhvr>
                                        <p:cTn id="28" dur="26">
                                          <p:stCondLst>
                                            <p:cond delay="1312"/>
                                          </p:stCondLst>
                                        </p:cTn>
                                        <p:tgtEl>
                                          <p:spTgt spid="302"/>
                                        </p:tgtEl>
                                      </p:cBhvr>
                                      <p:to x="100000" y="80000"/>
                                    </p:animScale>
                                    <p:animScale>
                                      <p:cBhvr>
                                        <p:cTn id="29" dur="166" decel="50000">
                                          <p:stCondLst>
                                            <p:cond delay="1338"/>
                                          </p:stCondLst>
                                        </p:cTn>
                                        <p:tgtEl>
                                          <p:spTgt spid="302"/>
                                        </p:tgtEl>
                                      </p:cBhvr>
                                      <p:to x="100000" y="100000"/>
                                    </p:animScale>
                                    <p:animScale>
                                      <p:cBhvr>
                                        <p:cTn id="30" dur="26">
                                          <p:stCondLst>
                                            <p:cond delay="1642"/>
                                          </p:stCondLst>
                                        </p:cTn>
                                        <p:tgtEl>
                                          <p:spTgt spid="302"/>
                                        </p:tgtEl>
                                      </p:cBhvr>
                                      <p:to x="100000" y="90000"/>
                                    </p:animScale>
                                    <p:animScale>
                                      <p:cBhvr>
                                        <p:cTn id="31" dur="166" decel="50000">
                                          <p:stCondLst>
                                            <p:cond delay="1668"/>
                                          </p:stCondLst>
                                        </p:cTn>
                                        <p:tgtEl>
                                          <p:spTgt spid="302"/>
                                        </p:tgtEl>
                                      </p:cBhvr>
                                      <p:to x="100000" y="100000"/>
                                    </p:animScale>
                                    <p:animScale>
                                      <p:cBhvr>
                                        <p:cTn id="32" dur="26">
                                          <p:stCondLst>
                                            <p:cond delay="1808"/>
                                          </p:stCondLst>
                                        </p:cTn>
                                        <p:tgtEl>
                                          <p:spTgt spid="302"/>
                                        </p:tgtEl>
                                      </p:cBhvr>
                                      <p:to x="100000" y="95000"/>
                                    </p:animScale>
                                    <p:animScale>
                                      <p:cBhvr>
                                        <p:cTn id="33" dur="166" decel="50000">
                                          <p:stCondLst>
                                            <p:cond delay="1834"/>
                                          </p:stCondLst>
                                        </p:cTn>
                                        <p:tgtEl>
                                          <p:spTgt spid="302"/>
                                        </p:tgtEl>
                                      </p:cBhvr>
                                      <p:to x="100000" y="100000"/>
                                    </p:animScale>
                                  </p:childTnLst>
                                </p:cTn>
                              </p:par>
                            </p:childTnLst>
                          </p:cTn>
                        </p:par>
                      </p:childTnLst>
                    </p:cTn>
                  </p:par>
                </p:childTnLst>
              </p:cTn>
              <p:nextCondLst>
                <p:cond evt="onClick" delay="0">
                  <p:tgtEl>
                    <p:spTgt spid="301"/>
                  </p:tgtEl>
                </p:cond>
              </p:nextCondLst>
            </p:seq>
            <p:seq concurrent="1" nextAc="seek">
              <p:cTn id="34" restart="whenNotActive" fill="hold" evtFilter="cancelBubble" nodeType="interactiveSeq">
                <p:stCondLst>
                  <p:cond evt="onClick" delay="0">
                    <p:tgtEl>
                      <p:spTgt spid="303"/>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6"/>
                                        </p:tgtEl>
                                        <p:attrNameLst>
                                          <p:attrName>style.visibility</p:attrName>
                                        </p:attrNameLst>
                                      </p:cBhvr>
                                      <p:to>
                                        <p:strVal val="visible"/>
                                      </p:to>
                                    </p:set>
                                  </p:childTnLst>
                                </p:cTn>
                              </p:par>
                            </p:childTnLst>
                          </p:cTn>
                        </p:par>
                      </p:childTnLst>
                    </p:cTn>
                  </p:par>
                </p:childTnLst>
              </p:cTn>
              <p:nextCondLst>
                <p:cond evt="onClick" delay="0">
                  <p:tgtEl>
                    <p:spTgt spid="303"/>
                  </p:tgtEl>
                </p:cond>
              </p:nextCondLst>
            </p:seq>
            <p:seq concurrent="1" nextAc="seek">
              <p:cTn id="47" restart="whenNotActive" fill="hold" evtFilter="cancelBubble" nodeType="interactiveSeq">
                <p:stCondLst>
                  <p:cond evt="onClick" delay="0">
                    <p:tgtEl>
                      <p:spTgt spid="306"/>
                    </p:tgtEl>
                  </p:cond>
                </p:stCondLst>
                <p:endSync evt="end" delay="0">
                  <p:rtn val="all"/>
                </p:endSync>
                <p:childTnLst>
                  <p:par>
                    <p:cTn id="48" fill="hold">
                      <p:stCondLst>
                        <p:cond delay="0"/>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307"/>
                                        </p:tgtEl>
                                        <p:attrNameLst>
                                          <p:attrName>style.visibility</p:attrName>
                                        </p:attrNameLst>
                                      </p:cBhvr>
                                      <p:to>
                                        <p:strVal val="visible"/>
                                      </p:to>
                                    </p:set>
                                    <p:animEffect transition="in" filter="wipe(down)">
                                      <p:cBhvr>
                                        <p:cTn id="52" dur="580">
                                          <p:stCondLst>
                                            <p:cond delay="0"/>
                                          </p:stCondLst>
                                        </p:cTn>
                                        <p:tgtEl>
                                          <p:spTgt spid="307"/>
                                        </p:tgtEl>
                                      </p:cBhvr>
                                    </p:animEffect>
                                    <p:anim calcmode="lin" valueType="num">
                                      <p:cBhvr>
                                        <p:cTn id="53" dur="1822" tmFilter="0,0; 0.14,0.36; 0.43,0.73; 0.71,0.91; 1.0,1.0">
                                          <p:stCondLst>
                                            <p:cond delay="0"/>
                                          </p:stCondLst>
                                        </p:cTn>
                                        <p:tgtEl>
                                          <p:spTgt spid="307"/>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07"/>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07"/>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07"/>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07"/>
                                        </p:tgtEl>
                                        <p:attrNameLst>
                                          <p:attrName>ppt_y</p:attrName>
                                        </p:attrNameLst>
                                      </p:cBhvr>
                                      <p:tavLst>
                                        <p:tav tm="0" fmla="#ppt_y-sin(pi*$)/81">
                                          <p:val>
                                            <p:fltVal val="0"/>
                                          </p:val>
                                        </p:tav>
                                        <p:tav tm="100000">
                                          <p:val>
                                            <p:fltVal val="1"/>
                                          </p:val>
                                        </p:tav>
                                      </p:tavLst>
                                    </p:anim>
                                    <p:animScale>
                                      <p:cBhvr>
                                        <p:cTn id="58" dur="26">
                                          <p:stCondLst>
                                            <p:cond delay="650"/>
                                          </p:stCondLst>
                                        </p:cTn>
                                        <p:tgtEl>
                                          <p:spTgt spid="307"/>
                                        </p:tgtEl>
                                      </p:cBhvr>
                                      <p:to x="100000" y="60000"/>
                                    </p:animScale>
                                    <p:animScale>
                                      <p:cBhvr>
                                        <p:cTn id="59" dur="166" decel="50000">
                                          <p:stCondLst>
                                            <p:cond delay="676"/>
                                          </p:stCondLst>
                                        </p:cTn>
                                        <p:tgtEl>
                                          <p:spTgt spid="307"/>
                                        </p:tgtEl>
                                      </p:cBhvr>
                                      <p:to x="100000" y="100000"/>
                                    </p:animScale>
                                    <p:animScale>
                                      <p:cBhvr>
                                        <p:cTn id="60" dur="26">
                                          <p:stCondLst>
                                            <p:cond delay="1312"/>
                                          </p:stCondLst>
                                        </p:cTn>
                                        <p:tgtEl>
                                          <p:spTgt spid="307"/>
                                        </p:tgtEl>
                                      </p:cBhvr>
                                      <p:to x="100000" y="80000"/>
                                    </p:animScale>
                                    <p:animScale>
                                      <p:cBhvr>
                                        <p:cTn id="61" dur="166" decel="50000">
                                          <p:stCondLst>
                                            <p:cond delay="1338"/>
                                          </p:stCondLst>
                                        </p:cTn>
                                        <p:tgtEl>
                                          <p:spTgt spid="307"/>
                                        </p:tgtEl>
                                      </p:cBhvr>
                                      <p:to x="100000" y="100000"/>
                                    </p:animScale>
                                    <p:animScale>
                                      <p:cBhvr>
                                        <p:cTn id="62" dur="26">
                                          <p:stCondLst>
                                            <p:cond delay="1642"/>
                                          </p:stCondLst>
                                        </p:cTn>
                                        <p:tgtEl>
                                          <p:spTgt spid="307"/>
                                        </p:tgtEl>
                                      </p:cBhvr>
                                      <p:to x="100000" y="90000"/>
                                    </p:animScale>
                                    <p:animScale>
                                      <p:cBhvr>
                                        <p:cTn id="63" dur="166" decel="50000">
                                          <p:stCondLst>
                                            <p:cond delay="1668"/>
                                          </p:stCondLst>
                                        </p:cTn>
                                        <p:tgtEl>
                                          <p:spTgt spid="307"/>
                                        </p:tgtEl>
                                      </p:cBhvr>
                                      <p:to x="100000" y="100000"/>
                                    </p:animScale>
                                    <p:animScale>
                                      <p:cBhvr>
                                        <p:cTn id="64" dur="26">
                                          <p:stCondLst>
                                            <p:cond delay="1808"/>
                                          </p:stCondLst>
                                        </p:cTn>
                                        <p:tgtEl>
                                          <p:spTgt spid="307"/>
                                        </p:tgtEl>
                                      </p:cBhvr>
                                      <p:to x="100000" y="95000"/>
                                    </p:animScale>
                                    <p:animScale>
                                      <p:cBhvr>
                                        <p:cTn id="65" dur="166" decel="50000">
                                          <p:stCondLst>
                                            <p:cond delay="1834"/>
                                          </p:stCondLst>
                                        </p:cTn>
                                        <p:tgtEl>
                                          <p:spTgt spid="307"/>
                                        </p:tgtEl>
                                      </p:cBhvr>
                                      <p:to x="100000" y="100000"/>
                                    </p:animScale>
                                  </p:childTnLst>
                                </p:cTn>
                              </p:par>
                            </p:childTnLst>
                          </p:cTn>
                        </p:par>
                      </p:childTnLst>
                    </p:cTn>
                  </p:par>
                </p:childTnLst>
              </p:cTn>
              <p:nextCondLst>
                <p:cond evt="onClick" delay="0">
                  <p:tgtEl>
                    <p:spTgt spid="306"/>
                  </p:tgtEl>
                </p:cond>
              </p:nextCondLst>
            </p:seq>
            <p:seq concurrent="1" nextAc="seek">
              <p:cTn id="66" restart="whenNotActive" fill="hold" evtFilter="cancelBubble" nodeType="interactiveSeq">
                <p:stCondLst>
                  <p:cond evt="onClick" delay="0">
                    <p:tgtEl>
                      <p:spTgt spid="308"/>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11"/>
                                        </p:tgtEl>
                                        <p:attrNameLst>
                                          <p:attrName>style.visibility</p:attrName>
                                        </p:attrNameLst>
                                      </p:cBhvr>
                                      <p:to>
                                        <p:strVal val="visible"/>
                                      </p:to>
                                    </p:set>
                                  </p:childTnLst>
                                </p:cTn>
                              </p:par>
                            </p:childTnLst>
                          </p:cTn>
                        </p:par>
                      </p:childTnLst>
                    </p:cTn>
                  </p:par>
                </p:childTnLst>
              </p:cTn>
              <p:nextCondLst>
                <p:cond evt="onClick" delay="0">
                  <p:tgtEl>
                    <p:spTgt spid="308"/>
                  </p:tgtEl>
                </p:cond>
              </p:nextCondLst>
            </p:seq>
            <p:seq concurrent="1" nextAc="seek">
              <p:cTn id="79" restart="whenNotActive" fill="hold" evtFilter="cancelBubble" nodeType="interactiveSeq">
                <p:stCondLst>
                  <p:cond evt="onClick" delay="0">
                    <p:tgtEl>
                      <p:spTgt spid="311"/>
                    </p:tgtEl>
                  </p:cond>
                </p:stCondLst>
                <p:endSync evt="end" delay="0">
                  <p:rtn val="all"/>
                </p:endSync>
                <p:childTnLst>
                  <p:par>
                    <p:cTn id="80" fill="hold">
                      <p:stCondLst>
                        <p:cond delay="0"/>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312"/>
                                        </p:tgtEl>
                                        <p:attrNameLst>
                                          <p:attrName>style.visibility</p:attrName>
                                        </p:attrNameLst>
                                      </p:cBhvr>
                                      <p:to>
                                        <p:strVal val="visible"/>
                                      </p:to>
                                    </p:set>
                                    <p:animEffect transition="in" filter="wipe(down)">
                                      <p:cBhvr>
                                        <p:cTn id="84" dur="580">
                                          <p:stCondLst>
                                            <p:cond delay="0"/>
                                          </p:stCondLst>
                                        </p:cTn>
                                        <p:tgtEl>
                                          <p:spTgt spid="312"/>
                                        </p:tgtEl>
                                      </p:cBhvr>
                                    </p:animEffect>
                                    <p:anim calcmode="lin" valueType="num">
                                      <p:cBhvr>
                                        <p:cTn id="85" dur="1822" tmFilter="0,0; 0.14,0.36; 0.43,0.73; 0.71,0.91; 1.0,1.0">
                                          <p:stCondLst>
                                            <p:cond delay="0"/>
                                          </p:stCondLst>
                                        </p:cTn>
                                        <p:tgtEl>
                                          <p:spTgt spid="312"/>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12"/>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12"/>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12"/>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12"/>
                                        </p:tgtEl>
                                        <p:attrNameLst>
                                          <p:attrName>ppt_y</p:attrName>
                                        </p:attrNameLst>
                                      </p:cBhvr>
                                      <p:tavLst>
                                        <p:tav tm="0" fmla="#ppt_y-sin(pi*$)/81">
                                          <p:val>
                                            <p:fltVal val="0"/>
                                          </p:val>
                                        </p:tav>
                                        <p:tav tm="100000">
                                          <p:val>
                                            <p:fltVal val="1"/>
                                          </p:val>
                                        </p:tav>
                                      </p:tavLst>
                                    </p:anim>
                                    <p:animScale>
                                      <p:cBhvr>
                                        <p:cTn id="90" dur="26">
                                          <p:stCondLst>
                                            <p:cond delay="650"/>
                                          </p:stCondLst>
                                        </p:cTn>
                                        <p:tgtEl>
                                          <p:spTgt spid="312"/>
                                        </p:tgtEl>
                                      </p:cBhvr>
                                      <p:to x="100000" y="60000"/>
                                    </p:animScale>
                                    <p:animScale>
                                      <p:cBhvr>
                                        <p:cTn id="91" dur="166" decel="50000">
                                          <p:stCondLst>
                                            <p:cond delay="676"/>
                                          </p:stCondLst>
                                        </p:cTn>
                                        <p:tgtEl>
                                          <p:spTgt spid="312"/>
                                        </p:tgtEl>
                                      </p:cBhvr>
                                      <p:to x="100000" y="100000"/>
                                    </p:animScale>
                                    <p:animScale>
                                      <p:cBhvr>
                                        <p:cTn id="92" dur="26">
                                          <p:stCondLst>
                                            <p:cond delay="1312"/>
                                          </p:stCondLst>
                                        </p:cTn>
                                        <p:tgtEl>
                                          <p:spTgt spid="312"/>
                                        </p:tgtEl>
                                      </p:cBhvr>
                                      <p:to x="100000" y="80000"/>
                                    </p:animScale>
                                    <p:animScale>
                                      <p:cBhvr>
                                        <p:cTn id="93" dur="166" decel="50000">
                                          <p:stCondLst>
                                            <p:cond delay="1338"/>
                                          </p:stCondLst>
                                        </p:cTn>
                                        <p:tgtEl>
                                          <p:spTgt spid="312"/>
                                        </p:tgtEl>
                                      </p:cBhvr>
                                      <p:to x="100000" y="100000"/>
                                    </p:animScale>
                                    <p:animScale>
                                      <p:cBhvr>
                                        <p:cTn id="94" dur="26">
                                          <p:stCondLst>
                                            <p:cond delay="1642"/>
                                          </p:stCondLst>
                                        </p:cTn>
                                        <p:tgtEl>
                                          <p:spTgt spid="312"/>
                                        </p:tgtEl>
                                      </p:cBhvr>
                                      <p:to x="100000" y="90000"/>
                                    </p:animScale>
                                    <p:animScale>
                                      <p:cBhvr>
                                        <p:cTn id="95" dur="166" decel="50000">
                                          <p:stCondLst>
                                            <p:cond delay="1668"/>
                                          </p:stCondLst>
                                        </p:cTn>
                                        <p:tgtEl>
                                          <p:spTgt spid="312"/>
                                        </p:tgtEl>
                                      </p:cBhvr>
                                      <p:to x="100000" y="100000"/>
                                    </p:animScale>
                                    <p:animScale>
                                      <p:cBhvr>
                                        <p:cTn id="96" dur="26">
                                          <p:stCondLst>
                                            <p:cond delay="1808"/>
                                          </p:stCondLst>
                                        </p:cTn>
                                        <p:tgtEl>
                                          <p:spTgt spid="312"/>
                                        </p:tgtEl>
                                      </p:cBhvr>
                                      <p:to x="100000" y="95000"/>
                                    </p:animScale>
                                    <p:animScale>
                                      <p:cBhvr>
                                        <p:cTn id="97" dur="166" decel="50000">
                                          <p:stCondLst>
                                            <p:cond delay="1834"/>
                                          </p:stCondLst>
                                        </p:cTn>
                                        <p:tgtEl>
                                          <p:spTgt spid="312"/>
                                        </p:tgtEl>
                                      </p:cBhvr>
                                      <p:to x="100000" y="100000"/>
                                    </p:animScale>
                                  </p:childTnLst>
                                </p:cTn>
                              </p:par>
                            </p:childTnLst>
                          </p:cTn>
                        </p:par>
                      </p:childTnLst>
                    </p:cTn>
                  </p:par>
                </p:childTnLst>
              </p:cTn>
              <p:nextCondLst>
                <p:cond evt="onClick" delay="0">
                  <p:tgtEl>
                    <p:spTgt spid="311"/>
                  </p:tgtEl>
                </p:cond>
              </p:nextCondLst>
            </p:seq>
            <p:seq concurrent="1" nextAc="seek">
              <p:cTn id="98" restart="whenNotActive" fill="hold" evtFilter="cancelBubble" nodeType="interactiveSeq">
                <p:stCondLst>
                  <p:cond evt="onClick" delay="0">
                    <p:tgtEl>
                      <p:spTgt spid="313"/>
                    </p:tgtEl>
                  </p:cond>
                </p:stCondLst>
                <p:endSync evt="end" delay="0">
                  <p:rtn val="all"/>
                </p:endSync>
                <p:childTnLst>
                  <p:par>
                    <p:cTn id="99" fill="hold">
                      <p:stCondLst>
                        <p:cond delay="0"/>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1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1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16"/>
                                        </p:tgtEl>
                                        <p:attrNameLst>
                                          <p:attrName>style.visibility</p:attrName>
                                        </p:attrNameLst>
                                      </p:cBhvr>
                                      <p:to>
                                        <p:strVal val="visible"/>
                                      </p:to>
                                    </p:set>
                                  </p:childTnLst>
                                </p:cTn>
                              </p:par>
                            </p:childTnLst>
                          </p:cTn>
                        </p:par>
                      </p:childTnLst>
                    </p:cTn>
                  </p:par>
                </p:childTnLst>
              </p:cTn>
              <p:nextCondLst>
                <p:cond evt="onClick" delay="0">
                  <p:tgtEl>
                    <p:spTgt spid="313"/>
                  </p:tgtEl>
                </p:cond>
              </p:nextCondLst>
            </p:seq>
            <p:seq concurrent="1" nextAc="seek">
              <p:cTn id="111" restart="whenNotActive" fill="hold" evtFilter="cancelBubble" nodeType="interactiveSeq">
                <p:stCondLst>
                  <p:cond evt="onClick" delay="0">
                    <p:tgtEl>
                      <p:spTgt spid="316"/>
                    </p:tgtEl>
                  </p:cond>
                </p:stCondLst>
                <p:endSync evt="end" delay="0">
                  <p:rtn val="all"/>
                </p:endSync>
                <p:childTnLst>
                  <p:par>
                    <p:cTn id="112" fill="hold">
                      <p:stCondLst>
                        <p:cond delay="0"/>
                      </p:stCondLst>
                      <p:childTnLst>
                        <p:par>
                          <p:cTn id="113" fill="hold">
                            <p:stCondLst>
                              <p:cond delay="0"/>
                            </p:stCondLst>
                            <p:childTnLst>
                              <p:par>
                                <p:cTn id="114" presetID="26" presetClass="entr" presetSubtype="0" fill="hold" nodeType="clickEffect">
                                  <p:stCondLst>
                                    <p:cond delay="0"/>
                                  </p:stCondLst>
                                  <p:childTnLst>
                                    <p:set>
                                      <p:cBhvr>
                                        <p:cTn id="115" dur="1" fill="hold">
                                          <p:stCondLst>
                                            <p:cond delay="0"/>
                                          </p:stCondLst>
                                        </p:cTn>
                                        <p:tgtEl>
                                          <p:spTgt spid="317"/>
                                        </p:tgtEl>
                                        <p:attrNameLst>
                                          <p:attrName>style.visibility</p:attrName>
                                        </p:attrNameLst>
                                      </p:cBhvr>
                                      <p:to>
                                        <p:strVal val="visible"/>
                                      </p:to>
                                    </p:set>
                                    <p:animEffect transition="in" filter="wipe(down)">
                                      <p:cBhvr>
                                        <p:cTn id="116" dur="580">
                                          <p:stCondLst>
                                            <p:cond delay="0"/>
                                          </p:stCondLst>
                                        </p:cTn>
                                        <p:tgtEl>
                                          <p:spTgt spid="317"/>
                                        </p:tgtEl>
                                      </p:cBhvr>
                                    </p:animEffect>
                                    <p:anim calcmode="lin" valueType="num">
                                      <p:cBhvr>
                                        <p:cTn id="117" dur="1822" tmFilter="0,0; 0.14,0.36; 0.43,0.73; 0.71,0.91; 1.0,1.0">
                                          <p:stCondLst>
                                            <p:cond delay="0"/>
                                          </p:stCondLst>
                                        </p:cTn>
                                        <p:tgtEl>
                                          <p:spTgt spid="317"/>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317"/>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317"/>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317"/>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317"/>
                                        </p:tgtEl>
                                        <p:attrNameLst>
                                          <p:attrName>ppt_y</p:attrName>
                                        </p:attrNameLst>
                                      </p:cBhvr>
                                      <p:tavLst>
                                        <p:tav tm="0" fmla="#ppt_y-sin(pi*$)/81">
                                          <p:val>
                                            <p:fltVal val="0"/>
                                          </p:val>
                                        </p:tav>
                                        <p:tav tm="100000">
                                          <p:val>
                                            <p:fltVal val="1"/>
                                          </p:val>
                                        </p:tav>
                                      </p:tavLst>
                                    </p:anim>
                                    <p:animScale>
                                      <p:cBhvr>
                                        <p:cTn id="122" dur="26">
                                          <p:stCondLst>
                                            <p:cond delay="650"/>
                                          </p:stCondLst>
                                        </p:cTn>
                                        <p:tgtEl>
                                          <p:spTgt spid="317"/>
                                        </p:tgtEl>
                                      </p:cBhvr>
                                      <p:to x="100000" y="60000"/>
                                    </p:animScale>
                                    <p:animScale>
                                      <p:cBhvr>
                                        <p:cTn id="123" dur="166" decel="50000">
                                          <p:stCondLst>
                                            <p:cond delay="676"/>
                                          </p:stCondLst>
                                        </p:cTn>
                                        <p:tgtEl>
                                          <p:spTgt spid="317"/>
                                        </p:tgtEl>
                                      </p:cBhvr>
                                      <p:to x="100000" y="100000"/>
                                    </p:animScale>
                                    <p:animScale>
                                      <p:cBhvr>
                                        <p:cTn id="124" dur="26">
                                          <p:stCondLst>
                                            <p:cond delay="1312"/>
                                          </p:stCondLst>
                                        </p:cTn>
                                        <p:tgtEl>
                                          <p:spTgt spid="317"/>
                                        </p:tgtEl>
                                      </p:cBhvr>
                                      <p:to x="100000" y="80000"/>
                                    </p:animScale>
                                    <p:animScale>
                                      <p:cBhvr>
                                        <p:cTn id="125" dur="166" decel="50000">
                                          <p:stCondLst>
                                            <p:cond delay="1338"/>
                                          </p:stCondLst>
                                        </p:cTn>
                                        <p:tgtEl>
                                          <p:spTgt spid="317"/>
                                        </p:tgtEl>
                                      </p:cBhvr>
                                      <p:to x="100000" y="100000"/>
                                    </p:animScale>
                                    <p:animScale>
                                      <p:cBhvr>
                                        <p:cTn id="126" dur="26">
                                          <p:stCondLst>
                                            <p:cond delay="1642"/>
                                          </p:stCondLst>
                                        </p:cTn>
                                        <p:tgtEl>
                                          <p:spTgt spid="317"/>
                                        </p:tgtEl>
                                      </p:cBhvr>
                                      <p:to x="100000" y="90000"/>
                                    </p:animScale>
                                    <p:animScale>
                                      <p:cBhvr>
                                        <p:cTn id="127" dur="166" decel="50000">
                                          <p:stCondLst>
                                            <p:cond delay="1668"/>
                                          </p:stCondLst>
                                        </p:cTn>
                                        <p:tgtEl>
                                          <p:spTgt spid="317"/>
                                        </p:tgtEl>
                                      </p:cBhvr>
                                      <p:to x="100000" y="100000"/>
                                    </p:animScale>
                                    <p:animScale>
                                      <p:cBhvr>
                                        <p:cTn id="128" dur="26">
                                          <p:stCondLst>
                                            <p:cond delay="1808"/>
                                          </p:stCondLst>
                                        </p:cTn>
                                        <p:tgtEl>
                                          <p:spTgt spid="317"/>
                                        </p:tgtEl>
                                      </p:cBhvr>
                                      <p:to x="100000" y="95000"/>
                                    </p:animScale>
                                    <p:animScale>
                                      <p:cBhvr>
                                        <p:cTn id="129" dur="166" decel="50000">
                                          <p:stCondLst>
                                            <p:cond delay="1834"/>
                                          </p:stCondLst>
                                        </p:cTn>
                                        <p:tgtEl>
                                          <p:spTgt spid="317"/>
                                        </p:tgtEl>
                                      </p:cBhvr>
                                      <p:to x="100000" y="100000"/>
                                    </p:animScale>
                                  </p:childTnLst>
                                </p:cTn>
                              </p:par>
                            </p:childTnLst>
                          </p:cTn>
                        </p:par>
                      </p:childTnLst>
                    </p:cTn>
                  </p:par>
                </p:childTnLst>
              </p:cTn>
              <p:nextCondLst>
                <p:cond evt="onClick" delay="0">
                  <p:tgtEl>
                    <p:spTgt spid="316"/>
                  </p:tgtEl>
                </p:cond>
              </p:nextCondLst>
            </p:seq>
            <p:seq concurrent="1" nextAc="seek">
              <p:cTn id="130" restart="whenNotActive" fill="hold" evtFilter="cancelBubble" nodeType="interactiveSeq">
                <p:stCondLst>
                  <p:cond evt="onClick" delay="0">
                    <p:tgtEl>
                      <p:spTgt spid="318"/>
                    </p:tgtEl>
                  </p:cond>
                </p:stCondLst>
                <p:endSync evt="end" delay="0">
                  <p:rtn val="all"/>
                </p:endSync>
                <p:childTnLst>
                  <p:par>
                    <p:cTn id="131" fill="hold">
                      <p:stCondLst>
                        <p:cond delay="0"/>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1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32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321"/>
                                        </p:tgtEl>
                                        <p:attrNameLst>
                                          <p:attrName>style.visibility</p:attrName>
                                        </p:attrNameLst>
                                      </p:cBhvr>
                                      <p:to>
                                        <p:strVal val="visible"/>
                                      </p:to>
                                    </p:set>
                                  </p:childTnLst>
                                </p:cTn>
                              </p:par>
                            </p:childTnLst>
                          </p:cTn>
                        </p:par>
                      </p:childTnLst>
                    </p:cTn>
                  </p:par>
                </p:childTnLst>
              </p:cTn>
              <p:nextCondLst>
                <p:cond evt="onClick" delay="0">
                  <p:tgtEl>
                    <p:spTgt spid="318"/>
                  </p:tgtEl>
                </p:cond>
              </p:nextCondLst>
            </p:seq>
            <p:seq concurrent="1" nextAc="seek">
              <p:cTn id="143" restart="whenNotActive" fill="hold" evtFilter="cancelBubble" nodeType="interactiveSeq">
                <p:stCondLst>
                  <p:cond evt="onClick" delay="0">
                    <p:tgtEl>
                      <p:spTgt spid="321"/>
                    </p:tgtEl>
                  </p:cond>
                </p:stCondLst>
                <p:endSync evt="end" delay="0">
                  <p:rtn val="all"/>
                </p:endSync>
                <p:childTnLst>
                  <p:par>
                    <p:cTn id="144" fill="hold">
                      <p:stCondLst>
                        <p:cond delay="0"/>
                      </p:stCondLst>
                      <p:childTnLst>
                        <p:par>
                          <p:cTn id="145" fill="hold">
                            <p:stCondLst>
                              <p:cond delay="0"/>
                            </p:stCondLst>
                            <p:childTnLst>
                              <p:par>
                                <p:cTn id="146" presetID="26" presetClass="entr" presetSubtype="0" fill="hold" nodeType="clickEffect">
                                  <p:stCondLst>
                                    <p:cond delay="0"/>
                                  </p:stCondLst>
                                  <p:childTnLst>
                                    <p:set>
                                      <p:cBhvr>
                                        <p:cTn id="147" dur="1" fill="hold">
                                          <p:stCondLst>
                                            <p:cond delay="0"/>
                                          </p:stCondLst>
                                        </p:cTn>
                                        <p:tgtEl>
                                          <p:spTgt spid="322"/>
                                        </p:tgtEl>
                                        <p:attrNameLst>
                                          <p:attrName>style.visibility</p:attrName>
                                        </p:attrNameLst>
                                      </p:cBhvr>
                                      <p:to>
                                        <p:strVal val="visible"/>
                                      </p:to>
                                    </p:set>
                                    <p:animEffect transition="in" filter="wipe(down)">
                                      <p:cBhvr>
                                        <p:cTn id="148" dur="580">
                                          <p:stCondLst>
                                            <p:cond delay="0"/>
                                          </p:stCondLst>
                                        </p:cTn>
                                        <p:tgtEl>
                                          <p:spTgt spid="322"/>
                                        </p:tgtEl>
                                      </p:cBhvr>
                                    </p:animEffect>
                                    <p:anim calcmode="lin" valueType="num">
                                      <p:cBhvr>
                                        <p:cTn id="149" dur="1822" tmFilter="0,0; 0.14,0.36; 0.43,0.73; 0.71,0.91; 1.0,1.0">
                                          <p:stCondLst>
                                            <p:cond delay="0"/>
                                          </p:stCondLst>
                                        </p:cTn>
                                        <p:tgtEl>
                                          <p:spTgt spid="322"/>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322"/>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322"/>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322"/>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322"/>
                                        </p:tgtEl>
                                        <p:attrNameLst>
                                          <p:attrName>ppt_y</p:attrName>
                                        </p:attrNameLst>
                                      </p:cBhvr>
                                      <p:tavLst>
                                        <p:tav tm="0" fmla="#ppt_y-sin(pi*$)/81">
                                          <p:val>
                                            <p:fltVal val="0"/>
                                          </p:val>
                                        </p:tav>
                                        <p:tav tm="100000">
                                          <p:val>
                                            <p:fltVal val="1"/>
                                          </p:val>
                                        </p:tav>
                                      </p:tavLst>
                                    </p:anim>
                                    <p:animScale>
                                      <p:cBhvr>
                                        <p:cTn id="154" dur="26">
                                          <p:stCondLst>
                                            <p:cond delay="650"/>
                                          </p:stCondLst>
                                        </p:cTn>
                                        <p:tgtEl>
                                          <p:spTgt spid="322"/>
                                        </p:tgtEl>
                                      </p:cBhvr>
                                      <p:to x="100000" y="60000"/>
                                    </p:animScale>
                                    <p:animScale>
                                      <p:cBhvr>
                                        <p:cTn id="155" dur="166" decel="50000">
                                          <p:stCondLst>
                                            <p:cond delay="676"/>
                                          </p:stCondLst>
                                        </p:cTn>
                                        <p:tgtEl>
                                          <p:spTgt spid="322"/>
                                        </p:tgtEl>
                                      </p:cBhvr>
                                      <p:to x="100000" y="100000"/>
                                    </p:animScale>
                                    <p:animScale>
                                      <p:cBhvr>
                                        <p:cTn id="156" dur="26">
                                          <p:stCondLst>
                                            <p:cond delay="1312"/>
                                          </p:stCondLst>
                                        </p:cTn>
                                        <p:tgtEl>
                                          <p:spTgt spid="322"/>
                                        </p:tgtEl>
                                      </p:cBhvr>
                                      <p:to x="100000" y="80000"/>
                                    </p:animScale>
                                    <p:animScale>
                                      <p:cBhvr>
                                        <p:cTn id="157" dur="166" decel="50000">
                                          <p:stCondLst>
                                            <p:cond delay="1338"/>
                                          </p:stCondLst>
                                        </p:cTn>
                                        <p:tgtEl>
                                          <p:spTgt spid="322"/>
                                        </p:tgtEl>
                                      </p:cBhvr>
                                      <p:to x="100000" y="100000"/>
                                    </p:animScale>
                                    <p:animScale>
                                      <p:cBhvr>
                                        <p:cTn id="158" dur="26">
                                          <p:stCondLst>
                                            <p:cond delay="1642"/>
                                          </p:stCondLst>
                                        </p:cTn>
                                        <p:tgtEl>
                                          <p:spTgt spid="322"/>
                                        </p:tgtEl>
                                      </p:cBhvr>
                                      <p:to x="100000" y="90000"/>
                                    </p:animScale>
                                    <p:animScale>
                                      <p:cBhvr>
                                        <p:cTn id="159" dur="166" decel="50000">
                                          <p:stCondLst>
                                            <p:cond delay="1668"/>
                                          </p:stCondLst>
                                        </p:cTn>
                                        <p:tgtEl>
                                          <p:spTgt spid="322"/>
                                        </p:tgtEl>
                                      </p:cBhvr>
                                      <p:to x="100000" y="100000"/>
                                    </p:animScale>
                                    <p:animScale>
                                      <p:cBhvr>
                                        <p:cTn id="160" dur="26">
                                          <p:stCondLst>
                                            <p:cond delay="1808"/>
                                          </p:stCondLst>
                                        </p:cTn>
                                        <p:tgtEl>
                                          <p:spTgt spid="322"/>
                                        </p:tgtEl>
                                      </p:cBhvr>
                                      <p:to x="100000" y="95000"/>
                                    </p:animScale>
                                    <p:animScale>
                                      <p:cBhvr>
                                        <p:cTn id="161" dur="166" decel="50000">
                                          <p:stCondLst>
                                            <p:cond delay="1834"/>
                                          </p:stCondLst>
                                        </p:cTn>
                                        <p:tgtEl>
                                          <p:spTgt spid="322"/>
                                        </p:tgtEl>
                                      </p:cBhvr>
                                      <p:to x="100000" y="100000"/>
                                    </p:animScale>
                                  </p:childTnLst>
                                </p:cTn>
                              </p:par>
                            </p:childTnLst>
                          </p:cTn>
                        </p:par>
                      </p:childTnLst>
                    </p:cTn>
                  </p:par>
                </p:childTnLst>
              </p:cTn>
              <p:nextCondLst>
                <p:cond evt="onClick" delay="0">
                  <p:tgtEl>
                    <p:spTgt spid="321"/>
                  </p:tgtEl>
                </p:cond>
              </p:nextCondLst>
            </p:seq>
            <p:seq concurrent="1" nextAc="seek">
              <p:cTn id="162" restart="whenNotActive" fill="hold" evtFilter="cancelBubble" nodeType="interactiveSeq">
                <p:stCondLst>
                  <p:cond evt="onClick" delay="0">
                    <p:tgtEl>
                      <p:spTgt spid="323"/>
                    </p:tgtEl>
                  </p:cond>
                </p:stCondLst>
                <p:endSync evt="end" delay="0">
                  <p:rtn val="all"/>
                </p:endSync>
                <p:childTnLst>
                  <p:par>
                    <p:cTn id="163" fill="hold">
                      <p:stCondLst>
                        <p:cond delay="0"/>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324"/>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32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326"/>
                                        </p:tgtEl>
                                        <p:attrNameLst>
                                          <p:attrName>style.visibility</p:attrName>
                                        </p:attrNameLst>
                                      </p:cBhvr>
                                      <p:to>
                                        <p:strVal val="visible"/>
                                      </p:to>
                                    </p:set>
                                  </p:childTnLst>
                                </p:cTn>
                              </p:par>
                            </p:childTnLst>
                          </p:cTn>
                        </p:par>
                      </p:childTnLst>
                    </p:cTn>
                  </p:par>
                </p:childTnLst>
              </p:cTn>
              <p:nextCondLst>
                <p:cond evt="onClick" delay="0">
                  <p:tgtEl>
                    <p:spTgt spid="323"/>
                  </p:tgtEl>
                </p:cond>
              </p:nextCondLst>
            </p:seq>
            <p:seq concurrent="1" nextAc="seek">
              <p:cTn id="175" restart="whenNotActive" fill="hold" evtFilter="cancelBubble" nodeType="interactiveSeq">
                <p:stCondLst>
                  <p:cond evt="onClick" delay="0">
                    <p:tgtEl>
                      <p:spTgt spid="326"/>
                    </p:tgtEl>
                  </p:cond>
                </p:stCondLst>
                <p:endSync evt="end" delay="0">
                  <p:rtn val="all"/>
                </p:endSync>
                <p:childTnLst>
                  <p:par>
                    <p:cTn id="176" fill="hold">
                      <p:stCondLst>
                        <p:cond delay="0"/>
                      </p:stCondLst>
                      <p:childTnLst>
                        <p:par>
                          <p:cTn id="177" fill="hold">
                            <p:stCondLst>
                              <p:cond delay="0"/>
                            </p:stCondLst>
                            <p:childTnLst>
                              <p:par>
                                <p:cTn id="178" presetID="26" presetClass="entr" presetSubtype="0" fill="hold" nodeType="clickEffect">
                                  <p:stCondLst>
                                    <p:cond delay="0"/>
                                  </p:stCondLst>
                                  <p:childTnLst>
                                    <p:set>
                                      <p:cBhvr>
                                        <p:cTn id="179" dur="1" fill="hold">
                                          <p:stCondLst>
                                            <p:cond delay="0"/>
                                          </p:stCondLst>
                                        </p:cTn>
                                        <p:tgtEl>
                                          <p:spTgt spid="327"/>
                                        </p:tgtEl>
                                        <p:attrNameLst>
                                          <p:attrName>style.visibility</p:attrName>
                                        </p:attrNameLst>
                                      </p:cBhvr>
                                      <p:to>
                                        <p:strVal val="visible"/>
                                      </p:to>
                                    </p:set>
                                    <p:animEffect transition="in" filter="wipe(down)">
                                      <p:cBhvr>
                                        <p:cTn id="180" dur="580">
                                          <p:stCondLst>
                                            <p:cond delay="0"/>
                                          </p:stCondLst>
                                        </p:cTn>
                                        <p:tgtEl>
                                          <p:spTgt spid="327"/>
                                        </p:tgtEl>
                                      </p:cBhvr>
                                    </p:animEffect>
                                    <p:anim calcmode="lin" valueType="num">
                                      <p:cBhvr>
                                        <p:cTn id="181" dur="1822" tmFilter="0,0; 0.14,0.36; 0.43,0.73; 0.71,0.91; 1.0,1.0">
                                          <p:stCondLst>
                                            <p:cond delay="0"/>
                                          </p:stCondLst>
                                        </p:cTn>
                                        <p:tgtEl>
                                          <p:spTgt spid="327"/>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327"/>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327"/>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327"/>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327"/>
                                        </p:tgtEl>
                                        <p:attrNameLst>
                                          <p:attrName>ppt_y</p:attrName>
                                        </p:attrNameLst>
                                      </p:cBhvr>
                                      <p:tavLst>
                                        <p:tav tm="0" fmla="#ppt_y-sin(pi*$)/81">
                                          <p:val>
                                            <p:fltVal val="0"/>
                                          </p:val>
                                        </p:tav>
                                        <p:tav tm="100000">
                                          <p:val>
                                            <p:fltVal val="1"/>
                                          </p:val>
                                        </p:tav>
                                      </p:tavLst>
                                    </p:anim>
                                    <p:animScale>
                                      <p:cBhvr>
                                        <p:cTn id="186" dur="26">
                                          <p:stCondLst>
                                            <p:cond delay="650"/>
                                          </p:stCondLst>
                                        </p:cTn>
                                        <p:tgtEl>
                                          <p:spTgt spid="327"/>
                                        </p:tgtEl>
                                      </p:cBhvr>
                                      <p:to x="100000" y="60000"/>
                                    </p:animScale>
                                    <p:animScale>
                                      <p:cBhvr>
                                        <p:cTn id="187" dur="166" decel="50000">
                                          <p:stCondLst>
                                            <p:cond delay="676"/>
                                          </p:stCondLst>
                                        </p:cTn>
                                        <p:tgtEl>
                                          <p:spTgt spid="327"/>
                                        </p:tgtEl>
                                      </p:cBhvr>
                                      <p:to x="100000" y="100000"/>
                                    </p:animScale>
                                    <p:animScale>
                                      <p:cBhvr>
                                        <p:cTn id="188" dur="26">
                                          <p:stCondLst>
                                            <p:cond delay="1312"/>
                                          </p:stCondLst>
                                        </p:cTn>
                                        <p:tgtEl>
                                          <p:spTgt spid="327"/>
                                        </p:tgtEl>
                                      </p:cBhvr>
                                      <p:to x="100000" y="80000"/>
                                    </p:animScale>
                                    <p:animScale>
                                      <p:cBhvr>
                                        <p:cTn id="189" dur="166" decel="50000">
                                          <p:stCondLst>
                                            <p:cond delay="1338"/>
                                          </p:stCondLst>
                                        </p:cTn>
                                        <p:tgtEl>
                                          <p:spTgt spid="327"/>
                                        </p:tgtEl>
                                      </p:cBhvr>
                                      <p:to x="100000" y="100000"/>
                                    </p:animScale>
                                    <p:animScale>
                                      <p:cBhvr>
                                        <p:cTn id="190" dur="26">
                                          <p:stCondLst>
                                            <p:cond delay="1642"/>
                                          </p:stCondLst>
                                        </p:cTn>
                                        <p:tgtEl>
                                          <p:spTgt spid="327"/>
                                        </p:tgtEl>
                                      </p:cBhvr>
                                      <p:to x="100000" y="90000"/>
                                    </p:animScale>
                                    <p:animScale>
                                      <p:cBhvr>
                                        <p:cTn id="191" dur="166" decel="50000">
                                          <p:stCondLst>
                                            <p:cond delay="1668"/>
                                          </p:stCondLst>
                                        </p:cTn>
                                        <p:tgtEl>
                                          <p:spTgt spid="327"/>
                                        </p:tgtEl>
                                      </p:cBhvr>
                                      <p:to x="100000" y="100000"/>
                                    </p:animScale>
                                    <p:animScale>
                                      <p:cBhvr>
                                        <p:cTn id="192" dur="26">
                                          <p:stCondLst>
                                            <p:cond delay="1808"/>
                                          </p:stCondLst>
                                        </p:cTn>
                                        <p:tgtEl>
                                          <p:spTgt spid="327"/>
                                        </p:tgtEl>
                                      </p:cBhvr>
                                      <p:to x="100000" y="95000"/>
                                    </p:animScale>
                                    <p:animScale>
                                      <p:cBhvr>
                                        <p:cTn id="193" dur="166" decel="50000">
                                          <p:stCondLst>
                                            <p:cond delay="1834"/>
                                          </p:stCondLst>
                                        </p:cTn>
                                        <p:tgtEl>
                                          <p:spTgt spid="327"/>
                                        </p:tgtEl>
                                      </p:cBhvr>
                                      <p:to x="100000" y="100000"/>
                                    </p:animScale>
                                  </p:childTnLst>
                                </p:cTn>
                              </p:par>
                            </p:childTnLst>
                          </p:cTn>
                        </p:par>
                      </p:childTnLst>
                    </p:cTn>
                  </p:par>
                </p:childTnLst>
              </p:cTn>
              <p:nextCondLst>
                <p:cond evt="onClick" delay="0">
                  <p:tgtEl>
                    <p:spTgt spid="326"/>
                  </p:tgtEl>
                </p:cond>
              </p:nextCondLst>
            </p:seq>
            <p:seq concurrent="1" nextAc="seek">
              <p:cTn id="194" restart="whenNotActive" fill="hold" evtFilter="cancelBubble" nodeType="interactiveSeq">
                <p:stCondLst>
                  <p:cond evt="onClick" delay="0">
                    <p:tgtEl>
                      <p:spTgt spid="328"/>
                    </p:tgtEl>
                  </p:cond>
                </p:stCondLst>
                <p:endSync evt="end" delay="0">
                  <p:rtn val="all"/>
                </p:endSync>
                <p:childTnLst>
                  <p:par>
                    <p:cTn id="195" fill="hold">
                      <p:stCondLst>
                        <p:cond delay="0"/>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329"/>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330"/>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331"/>
                                        </p:tgtEl>
                                        <p:attrNameLst>
                                          <p:attrName>style.visibility</p:attrName>
                                        </p:attrNameLst>
                                      </p:cBhvr>
                                      <p:to>
                                        <p:strVal val="visible"/>
                                      </p:to>
                                    </p:set>
                                  </p:childTnLst>
                                </p:cTn>
                              </p:par>
                            </p:childTnLst>
                          </p:cTn>
                        </p:par>
                      </p:childTnLst>
                    </p:cTn>
                  </p:par>
                </p:childTnLst>
              </p:cTn>
              <p:nextCondLst>
                <p:cond evt="onClick" delay="0">
                  <p:tgtEl>
                    <p:spTgt spid="328"/>
                  </p:tgtEl>
                </p:cond>
              </p:nextCondLst>
            </p:seq>
            <p:seq concurrent="1" nextAc="seek">
              <p:cTn id="207" restart="whenNotActive" fill="hold" evtFilter="cancelBubble" nodeType="interactiveSeq">
                <p:stCondLst>
                  <p:cond evt="onClick" delay="0">
                    <p:tgtEl>
                      <p:spTgt spid="331"/>
                    </p:tgtEl>
                  </p:cond>
                </p:stCondLst>
                <p:endSync evt="end" delay="0">
                  <p:rtn val="all"/>
                </p:endSync>
                <p:childTnLst>
                  <p:par>
                    <p:cTn id="208" fill="hold">
                      <p:stCondLst>
                        <p:cond delay="0"/>
                      </p:stCondLst>
                      <p:childTnLst>
                        <p:par>
                          <p:cTn id="209" fill="hold">
                            <p:stCondLst>
                              <p:cond delay="0"/>
                            </p:stCondLst>
                            <p:childTnLst>
                              <p:par>
                                <p:cTn id="210" presetID="26" presetClass="entr" presetSubtype="0" fill="hold" nodeType="clickEffect">
                                  <p:stCondLst>
                                    <p:cond delay="0"/>
                                  </p:stCondLst>
                                  <p:childTnLst>
                                    <p:set>
                                      <p:cBhvr>
                                        <p:cTn id="211" dur="1" fill="hold">
                                          <p:stCondLst>
                                            <p:cond delay="0"/>
                                          </p:stCondLst>
                                        </p:cTn>
                                        <p:tgtEl>
                                          <p:spTgt spid="332"/>
                                        </p:tgtEl>
                                        <p:attrNameLst>
                                          <p:attrName>style.visibility</p:attrName>
                                        </p:attrNameLst>
                                      </p:cBhvr>
                                      <p:to>
                                        <p:strVal val="visible"/>
                                      </p:to>
                                    </p:set>
                                    <p:animEffect transition="in" filter="wipe(down)">
                                      <p:cBhvr>
                                        <p:cTn id="212" dur="580">
                                          <p:stCondLst>
                                            <p:cond delay="0"/>
                                          </p:stCondLst>
                                        </p:cTn>
                                        <p:tgtEl>
                                          <p:spTgt spid="332"/>
                                        </p:tgtEl>
                                      </p:cBhvr>
                                    </p:animEffect>
                                    <p:anim calcmode="lin" valueType="num">
                                      <p:cBhvr>
                                        <p:cTn id="213" dur="1822" tmFilter="0,0; 0.14,0.36; 0.43,0.73; 0.71,0.91; 1.0,1.0">
                                          <p:stCondLst>
                                            <p:cond delay="0"/>
                                          </p:stCondLst>
                                        </p:cTn>
                                        <p:tgtEl>
                                          <p:spTgt spid="332"/>
                                        </p:tgtEl>
                                        <p:attrNameLst>
                                          <p:attrName>ppt_x</p:attrName>
                                        </p:attrNameLst>
                                      </p:cBhvr>
                                      <p:tavLst>
                                        <p:tav tm="0">
                                          <p:val>
                                            <p:strVal val="#ppt_x-0.25"/>
                                          </p:val>
                                        </p:tav>
                                        <p:tav tm="100000">
                                          <p:val>
                                            <p:strVal val="#ppt_x"/>
                                          </p:val>
                                        </p:tav>
                                      </p:tavLst>
                                    </p:anim>
                                    <p:anim calcmode="lin" valueType="num">
                                      <p:cBhvr>
                                        <p:cTn id="214" dur="664" tmFilter="0.0,0.0; 0.25,0.07; 0.50,0.2; 0.75,0.467; 1.0,1.0">
                                          <p:stCondLst>
                                            <p:cond delay="0"/>
                                          </p:stCondLst>
                                        </p:cTn>
                                        <p:tgtEl>
                                          <p:spTgt spid="332"/>
                                        </p:tgtEl>
                                        <p:attrNameLst>
                                          <p:attrName>ppt_y</p:attrName>
                                        </p:attrNameLst>
                                      </p:cBhvr>
                                      <p:tavLst>
                                        <p:tav tm="0" fmla="#ppt_y-sin(pi*$)/3">
                                          <p:val>
                                            <p:fltVal val="0.5"/>
                                          </p:val>
                                        </p:tav>
                                        <p:tav tm="100000">
                                          <p:val>
                                            <p:fltVal val="1"/>
                                          </p:val>
                                        </p:tav>
                                      </p:tavLst>
                                    </p:anim>
                                    <p:anim calcmode="lin" valueType="num">
                                      <p:cBhvr>
                                        <p:cTn id="215" dur="664" tmFilter="0, 0; 0.125,0.2665; 0.25,0.4; 0.375,0.465; 0.5,0.5;  0.625,0.535; 0.75,0.6; 0.875,0.7335; 1,1">
                                          <p:stCondLst>
                                            <p:cond delay="664"/>
                                          </p:stCondLst>
                                        </p:cTn>
                                        <p:tgtEl>
                                          <p:spTgt spid="332"/>
                                        </p:tgtEl>
                                        <p:attrNameLst>
                                          <p:attrName>ppt_y</p:attrName>
                                        </p:attrNameLst>
                                      </p:cBhvr>
                                      <p:tavLst>
                                        <p:tav tm="0" fmla="#ppt_y-sin(pi*$)/9">
                                          <p:val>
                                            <p:fltVal val="0"/>
                                          </p:val>
                                        </p:tav>
                                        <p:tav tm="100000">
                                          <p:val>
                                            <p:fltVal val="1"/>
                                          </p:val>
                                        </p:tav>
                                      </p:tavLst>
                                    </p:anim>
                                    <p:anim calcmode="lin" valueType="num">
                                      <p:cBhvr>
                                        <p:cTn id="216" dur="332" tmFilter="0, 0; 0.125,0.2665; 0.25,0.4; 0.375,0.465; 0.5,0.5;  0.625,0.535; 0.75,0.6; 0.875,0.7335; 1,1">
                                          <p:stCondLst>
                                            <p:cond delay="1324"/>
                                          </p:stCondLst>
                                        </p:cTn>
                                        <p:tgtEl>
                                          <p:spTgt spid="332"/>
                                        </p:tgtEl>
                                        <p:attrNameLst>
                                          <p:attrName>ppt_y</p:attrName>
                                        </p:attrNameLst>
                                      </p:cBhvr>
                                      <p:tavLst>
                                        <p:tav tm="0" fmla="#ppt_y-sin(pi*$)/27">
                                          <p:val>
                                            <p:fltVal val="0"/>
                                          </p:val>
                                        </p:tav>
                                        <p:tav tm="100000">
                                          <p:val>
                                            <p:fltVal val="1"/>
                                          </p:val>
                                        </p:tav>
                                      </p:tavLst>
                                    </p:anim>
                                    <p:anim calcmode="lin" valueType="num">
                                      <p:cBhvr>
                                        <p:cTn id="217" dur="164" tmFilter="0, 0; 0.125,0.2665; 0.25,0.4; 0.375,0.465; 0.5,0.5;  0.625,0.535; 0.75,0.6; 0.875,0.7335; 1,1">
                                          <p:stCondLst>
                                            <p:cond delay="1656"/>
                                          </p:stCondLst>
                                        </p:cTn>
                                        <p:tgtEl>
                                          <p:spTgt spid="332"/>
                                        </p:tgtEl>
                                        <p:attrNameLst>
                                          <p:attrName>ppt_y</p:attrName>
                                        </p:attrNameLst>
                                      </p:cBhvr>
                                      <p:tavLst>
                                        <p:tav tm="0" fmla="#ppt_y-sin(pi*$)/81">
                                          <p:val>
                                            <p:fltVal val="0"/>
                                          </p:val>
                                        </p:tav>
                                        <p:tav tm="100000">
                                          <p:val>
                                            <p:fltVal val="1"/>
                                          </p:val>
                                        </p:tav>
                                      </p:tavLst>
                                    </p:anim>
                                    <p:animScale>
                                      <p:cBhvr>
                                        <p:cTn id="218" dur="26">
                                          <p:stCondLst>
                                            <p:cond delay="650"/>
                                          </p:stCondLst>
                                        </p:cTn>
                                        <p:tgtEl>
                                          <p:spTgt spid="332"/>
                                        </p:tgtEl>
                                      </p:cBhvr>
                                      <p:to x="100000" y="60000"/>
                                    </p:animScale>
                                    <p:animScale>
                                      <p:cBhvr>
                                        <p:cTn id="219" dur="166" decel="50000">
                                          <p:stCondLst>
                                            <p:cond delay="676"/>
                                          </p:stCondLst>
                                        </p:cTn>
                                        <p:tgtEl>
                                          <p:spTgt spid="332"/>
                                        </p:tgtEl>
                                      </p:cBhvr>
                                      <p:to x="100000" y="100000"/>
                                    </p:animScale>
                                    <p:animScale>
                                      <p:cBhvr>
                                        <p:cTn id="220" dur="26">
                                          <p:stCondLst>
                                            <p:cond delay="1312"/>
                                          </p:stCondLst>
                                        </p:cTn>
                                        <p:tgtEl>
                                          <p:spTgt spid="332"/>
                                        </p:tgtEl>
                                      </p:cBhvr>
                                      <p:to x="100000" y="80000"/>
                                    </p:animScale>
                                    <p:animScale>
                                      <p:cBhvr>
                                        <p:cTn id="221" dur="166" decel="50000">
                                          <p:stCondLst>
                                            <p:cond delay="1338"/>
                                          </p:stCondLst>
                                        </p:cTn>
                                        <p:tgtEl>
                                          <p:spTgt spid="332"/>
                                        </p:tgtEl>
                                      </p:cBhvr>
                                      <p:to x="100000" y="100000"/>
                                    </p:animScale>
                                    <p:animScale>
                                      <p:cBhvr>
                                        <p:cTn id="222" dur="26">
                                          <p:stCondLst>
                                            <p:cond delay="1642"/>
                                          </p:stCondLst>
                                        </p:cTn>
                                        <p:tgtEl>
                                          <p:spTgt spid="332"/>
                                        </p:tgtEl>
                                      </p:cBhvr>
                                      <p:to x="100000" y="90000"/>
                                    </p:animScale>
                                    <p:animScale>
                                      <p:cBhvr>
                                        <p:cTn id="223" dur="166" decel="50000">
                                          <p:stCondLst>
                                            <p:cond delay="1668"/>
                                          </p:stCondLst>
                                        </p:cTn>
                                        <p:tgtEl>
                                          <p:spTgt spid="332"/>
                                        </p:tgtEl>
                                      </p:cBhvr>
                                      <p:to x="100000" y="100000"/>
                                    </p:animScale>
                                    <p:animScale>
                                      <p:cBhvr>
                                        <p:cTn id="224" dur="26">
                                          <p:stCondLst>
                                            <p:cond delay="1808"/>
                                          </p:stCondLst>
                                        </p:cTn>
                                        <p:tgtEl>
                                          <p:spTgt spid="332"/>
                                        </p:tgtEl>
                                      </p:cBhvr>
                                      <p:to x="100000" y="95000"/>
                                    </p:animScale>
                                    <p:animScale>
                                      <p:cBhvr>
                                        <p:cTn id="225" dur="166" decel="50000">
                                          <p:stCondLst>
                                            <p:cond delay="1834"/>
                                          </p:stCondLst>
                                        </p:cTn>
                                        <p:tgtEl>
                                          <p:spTgt spid="332"/>
                                        </p:tgtEl>
                                      </p:cBhvr>
                                      <p:to x="100000" y="100000"/>
                                    </p:animScale>
                                  </p:childTnLst>
                                </p:cTn>
                              </p:par>
                            </p:childTnLst>
                          </p:cTn>
                        </p:par>
                      </p:childTnLst>
                    </p:cTn>
                  </p:par>
                </p:childTnLst>
              </p:cTn>
              <p:nextCondLst>
                <p:cond evt="onClick" delay="0">
                  <p:tgtEl>
                    <p:spTgt spid="331"/>
                  </p:tgtEl>
                </p:cond>
              </p:nextCondLst>
            </p:seq>
            <p:seq concurrent="1" nextAc="seek">
              <p:cTn id="226" restart="whenNotActive" fill="hold" evtFilter="cancelBubble" nodeType="interactiveSeq">
                <p:stCondLst>
                  <p:cond evt="onClick" delay="0">
                    <p:tgtEl>
                      <p:spTgt spid="333"/>
                    </p:tgtEl>
                  </p:cond>
                </p:stCondLst>
                <p:endSync evt="end" delay="0">
                  <p:rtn val="all"/>
                </p:endSync>
                <p:childTnLst>
                  <p:par>
                    <p:cTn id="227" fill="hold">
                      <p:stCondLst>
                        <p:cond delay="0"/>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334"/>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nodeType="clickEffect">
                                  <p:stCondLst>
                                    <p:cond delay="0"/>
                                  </p:stCondLst>
                                  <p:childTnLst>
                                    <p:set>
                                      <p:cBhvr>
                                        <p:cTn id="234" dur="1" fill="hold">
                                          <p:stCondLst>
                                            <p:cond delay="0"/>
                                          </p:stCondLst>
                                        </p:cTn>
                                        <p:tgtEl>
                                          <p:spTgt spid="335"/>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336"/>
                                        </p:tgtEl>
                                        <p:attrNameLst>
                                          <p:attrName>style.visibility</p:attrName>
                                        </p:attrNameLst>
                                      </p:cBhvr>
                                      <p:to>
                                        <p:strVal val="visible"/>
                                      </p:to>
                                    </p:set>
                                  </p:childTnLst>
                                </p:cTn>
                              </p:par>
                            </p:childTnLst>
                          </p:cTn>
                        </p:par>
                      </p:childTnLst>
                    </p:cTn>
                  </p:par>
                </p:childTnLst>
              </p:cTn>
              <p:nextCondLst>
                <p:cond evt="onClick" delay="0">
                  <p:tgtEl>
                    <p:spTgt spid="333"/>
                  </p:tgtEl>
                </p:cond>
              </p:nextCondLst>
            </p:seq>
            <p:seq concurrent="1" nextAc="seek">
              <p:cTn id="239" restart="whenNotActive" fill="hold" evtFilter="cancelBubble" nodeType="interactiveSeq">
                <p:stCondLst>
                  <p:cond evt="onClick" delay="0">
                    <p:tgtEl>
                      <p:spTgt spid="336"/>
                    </p:tgtEl>
                  </p:cond>
                </p:stCondLst>
                <p:endSync evt="end" delay="0">
                  <p:rtn val="all"/>
                </p:endSync>
                <p:childTnLst>
                  <p:par>
                    <p:cTn id="240" fill="hold">
                      <p:stCondLst>
                        <p:cond delay="0"/>
                      </p:stCondLst>
                      <p:childTnLst>
                        <p:par>
                          <p:cTn id="241" fill="hold">
                            <p:stCondLst>
                              <p:cond delay="0"/>
                            </p:stCondLst>
                            <p:childTnLst>
                              <p:par>
                                <p:cTn id="242" presetID="26" presetClass="entr" presetSubtype="0" fill="hold" nodeType="clickEffect">
                                  <p:stCondLst>
                                    <p:cond delay="0"/>
                                  </p:stCondLst>
                                  <p:childTnLst>
                                    <p:set>
                                      <p:cBhvr>
                                        <p:cTn id="243" dur="1" fill="hold">
                                          <p:stCondLst>
                                            <p:cond delay="0"/>
                                          </p:stCondLst>
                                        </p:cTn>
                                        <p:tgtEl>
                                          <p:spTgt spid="337"/>
                                        </p:tgtEl>
                                        <p:attrNameLst>
                                          <p:attrName>style.visibility</p:attrName>
                                        </p:attrNameLst>
                                      </p:cBhvr>
                                      <p:to>
                                        <p:strVal val="visible"/>
                                      </p:to>
                                    </p:set>
                                    <p:animEffect transition="in" filter="wipe(down)">
                                      <p:cBhvr>
                                        <p:cTn id="244" dur="580">
                                          <p:stCondLst>
                                            <p:cond delay="0"/>
                                          </p:stCondLst>
                                        </p:cTn>
                                        <p:tgtEl>
                                          <p:spTgt spid="337"/>
                                        </p:tgtEl>
                                      </p:cBhvr>
                                    </p:animEffect>
                                    <p:anim calcmode="lin" valueType="num">
                                      <p:cBhvr>
                                        <p:cTn id="245" dur="1822" tmFilter="0,0; 0.14,0.36; 0.43,0.73; 0.71,0.91; 1.0,1.0">
                                          <p:stCondLst>
                                            <p:cond delay="0"/>
                                          </p:stCondLst>
                                        </p:cTn>
                                        <p:tgtEl>
                                          <p:spTgt spid="337"/>
                                        </p:tgtEl>
                                        <p:attrNameLst>
                                          <p:attrName>ppt_x</p:attrName>
                                        </p:attrNameLst>
                                      </p:cBhvr>
                                      <p:tavLst>
                                        <p:tav tm="0">
                                          <p:val>
                                            <p:strVal val="#ppt_x-0.25"/>
                                          </p:val>
                                        </p:tav>
                                        <p:tav tm="100000">
                                          <p:val>
                                            <p:strVal val="#ppt_x"/>
                                          </p:val>
                                        </p:tav>
                                      </p:tavLst>
                                    </p:anim>
                                    <p:anim calcmode="lin" valueType="num">
                                      <p:cBhvr>
                                        <p:cTn id="246" dur="664" tmFilter="0.0,0.0; 0.25,0.07; 0.50,0.2; 0.75,0.467; 1.0,1.0">
                                          <p:stCondLst>
                                            <p:cond delay="0"/>
                                          </p:stCondLst>
                                        </p:cTn>
                                        <p:tgtEl>
                                          <p:spTgt spid="337"/>
                                        </p:tgtEl>
                                        <p:attrNameLst>
                                          <p:attrName>ppt_y</p:attrName>
                                        </p:attrNameLst>
                                      </p:cBhvr>
                                      <p:tavLst>
                                        <p:tav tm="0" fmla="#ppt_y-sin(pi*$)/3">
                                          <p:val>
                                            <p:fltVal val="0.5"/>
                                          </p:val>
                                        </p:tav>
                                        <p:tav tm="100000">
                                          <p:val>
                                            <p:fltVal val="1"/>
                                          </p:val>
                                        </p:tav>
                                      </p:tavLst>
                                    </p:anim>
                                    <p:anim calcmode="lin" valueType="num">
                                      <p:cBhvr>
                                        <p:cTn id="247" dur="664" tmFilter="0, 0; 0.125,0.2665; 0.25,0.4; 0.375,0.465; 0.5,0.5;  0.625,0.535; 0.75,0.6; 0.875,0.7335; 1,1">
                                          <p:stCondLst>
                                            <p:cond delay="664"/>
                                          </p:stCondLst>
                                        </p:cTn>
                                        <p:tgtEl>
                                          <p:spTgt spid="337"/>
                                        </p:tgtEl>
                                        <p:attrNameLst>
                                          <p:attrName>ppt_y</p:attrName>
                                        </p:attrNameLst>
                                      </p:cBhvr>
                                      <p:tavLst>
                                        <p:tav tm="0" fmla="#ppt_y-sin(pi*$)/9">
                                          <p:val>
                                            <p:fltVal val="0"/>
                                          </p:val>
                                        </p:tav>
                                        <p:tav tm="100000">
                                          <p:val>
                                            <p:fltVal val="1"/>
                                          </p:val>
                                        </p:tav>
                                      </p:tavLst>
                                    </p:anim>
                                    <p:anim calcmode="lin" valueType="num">
                                      <p:cBhvr>
                                        <p:cTn id="248" dur="332" tmFilter="0, 0; 0.125,0.2665; 0.25,0.4; 0.375,0.465; 0.5,0.5;  0.625,0.535; 0.75,0.6; 0.875,0.7335; 1,1">
                                          <p:stCondLst>
                                            <p:cond delay="1324"/>
                                          </p:stCondLst>
                                        </p:cTn>
                                        <p:tgtEl>
                                          <p:spTgt spid="337"/>
                                        </p:tgtEl>
                                        <p:attrNameLst>
                                          <p:attrName>ppt_y</p:attrName>
                                        </p:attrNameLst>
                                      </p:cBhvr>
                                      <p:tavLst>
                                        <p:tav tm="0" fmla="#ppt_y-sin(pi*$)/27">
                                          <p:val>
                                            <p:fltVal val="0"/>
                                          </p:val>
                                        </p:tav>
                                        <p:tav tm="100000">
                                          <p:val>
                                            <p:fltVal val="1"/>
                                          </p:val>
                                        </p:tav>
                                      </p:tavLst>
                                    </p:anim>
                                    <p:anim calcmode="lin" valueType="num">
                                      <p:cBhvr>
                                        <p:cTn id="249" dur="164" tmFilter="0, 0; 0.125,0.2665; 0.25,0.4; 0.375,0.465; 0.5,0.5;  0.625,0.535; 0.75,0.6; 0.875,0.7335; 1,1">
                                          <p:stCondLst>
                                            <p:cond delay="1656"/>
                                          </p:stCondLst>
                                        </p:cTn>
                                        <p:tgtEl>
                                          <p:spTgt spid="337"/>
                                        </p:tgtEl>
                                        <p:attrNameLst>
                                          <p:attrName>ppt_y</p:attrName>
                                        </p:attrNameLst>
                                      </p:cBhvr>
                                      <p:tavLst>
                                        <p:tav tm="0" fmla="#ppt_y-sin(pi*$)/81">
                                          <p:val>
                                            <p:fltVal val="0"/>
                                          </p:val>
                                        </p:tav>
                                        <p:tav tm="100000">
                                          <p:val>
                                            <p:fltVal val="1"/>
                                          </p:val>
                                        </p:tav>
                                      </p:tavLst>
                                    </p:anim>
                                    <p:animScale>
                                      <p:cBhvr>
                                        <p:cTn id="250" dur="26">
                                          <p:stCondLst>
                                            <p:cond delay="650"/>
                                          </p:stCondLst>
                                        </p:cTn>
                                        <p:tgtEl>
                                          <p:spTgt spid="337"/>
                                        </p:tgtEl>
                                      </p:cBhvr>
                                      <p:to x="100000" y="60000"/>
                                    </p:animScale>
                                    <p:animScale>
                                      <p:cBhvr>
                                        <p:cTn id="251" dur="166" decel="50000">
                                          <p:stCondLst>
                                            <p:cond delay="676"/>
                                          </p:stCondLst>
                                        </p:cTn>
                                        <p:tgtEl>
                                          <p:spTgt spid="337"/>
                                        </p:tgtEl>
                                      </p:cBhvr>
                                      <p:to x="100000" y="100000"/>
                                    </p:animScale>
                                    <p:animScale>
                                      <p:cBhvr>
                                        <p:cTn id="252" dur="26">
                                          <p:stCondLst>
                                            <p:cond delay="1312"/>
                                          </p:stCondLst>
                                        </p:cTn>
                                        <p:tgtEl>
                                          <p:spTgt spid="337"/>
                                        </p:tgtEl>
                                      </p:cBhvr>
                                      <p:to x="100000" y="80000"/>
                                    </p:animScale>
                                    <p:animScale>
                                      <p:cBhvr>
                                        <p:cTn id="253" dur="166" decel="50000">
                                          <p:stCondLst>
                                            <p:cond delay="1338"/>
                                          </p:stCondLst>
                                        </p:cTn>
                                        <p:tgtEl>
                                          <p:spTgt spid="337"/>
                                        </p:tgtEl>
                                      </p:cBhvr>
                                      <p:to x="100000" y="100000"/>
                                    </p:animScale>
                                    <p:animScale>
                                      <p:cBhvr>
                                        <p:cTn id="254" dur="26">
                                          <p:stCondLst>
                                            <p:cond delay="1642"/>
                                          </p:stCondLst>
                                        </p:cTn>
                                        <p:tgtEl>
                                          <p:spTgt spid="337"/>
                                        </p:tgtEl>
                                      </p:cBhvr>
                                      <p:to x="100000" y="90000"/>
                                    </p:animScale>
                                    <p:animScale>
                                      <p:cBhvr>
                                        <p:cTn id="255" dur="166" decel="50000">
                                          <p:stCondLst>
                                            <p:cond delay="1668"/>
                                          </p:stCondLst>
                                        </p:cTn>
                                        <p:tgtEl>
                                          <p:spTgt spid="337"/>
                                        </p:tgtEl>
                                      </p:cBhvr>
                                      <p:to x="100000" y="100000"/>
                                    </p:animScale>
                                    <p:animScale>
                                      <p:cBhvr>
                                        <p:cTn id="256" dur="26">
                                          <p:stCondLst>
                                            <p:cond delay="1808"/>
                                          </p:stCondLst>
                                        </p:cTn>
                                        <p:tgtEl>
                                          <p:spTgt spid="337"/>
                                        </p:tgtEl>
                                      </p:cBhvr>
                                      <p:to x="100000" y="95000"/>
                                    </p:animScale>
                                    <p:animScale>
                                      <p:cBhvr>
                                        <p:cTn id="257" dur="166" decel="50000">
                                          <p:stCondLst>
                                            <p:cond delay="1834"/>
                                          </p:stCondLst>
                                        </p:cTn>
                                        <p:tgtEl>
                                          <p:spTgt spid="337"/>
                                        </p:tgtEl>
                                      </p:cBhvr>
                                      <p:to x="100000" y="100000"/>
                                    </p:animScale>
                                  </p:childTnLst>
                                </p:cTn>
                              </p:par>
                            </p:childTnLst>
                          </p:cTn>
                        </p:par>
                      </p:childTnLst>
                    </p:cTn>
                  </p:par>
                </p:childTnLst>
              </p:cTn>
              <p:nextCondLst>
                <p:cond evt="onClick" delay="0">
                  <p:tgtEl>
                    <p:spTgt spid="336"/>
                  </p:tgtEl>
                </p:cond>
              </p:nextCondLst>
            </p:seq>
            <p:seq concurrent="1" nextAc="seek">
              <p:cTn id="258" restart="whenNotActive" fill="hold" evtFilter="cancelBubble" nodeType="interactiveSeq">
                <p:stCondLst>
                  <p:cond evt="onClick" delay="0">
                    <p:tgtEl>
                      <p:spTgt spid="338"/>
                    </p:tgtEl>
                  </p:cond>
                </p:stCondLst>
                <p:endSync evt="end" delay="0">
                  <p:rtn val="all"/>
                </p:endSync>
                <p:childTnLst>
                  <p:par>
                    <p:cTn id="259" fill="hold">
                      <p:stCondLst>
                        <p:cond delay="0"/>
                      </p:stCondLst>
                      <p:childTnLst>
                        <p:par>
                          <p:cTn id="260" fill="hold">
                            <p:stCondLst>
                              <p:cond delay="0"/>
                            </p:stCondLst>
                            <p:childTnLst>
                              <p:par>
                                <p:cTn id="261" presetID="1" presetClass="entr" presetSubtype="0" fill="hold" nodeType="clickEffect">
                                  <p:stCondLst>
                                    <p:cond delay="0"/>
                                  </p:stCondLst>
                                  <p:childTnLst>
                                    <p:set>
                                      <p:cBhvr>
                                        <p:cTn id="262" dur="1" fill="hold">
                                          <p:stCondLst>
                                            <p:cond delay="0"/>
                                          </p:stCondLst>
                                        </p:cTn>
                                        <p:tgtEl>
                                          <p:spTgt spid="339"/>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340"/>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nodeType="clickEffect">
                                  <p:stCondLst>
                                    <p:cond delay="0"/>
                                  </p:stCondLst>
                                  <p:childTnLst>
                                    <p:set>
                                      <p:cBhvr>
                                        <p:cTn id="270" dur="1" fill="hold">
                                          <p:stCondLst>
                                            <p:cond delay="0"/>
                                          </p:stCondLst>
                                        </p:cTn>
                                        <p:tgtEl>
                                          <p:spTgt spid="341"/>
                                        </p:tgtEl>
                                        <p:attrNameLst>
                                          <p:attrName>style.visibility</p:attrName>
                                        </p:attrNameLst>
                                      </p:cBhvr>
                                      <p:to>
                                        <p:strVal val="visible"/>
                                      </p:to>
                                    </p:set>
                                  </p:childTnLst>
                                </p:cTn>
                              </p:par>
                            </p:childTnLst>
                          </p:cTn>
                        </p:par>
                      </p:childTnLst>
                    </p:cTn>
                  </p:par>
                </p:childTnLst>
              </p:cTn>
              <p:nextCondLst>
                <p:cond evt="onClick" delay="0">
                  <p:tgtEl>
                    <p:spTgt spid="338"/>
                  </p:tgtEl>
                </p:cond>
              </p:nextCondLst>
            </p:seq>
            <p:seq concurrent="1" nextAc="seek">
              <p:cTn id="271" restart="whenNotActive" fill="hold" evtFilter="cancelBubble" nodeType="interactiveSeq">
                <p:stCondLst>
                  <p:cond evt="onClick" delay="0">
                    <p:tgtEl>
                      <p:spTgt spid="341"/>
                    </p:tgtEl>
                  </p:cond>
                </p:stCondLst>
                <p:endSync evt="end" delay="0">
                  <p:rtn val="all"/>
                </p:endSync>
                <p:childTnLst>
                  <p:par>
                    <p:cTn id="272" fill="hold">
                      <p:stCondLst>
                        <p:cond delay="0"/>
                      </p:stCondLst>
                      <p:childTnLst>
                        <p:par>
                          <p:cTn id="273" fill="hold">
                            <p:stCondLst>
                              <p:cond delay="0"/>
                            </p:stCondLst>
                            <p:childTnLst>
                              <p:par>
                                <p:cTn id="274" presetID="26" presetClass="entr" presetSubtype="0" fill="hold" nodeType="clickEffect">
                                  <p:stCondLst>
                                    <p:cond delay="0"/>
                                  </p:stCondLst>
                                  <p:childTnLst>
                                    <p:set>
                                      <p:cBhvr>
                                        <p:cTn id="275" dur="1" fill="hold">
                                          <p:stCondLst>
                                            <p:cond delay="0"/>
                                          </p:stCondLst>
                                        </p:cTn>
                                        <p:tgtEl>
                                          <p:spTgt spid="342"/>
                                        </p:tgtEl>
                                        <p:attrNameLst>
                                          <p:attrName>style.visibility</p:attrName>
                                        </p:attrNameLst>
                                      </p:cBhvr>
                                      <p:to>
                                        <p:strVal val="visible"/>
                                      </p:to>
                                    </p:set>
                                    <p:animEffect transition="in" filter="wipe(down)">
                                      <p:cBhvr>
                                        <p:cTn id="276" dur="580">
                                          <p:stCondLst>
                                            <p:cond delay="0"/>
                                          </p:stCondLst>
                                        </p:cTn>
                                        <p:tgtEl>
                                          <p:spTgt spid="342"/>
                                        </p:tgtEl>
                                      </p:cBhvr>
                                    </p:animEffect>
                                    <p:anim calcmode="lin" valueType="num">
                                      <p:cBhvr>
                                        <p:cTn id="277" dur="1822" tmFilter="0,0; 0.14,0.36; 0.43,0.73; 0.71,0.91; 1.0,1.0">
                                          <p:stCondLst>
                                            <p:cond delay="0"/>
                                          </p:stCondLst>
                                        </p:cTn>
                                        <p:tgtEl>
                                          <p:spTgt spid="342"/>
                                        </p:tgtEl>
                                        <p:attrNameLst>
                                          <p:attrName>ppt_x</p:attrName>
                                        </p:attrNameLst>
                                      </p:cBhvr>
                                      <p:tavLst>
                                        <p:tav tm="0">
                                          <p:val>
                                            <p:strVal val="#ppt_x-0.25"/>
                                          </p:val>
                                        </p:tav>
                                        <p:tav tm="100000">
                                          <p:val>
                                            <p:strVal val="#ppt_x"/>
                                          </p:val>
                                        </p:tav>
                                      </p:tavLst>
                                    </p:anim>
                                    <p:anim calcmode="lin" valueType="num">
                                      <p:cBhvr>
                                        <p:cTn id="278" dur="664" tmFilter="0.0,0.0; 0.25,0.07; 0.50,0.2; 0.75,0.467; 1.0,1.0">
                                          <p:stCondLst>
                                            <p:cond delay="0"/>
                                          </p:stCondLst>
                                        </p:cTn>
                                        <p:tgtEl>
                                          <p:spTgt spid="342"/>
                                        </p:tgtEl>
                                        <p:attrNameLst>
                                          <p:attrName>ppt_y</p:attrName>
                                        </p:attrNameLst>
                                      </p:cBhvr>
                                      <p:tavLst>
                                        <p:tav tm="0" fmla="#ppt_y-sin(pi*$)/3">
                                          <p:val>
                                            <p:fltVal val="0.5"/>
                                          </p:val>
                                        </p:tav>
                                        <p:tav tm="100000">
                                          <p:val>
                                            <p:fltVal val="1"/>
                                          </p:val>
                                        </p:tav>
                                      </p:tavLst>
                                    </p:anim>
                                    <p:anim calcmode="lin" valueType="num">
                                      <p:cBhvr>
                                        <p:cTn id="279" dur="664" tmFilter="0, 0; 0.125,0.2665; 0.25,0.4; 0.375,0.465; 0.5,0.5;  0.625,0.535; 0.75,0.6; 0.875,0.7335; 1,1">
                                          <p:stCondLst>
                                            <p:cond delay="664"/>
                                          </p:stCondLst>
                                        </p:cTn>
                                        <p:tgtEl>
                                          <p:spTgt spid="342"/>
                                        </p:tgtEl>
                                        <p:attrNameLst>
                                          <p:attrName>ppt_y</p:attrName>
                                        </p:attrNameLst>
                                      </p:cBhvr>
                                      <p:tavLst>
                                        <p:tav tm="0" fmla="#ppt_y-sin(pi*$)/9">
                                          <p:val>
                                            <p:fltVal val="0"/>
                                          </p:val>
                                        </p:tav>
                                        <p:tav tm="100000">
                                          <p:val>
                                            <p:fltVal val="1"/>
                                          </p:val>
                                        </p:tav>
                                      </p:tavLst>
                                    </p:anim>
                                    <p:anim calcmode="lin" valueType="num">
                                      <p:cBhvr>
                                        <p:cTn id="280" dur="332" tmFilter="0, 0; 0.125,0.2665; 0.25,0.4; 0.375,0.465; 0.5,0.5;  0.625,0.535; 0.75,0.6; 0.875,0.7335; 1,1">
                                          <p:stCondLst>
                                            <p:cond delay="1324"/>
                                          </p:stCondLst>
                                        </p:cTn>
                                        <p:tgtEl>
                                          <p:spTgt spid="342"/>
                                        </p:tgtEl>
                                        <p:attrNameLst>
                                          <p:attrName>ppt_y</p:attrName>
                                        </p:attrNameLst>
                                      </p:cBhvr>
                                      <p:tavLst>
                                        <p:tav tm="0" fmla="#ppt_y-sin(pi*$)/27">
                                          <p:val>
                                            <p:fltVal val="0"/>
                                          </p:val>
                                        </p:tav>
                                        <p:tav tm="100000">
                                          <p:val>
                                            <p:fltVal val="1"/>
                                          </p:val>
                                        </p:tav>
                                      </p:tavLst>
                                    </p:anim>
                                    <p:anim calcmode="lin" valueType="num">
                                      <p:cBhvr>
                                        <p:cTn id="281" dur="164" tmFilter="0, 0; 0.125,0.2665; 0.25,0.4; 0.375,0.465; 0.5,0.5;  0.625,0.535; 0.75,0.6; 0.875,0.7335; 1,1">
                                          <p:stCondLst>
                                            <p:cond delay="1656"/>
                                          </p:stCondLst>
                                        </p:cTn>
                                        <p:tgtEl>
                                          <p:spTgt spid="342"/>
                                        </p:tgtEl>
                                        <p:attrNameLst>
                                          <p:attrName>ppt_y</p:attrName>
                                        </p:attrNameLst>
                                      </p:cBhvr>
                                      <p:tavLst>
                                        <p:tav tm="0" fmla="#ppt_y-sin(pi*$)/81">
                                          <p:val>
                                            <p:fltVal val="0"/>
                                          </p:val>
                                        </p:tav>
                                        <p:tav tm="100000">
                                          <p:val>
                                            <p:fltVal val="1"/>
                                          </p:val>
                                        </p:tav>
                                      </p:tavLst>
                                    </p:anim>
                                    <p:animScale>
                                      <p:cBhvr>
                                        <p:cTn id="282" dur="26">
                                          <p:stCondLst>
                                            <p:cond delay="650"/>
                                          </p:stCondLst>
                                        </p:cTn>
                                        <p:tgtEl>
                                          <p:spTgt spid="342"/>
                                        </p:tgtEl>
                                      </p:cBhvr>
                                      <p:to x="100000" y="60000"/>
                                    </p:animScale>
                                    <p:animScale>
                                      <p:cBhvr>
                                        <p:cTn id="283" dur="166" decel="50000">
                                          <p:stCondLst>
                                            <p:cond delay="676"/>
                                          </p:stCondLst>
                                        </p:cTn>
                                        <p:tgtEl>
                                          <p:spTgt spid="342"/>
                                        </p:tgtEl>
                                      </p:cBhvr>
                                      <p:to x="100000" y="100000"/>
                                    </p:animScale>
                                    <p:animScale>
                                      <p:cBhvr>
                                        <p:cTn id="284" dur="26">
                                          <p:stCondLst>
                                            <p:cond delay="1312"/>
                                          </p:stCondLst>
                                        </p:cTn>
                                        <p:tgtEl>
                                          <p:spTgt spid="342"/>
                                        </p:tgtEl>
                                      </p:cBhvr>
                                      <p:to x="100000" y="80000"/>
                                    </p:animScale>
                                    <p:animScale>
                                      <p:cBhvr>
                                        <p:cTn id="285" dur="166" decel="50000">
                                          <p:stCondLst>
                                            <p:cond delay="1338"/>
                                          </p:stCondLst>
                                        </p:cTn>
                                        <p:tgtEl>
                                          <p:spTgt spid="342"/>
                                        </p:tgtEl>
                                      </p:cBhvr>
                                      <p:to x="100000" y="100000"/>
                                    </p:animScale>
                                    <p:animScale>
                                      <p:cBhvr>
                                        <p:cTn id="286" dur="26">
                                          <p:stCondLst>
                                            <p:cond delay="1642"/>
                                          </p:stCondLst>
                                        </p:cTn>
                                        <p:tgtEl>
                                          <p:spTgt spid="342"/>
                                        </p:tgtEl>
                                      </p:cBhvr>
                                      <p:to x="100000" y="90000"/>
                                    </p:animScale>
                                    <p:animScale>
                                      <p:cBhvr>
                                        <p:cTn id="287" dur="166" decel="50000">
                                          <p:stCondLst>
                                            <p:cond delay="1668"/>
                                          </p:stCondLst>
                                        </p:cTn>
                                        <p:tgtEl>
                                          <p:spTgt spid="342"/>
                                        </p:tgtEl>
                                      </p:cBhvr>
                                      <p:to x="100000" y="100000"/>
                                    </p:animScale>
                                    <p:animScale>
                                      <p:cBhvr>
                                        <p:cTn id="288" dur="26">
                                          <p:stCondLst>
                                            <p:cond delay="1808"/>
                                          </p:stCondLst>
                                        </p:cTn>
                                        <p:tgtEl>
                                          <p:spTgt spid="342"/>
                                        </p:tgtEl>
                                      </p:cBhvr>
                                      <p:to x="100000" y="95000"/>
                                    </p:animScale>
                                    <p:animScale>
                                      <p:cBhvr>
                                        <p:cTn id="289" dur="166" decel="50000">
                                          <p:stCondLst>
                                            <p:cond delay="1834"/>
                                          </p:stCondLst>
                                        </p:cTn>
                                        <p:tgtEl>
                                          <p:spTgt spid="342"/>
                                        </p:tgtEl>
                                      </p:cBhvr>
                                      <p:to x="100000" y="100000"/>
                                    </p:animScale>
                                  </p:childTnLst>
                                </p:cTn>
                              </p:par>
                            </p:childTnLst>
                          </p:cTn>
                        </p:par>
                      </p:childTnLst>
                    </p:cTn>
                  </p:par>
                </p:childTnLst>
              </p:cTn>
              <p:nextCondLst>
                <p:cond evt="onClick" delay="0">
                  <p:tgtEl>
                    <p:spTgt spid="341"/>
                  </p:tgtEl>
                </p:cond>
              </p:nextCondLst>
            </p:seq>
            <p:seq concurrent="1" nextAc="seek">
              <p:cTn id="290" restart="whenNotActive" fill="hold" evtFilter="cancelBubble" nodeType="interactiveSeq">
                <p:stCondLst>
                  <p:cond evt="onClick" delay="0">
                    <p:tgtEl>
                      <p:spTgt spid="343"/>
                    </p:tgtEl>
                  </p:cond>
                </p:stCondLst>
                <p:endSync evt="end" delay="0">
                  <p:rtn val="all"/>
                </p:endSync>
                <p:childTnLst>
                  <p:par>
                    <p:cTn id="291" fill="hold">
                      <p:stCondLst>
                        <p:cond delay="0"/>
                      </p:stCondLst>
                      <p:childTnLst>
                        <p:par>
                          <p:cTn id="292" fill="hold">
                            <p:stCondLst>
                              <p:cond delay="0"/>
                            </p:stCondLst>
                            <p:childTnLst>
                              <p:par>
                                <p:cTn id="293" presetID="1" presetClass="entr" presetSubtype="0" fill="hold" nodeType="clickEffect">
                                  <p:stCondLst>
                                    <p:cond delay="0"/>
                                  </p:stCondLst>
                                  <p:childTnLst>
                                    <p:set>
                                      <p:cBhvr>
                                        <p:cTn id="294" dur="1" fill="hold">
                                          <p:stCondLst>
                                            <p:cond delay="0"/>
                                          </p:stCondLst>
                                        </p:cTn>
                                        <p:tgtEl>
                                          <p:spTgt spid="344"/>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nodeType="clickEffect">
                                  <p:stCondLst>
                                    <p:cond delay="0"/>
                                  </p:stCondLst>
                                  <p:childTnLst>
                                    <p:set>
                                      <p:cBhvr>
                                        <p:cTn id="298" dur="1" fill="hold">
                                          <p:stCondLst>
                                            <p:cond delay="0"/>
                                          </p:stCondLst>
                                        </p:cTn>
                                        <p:tgtEl>
                                          <p:spTgt spid="345"/>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nodeType="clickEffect">
                                  <p:stCondLst>
                                    <p:cond delay="0"/>
                                  </p:stCondLst>
                                  <p:childTnLst>
                                    <p:set>
                                      <p:cBhvr>
                                        <p:cTn id="302" dur="1" fill="hold">
                                          <p:stCondLst>
                                            <p:cond delay="0"/>
                                          </p:stCondLst>
                                        </p:cTn>
                                        <p:tgtEl>
                                          <p:spTgt spid="346"/>
                                        </p:tgtEl>
                                        <p:attrNameLst>
                                          <p:attrName>style.visibility</p:attrName>
                                        </p:attrNameLst>
                                      </p:cBhvr>
                                      <p:to>
                                        <p:strVal val="visible"/>
                                      </p:to>
                                    </p:set>
                                  </p:childTnLst>
                                </p:cTn>
                              </p:par>
                            </p:childTnLst>
                          </p:cTn>
                        </p:par>
                      </p:childTnLst>
                    </p:cTn>
                  </p:par>
                </p:childTnLst>
              </p:cTn>
              <p:nextCondLst>
                <p:cond evt="onClick" delay="0">
                  <p:tgtEl>
                    <p:spTgt spid="343"/>
                  </p:tgtEl>
                </p:cond>
              </p:nextCondLst>
            </p:seq>
            <p:seq concurrent="1" nextAc="seek">
              <p:cTn id="303" restart="whenNotActive" fill="hold" evtFilter="cancelBubble" nodeType="interactiveSeq">
                <p:stCondLst>
                  <p:cond evt="onClick" delay="0">
                    <p:tgtEl>
                      <p:spTgt spid="346"/>
                    </p:tgtEl>
                  </p:cond>
                </p:stCondLst>
                <p:endSync evt="end" delay="0">
                  <p:rtn val="all"/>
                </p:endSync>
                <p:childTnLst>
                  <p:par>
                    <p:cTn id="304" fill="hold">
                      <p:stCondLst>
                        <p:cond delay="0"/>
                      </p:stCondLst>
                      <p:childTnLst>
                        <p:par>
                          <p:cTn id="305" fill="hold">
                            <p:stCondLst>
                              <p:cond delay="0"/>
                            </p:stCondLst>
                            <p:childTnLst>
                              <p:par>
                                <p:cTn id="306" presetID="26" presetClass="entr" presetSubtype="0" fill="hold" nodeType="clickEffect">
                                  <p:stCondLst>
                                    <p:cond delay="0"/>
                                  </p:stCondLst>
                                  <p:childTnLst>
                                    <p:set>
                                      <p:cBhvr>
                                        <p:cTn id="307" dur="1" fill="hold">
                                          <p:stCondLst>
                                            <p:cond delay="0"/>
                                          </p:stCondLst>
                                        </p:cTn>
                                        <p:tgtEl>
                                          <p:spTgt spid="347"/>
                                        </p:tgtEl>
                                        <p:attrNameLst>
                                          <p:attrName>style.visibility</p:attrName>
                                        </p:attrNameLst>
                                      </p:cBhvr>
                                      <p:to>
                                        <p:strVal val="visible"/>
                                      </p:to>
                                    </p:set>
                                    <p:animEffect transition="in" filter="wipe(down)">
                                      <p:cBhvr>
                                        <p:cTn id="308" dur="580">
                                          <p:stCondLst>
                                            <p:cond delay="0"/>
                                          </p:stCondLst>
                                        </p:cTn>
                                        <p:tgtEl>
                                          <p:spTgt spid="347"/>
                                        </p:tgtEl>
                                      </p:cBhvr>
                                    </p:animEffect>
                                    <p:anim calcmode="lin" valueType="num">
                                      <p:cBhvr>
                                        <p:cTn id="309" dur="1822" tmFilter="0,0; 0.14,0.36; 0.43,0.73; 0.71,0.91; 1.0,1.0">
                                          <p:stCondLst>
                                            <p:cond delay="0"/>
                                          </p:stCondLst>
                                        </p:cTn>
                                        <p:tgtEl>
                                          <p:spTgt spid="347"/>
                                        </p:tgtEl>
                                        <p:attrNameLst>
                                          <p:attrName>ppt_x</p:attrName>
                                        </p:attrNameLst>
                                      </p:cBhvr>
                                      <p:tavLst>
                                        <p:tav tm="0">
                                          <p:val>
                                            <p:strVal val="#ppt_x-0.25"/>
                                          </p:val>
                                        </p:tav>
                                        <p:tav tm="100000">
                                          <p:val>
                                            <p:strVal val="#ppt_x"/>
                                          </p:val>
                                        </p:tav>
                                      </p:tavLst>
                                    </p:anim>
                                    <p:anim calcmode="lin" valueType="num">
                                      <p:cBhvr>
                                        <p:cTn id="310" dur="664" tmFilter="0.0,0.0; 0.25,0.07; 0.50,0.2; 0.75,0.467; 1.0,1.0">
                                          <p:stCondLst>
                                            <p:cond delay="0"/>
                                          </p:stCondLst>
                                        </p:cTn>
                                        <p:tgtEl>
                                          <p:spTgt spid="347"/>
                                        </p:tgtEl>
                                        <p:attrNameLst>
                                          <p:attrName>ppt_y</p:attrName>
                                        </p:attrNameLst>
                                      </p:cBhvr>
                                      <p:tavLst>
                                        <p:tav tm="0" fmla="#ppt_y-sin(pi*$)/3">
                                          <p:val>
                                            <p:fltVal val="0.5"/>
                                          </p:val>
                                        </p:tav>
                                        <p:tav tm="100000">
                                          <p:val>
                                            <p:fltVal val="1"/>
                                          </p:val>
                                        </p:tav>
                                      </p:tavLst>
                                    </p:anim>
                                    <p:anim calcmode="lin" valueType="num">
                                      <p:cBhvr>
                                        <p:cTn id="311" dur="664" tmFilter="0, 0; 0.125,0.2665; 0.25,0.4; 0.375,0.465; 0.5,0.5;  0.625,0.535; 0.75,0.6; 0.875,0.7335; 1,1">
                                          <p:stCondLst>
                                            <p:cond delay="664"/>
                                          </p:stCondLst>
                                        </p:cTn>
                                        <p:tgtEl>
                                          <p:spTgt spid="347"/>
                                        </p:tgtEl>
                                        <p:attrNameLst>
                                          <p:attrName>ppt_y</p:attrName>
                                        </p:attrNameLst>
                                      </p:cBhvr>
                                      <p:tavLst>
                                        <p:tav tm="0" fmla="#ppt_y-sin(pi*$)/9">
                                          <p:val>
                                            <p:fltVal val="0"/>
                                          </p:val>
                                        </p:tav>
                                        <p:tav tm="100000">
                                          <p:val>
                                            <p:fltVal val="1"/>
                                          </p:val>
                                        </p:tav>
                                      </p:tavLst>
                                    </p:anim>
                                    <p:anim calcmode="lin" valueType="num">
                                      <p:cBhvr>
                                        <p:cTn id="312" dur="332" tmFilter="0, 0; 0.125,0.2665; 0.25,0.4; 0.375,0.465; 0.5,0.5;  0.625,0.535; 0.75,0.6; 0.875,0.7335; 1,1">
                                          <p:stCondLst>
                                            <p:cond delay="1324"/>
                                          </p:stCondLst>
                                        </p:cTn>
                                        <p:tgtEl>
                                          <p:spTgt spid="347"/>
                                        </p:tgtEl>
                                        <p:attrNameLst>
                                          <p:attrName>ppt_y</p:attrName>
                                        </p:attrNameLst>
                                      </p:cBhvr>
                                      <p:tavLst>
                                        <p:tav tm="0" fmla="#ppt_y-sin(pi*$)/27">
                                          <p:val>
                                            <p:fltVal val="0"/>
                                          </p:val>
                                        </p:tav>
                                        <p:tav tm="100000">
                                          <p:val>
                                            <p:fltVal val="1"/>
                                          </p:val>
                                        </p:tav>
                                      </p:tavLst>
                                    </p:anim>
                                    <p:anim calcmode="lin" valueType="num">
                                      <p:cBhvr>
                                        <p:cTn id="313" dur="164" tmFilter="0, 0; 0.125,0.2665; 0.25,0.4; 0.375,0.465; 0.5,0.5;  0.625,0.535; 0.75,0.6; 0.875,0.7335; 1,1">
                                          <p:stCondLst>
                                            <p:cond delay="1656"/>
                                          </p:stCondLst>
                                        </p:cTn>
                                        <p:tgtEl>
                                          <p:spTgt spid="347"/>
                                        </p:tgtEl>
                                        <p:attrNameLst>
                                          <p:attrName>ppt_y</p:attrName>
                                        </p:attrNameLst>
                                      </p:cBhvr>
                                      <p:tavLst>
                                        <p:tav tm="0" fmla="#ppt_y-sin(pi*$)/81">
                                          <p:val>
                                            <p:fltVal val="0"/>
                                          </p:val>
                                        </p:tav>
                                        <p:tav tm="100000">
                                          <p:val>
                                            <p:fltVal val="1"/>
                                          </p:val>
                                        </p:tav>
                                      </p:tavLst>
                                    </p:anim>
                                    <p:animScale>
                                      <p:cBhvr>
                                        <p:cTn id="314" dur="26">
                                          <p:stCondLst>
                                            <p:cond delay="650"/>
                                          </p:stCondLst>
                                        </p:cTn>
                                        <p:tgtEl>
                                          <p:spTgt spid="347"/>
                                        </p:tgtEl>
                                      </p:cBhvr>
                                      <p:to x="100000" y="60000"/>
                                    </p:animScale>
                                    <p:animScale>
                                      <p:cBhvr>
                                        <p:cTn id="315" dur="166" decel="50000">
                                          <p:stCondLst>
                                            <p:cond delay="676"/>
                                          </p:stCondLst>
                                        </p:cTn>
                                        <p:tgtEl>
                                          <p:spTgt spid="347"/>
                                        </p:tgtEl>
                                      </p:cBhvr>
                                      <p:to x="100000" y="100000"/>
                                    </p:animScale>
                                    <p:animScale>
                                      <p:cBhvr>
                                        <p:cTn id="316" dur="26">
                                          <p:stCondLst>
                                            <p:cond delay="1312"/>
                                          </p:stCondLst>
                                        </p:cTn>
                                        <p:tgtEl>
                                          <p:spTgt spid="347"/>
                                        </p:tgtEl>
                                      </p:cBhvr>
                                      <p:to x="100000" y="80000"/>
                                    </p:animScale>
                                    <p:animScale>
                                      <p:cBhvr>
                                        <p:cTn id="317" dur="166" decel="50000">
                                          <p:stCondLst>
                                            <p:cond delay="1338"/>
                                          </p:stCondLst>
                                        </p:cTn>
                                        <p:tgtEl>
                                          <p:spTgt spid="347"/>
                                        </p:tgtEl>
                                      </p:cBhvr>
                                      <p:to x="100000" y="100000"/>
                                    </p:animScale>
                                    <p:animScale>
                                      <p:cBhvr>
                                        <p:cTn id="318" dur="26">
                                          <p:stCondLst>
                                            <p:cond delay="1642"/>
                                          </p:stCondLst>
                                        </p:cTn>
                                        <p:tgtEl>
                                          <p:spTgt spid="347"/>
                                        </p:tgtEl>
                                      </p:cBhvr>
                                      <p:to x="100000" y="90000"/>
                                    </p:animScale>
                                    <p:animScale>
                                      <p:cBhvr>
                                        <p:cTn id="319" dur="166" decel="50000">
                                          <p:stCondLst>
                                            <p:cond delay="1668"/>
                                          </p:stCondLst>
                                        </p:cTn>
                                        <p:tgtEl>
                                          <p:spTgt spid="347"/>
                                        </p:tgtEl>
                                      </p:cBhvr>
                                      <p:to x="100000" y="100000"/>
                                    </p:animScale>
                                    <p:animScale>
                                      <p:cBhvr>
                                        <p:cTn id="320" dur="26">
                                          <p:stCondLst>
                                            <p:cond delay="1808"/>
                                          </p:stCondLst>
                                        </p:cTn>
                                        <p:tgtEl>
                                          <p:spTgt spid="347"/>
                                        </p:tgtEl>
                                      </p:cBhvr>
                                      <p:to x="100000" y="95000"/>
                                    </p:animScale>
                                    <p:animScale>
                                      <p:cBhvr>
                                        <p:cTn id="321" dur="166" decel="50000">
                                          <p:stCondLst>
                                            <p:cond delay="1834"/>
                                          </p:stCondLst>
                                        </p:cTn>
                                        <p:tgtEl>
                                          <p:spTgt spid="347"/>
                                        </p:tgtEl>
                                      </p:cBhvr>
                                      <p:to x="100000" y="100000"/>
                                    </p:animScale>
                                  </p:childTnLst>
                                </p:cTn>
                              </p:par>
                            </p:childTnLst>
                          </p:cTn>
                        </p:par>
                      </p:childTnLst>
                    </p:cTn>
                  </p:par>
                </p:childTnLst>
              </p:cTn>
              <p:nextCondLst>
                <p:cond evt="onClick" delay="0">
                  <p:tgtEl>
                    <p:spTgt spid="346"/>
                  </p:tgtEl>
                </p:cond>
              </p:nextCondLst>
            </p:seq>
            <p:seq concurrent="1" nextAc="seek">
              <p:cTn id="322" restart="whenNotActive" fill="hold" evtFilter="cancelBubble" nodeType="interactiveSeq">
                <p:stCondLst>
                  <p:cond evt="onClick" delay="0">
                    <p:tgtEl>
                      <p:spTgt spid="348"/>
                    </p:tgtEl>
                  </p:cond>
                </p:stCondLst>
                <p:endSync evt="end" delay="0">
                  <p:rtn val="all"/>
                </p:endSync>
                <p:childTnLst>
                  <p:par>
                    <p:cTn id="323" fill="hold">
                      <p:stCondLst>
                        <p:cond delay="0"/>
                      </p:stCondLst>
                      <p:childTnLst>
                        <p:par>
                          <p:cTn id="324" fill="hold">
                            <p:stCondLst>
                              <p:cond delay="0"/>
                            </p:stCondLst>
                            <p:childTnLst>
                              <p:par>
                                <p:cTn id="325" presetID="1" presetClass="entr" presetSubtype="0" fill="hold" nodeType="clickEffect">
                                  <p:stCondLst>
                                    <p:cond delay="0"/>
                                  </p:stCondLst>
                                  <p:childTnLst>
                                    <p:set>
                                      <p:cBhvr>
                                        <p:cTn id="326" dur="1" fill="hold">
                                          <p:stCondLst>
                                            <p:cond delay="0"/>
                                          </p:stCondLst>
                                        </p:cTn>
                                        <p:tgtEl>
                                          <p:spTgt spid="349"/>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presetID="1" presetClass="entr" presetSubtype="0" fill="hold" nodeType="clickEffect">
                                  <p:stCondLst>
                                    <p:cond delay="0"/>
                                  </p:stCondLst>
                                  <p:childTnLst>
                                    <p:set>
                                      <p:cBhvr>
                                        <p:cTn id="330" dur="1" fill="hold">
                                          <p:stCondLst>
                                            <p:cond delay="0"/>
                                          </p:stCondLst>
                                        </p:cTn>
                                        <p:tgtEl>
                                          <p:spTgt spid="350"/>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ntr" presetSubtype="0" fill="hold" nodeType="clickEffect">
                                  <p:stCondLst>
                                    <p:cond delay="0"/>
                                  </p:stCondLst>
                                  <p:childTnLst>
                                    <p:set>
                                      <p:cBhvr>
                                        <p:cTn id="334" dur="1" fill="hold">
                                          <p:stCondLst>
                                            <p:cond delay="0"/>
                                          </p:stCondLst>
                                        </p:cTn>
                                        <p:tgtEl>
                                          <p:spTgt spid="351"/>
                                        </p:tgtEl>
                                        <p:attrNameLst>
                                          <p:attrName>style.visibility</p:attrName>
                                        </p:attrNameLst>
                                      </p:cBhvr>
                                      <p:to>
                                        <p:strVal val="visible"/>
                                      </p:to>
                                    </p:set>
                                  </p:childTnLst>
                                </p:cTn>
                              </p:par>
                            </p:childTnLst>
                          </p:cTn>
                        </p:par>
                      </p:childTnLst>
                    </p:cTn>
                  </p:par>
                </p:childTnLst>
              </p:cTn>
              <p:nextCondLst>
                <p:cond evt="onClick" delay="0">
                  <p:tgtEl>
                    <p:spTgt spid="348"/>
                  </p:tgtEl>
                </p:cond>
              </p:nextCondLst>
            </p:seq>
            <p:seq concurrent="1" nextAc="seek">
              <p:cTn id="335" restart="whenNotActive" fill="hold" evtFilter="cancelBubble" nodeType="interactiveSeq">
                <p:stCondLst>
                  <p:cond evt="onClick" delay="0">
                    <p:tgtEl>
                      <p:spTgt spid="351"/>
                    </p:tgtEl>
                  </p:cond>
                </p:stCondLst>
                <p:endSync evt="end" delay="0">
                  <p:rtn val="all"/>
                </p:endSync>
                <p:childTnLst>
                  <p:par>
                    <p:cTn id="336" fill="hold">
                      <p:stCondLst>
                        <p:cond delay="0"/>
                      </p:stCondLst>
                      <p:childTnLst>
                        <p:par>
                          <p:cTn id="337" fill="hold">
                            <p:stCondLst>
                              <p:cond delay="0"/>
                            </p:stCondLst>
                            <p:childTnLst>
                              <p:par>
                                <p:cTn id="338" presetID="26" presetClass="entr" presetSubtype="0" fill="hold" nodeType="clickEffect">
                                  <p:stCondLst>
                                    <p:cond delay="0"/>
                                  </p:stCondLst>
                                  <p:childTnLst>
                                    <p:set>
                                      <p:cBhvr>
                                        <p:cTn id="339" dur="1" fill="hold">
                                          <p:stCondLst>
                                            <p:cond delay="0"/>
                                          </p:stCondLst>
                                        </p:cTn>
                                        <p:tgtEl>
                                          <p:spTgt spid="352"/>
                                        </p:tgtEl>
                                        <p:attrNameLst>
                                          <p:attrName>style.visibility</p:attrName>
                                        </p:attrNameLst>
                                      </p:cBhvr>
                                      <p:to>
                                        <p:strVal val="visible"/>
                                      </p:to>
                                    </p:set>
                                    <p:animEffect transition="in" filter="wipe(down)">
                                      <p:cBhvr>
                                        <p:cTn id="340" dur="580">
                                          <p:stCondLst>
                                            <p:cond delay="0"/>
                                          </p:stCondLst>
                                        </p:cTn>
                                        <p:tgtEl>
                                          <p:spTgt spid="352"/>
                                        </p:tgtEl>
                                      </p:cBhvr>
                                    </p:animEffect>
                                    <p:anim calcmode="lin" valueType="num">
                                      <p:cBhvr>
                                        <p:cTn id="341" dur="1822" tmFilter="0,0; 0.14,0.36; 0.43,0.73; 0.71,0.91; 1.0,1.0">
                                          <p:stCondLst>
                                            <p:cond delay="0"/>
                                          </p:stCondLst>
                                        </p:cTn>
                                        <p:tgtEl>
                                          <p:spTgt spid="352"/>
                                        </p:tgtEl>
                                        <p:attrNameLst>
                                          <p:attrName>ppt_x</p:attrName>
                                        </p:attrNameLst>
                                      </p:cBhvr>
                                      <p:tavLst>
                                        <p:tav tm="0">
                                          <p:val>
                                            <p:strVal val="#ppt_x-0.25"/>
                                          </p:val>
                                        </p:tav>
                                        <p:tav tm="100000">
                                          <p:val>
                                            <p:strVal val="#ppt_x"/>
                                          </p:val>
                                        </p:tav>
                                      </p:tavLst>
                                    </p:anim>
                                    <p:anim calcmode="lin" valueType="num">
                                      <p:cBhvr>
                                        <p:cTn id="342" dur="664" tmFilter="0.0,0.0; 0.25,0.07; 0.50,0.2; 0.75,0.467; 1.0,1.0">
                                          <p:stCondLst>
                                            <p:cond delay="0"/>
                                          </p:stCondLst>
                                        </p:cTn>
                                        <p:tgtEl>
                                          <p:spTgt spid="352"/>
                                        </p:tgtEl>
                                        <p:attrNameLst>
                                          <p:attrName>ppt_y</p:attrName>
                                        </p:attrNameLst>
                                      </p:cBhvr>
                                      <p:tavLst>
                                        <p:tav tm="0" fmla="#ppt_y-sin(pi*$)/3">
                                          <p:val>
                                            <p:fltVal val="0.5"/>
                                          </p:val>
                                        </p:tav>
                                        <p:tav tm="100000">
                                          <p:val>
                                            <p:fltVal val="1"/>
                                          </p:val>
                                        </p:tav>
                                      </p:tavLst>
                                    </p:anim>
                                    <p:anim calcmode="lin" valueType="num">
                                      <p:cBhvr>
                                        <p:cTn id="343" dur="664" tmFilter="0, 0; 0.125,0.2665; 0.25,0.4; 0.375,0.465; 0.5,0.5;  0.625,0.535; 0.75,0.6; 0.875,0.7335; 1,1">
                                          <p:stCondLst>
                                            <p:cond delay="664"/>
                                          </p:stCondLst>
                                        </p:cTn>
                                        <p:tgtEl>
                                          <p:spTgt spid="352"/>
                                        </p:tgtEl>
                                        <p:attrNameLst>
                                          <p:attrName>ppt_y</p:attrName>
                                        </p:attrNameLst>
                                      </p:cBhvr>
                                      <p:tavLst>
                                        <p:tav tm="0" fmla="#ppt_y-sin(pi*$)/9">
                                          <p:val>
                                            <p:fltVal val="0"/>
                                          </p:val>
                                        </p:tav>
                                        <p:tav tm="100000">
                                          <p:val>
                                            <p:fltVal val="1"/>
                                          </p:val>
                                        </p:tav>
                                      </p:tavLst>
                                    </p:anim>
                                    <p:anim calcmode="lin" valueType="num">
                                      <p:cBhvr>
                                        <p:cTn id="344" dur="332" tmFilter="0, 0; 0.125,0.2665; 0.25,0.4; 0.375,0.465; 0.5,0.5;  0.625,0.535; 0.75,0.6; 0.875,0.7335; 1,1">
                                          <p:stCondLst>
                                            <p:cond delay="1324"/>
                                          </p:stCondLst>
                                        </p:cTn>
                                        <p:tgtEl>
                                          <p:spTgt spid="352"/>
                                        </p:tgtEl>
                                        <p:attrNameLst>
                                          <p:attrName>ppt_y</p:attrName>
                                        </p:attrNameLst>
                                      </p:cBhvr>
                                      <p:tavLst>
                                        <p:tav tm="0" fmla="#ppt_y-sin(pi*$)/27">
                                          <p:val>
                                            <p:fltVal val="0"/>
                                          </p:val>
                                        </p:tav>
                                        <p:tav tm="100000">
                                          <p:val>
                                            <p:fltVal val="1"/>
                                          </p:val>
                                        </p:tav>
                                      </p:tavLst>
                                    </p:anim>
                                    <p:anim calcmode="lin" valueType="num">
                                      <p:cBhvr>
                                        <p:cTn id="345" dur="164" tmFilter="0, 0; 0.125,0.2665; 0.25,0.4; 0.375,0.465; 0.5,0.5;  0.625,0.535; 0.75,0.6; 0.875,0.7335; 1,1">
                                          <p:stCondLst>
                                            <p:cond delay="1656"/>
                                          </p:stCondLst>
                                        </p:cTn>
                                        <p:tgtEl>
                                          <p:spTgt spid="352"/>
                                        </p:tgtEl>
                                        <p:attrNameLst>
                                          <p:attrName>ppt_y</p:attrName>
                                        </p:attrNameLst>
                                      </p:cBhvr>
                                      <p:tavLst>
                                        <p:tav tm="0" fmla="#ppt_y-sin(pi*$)/81">
                                          <p:val>
                                            <p:fltVal val="0"/>
                                          </p:val>
                                        </p:tav>
                                        <p:tav tm="100000">
                                          <p:val>
                                            <p:fltVal val="1"/>
                                          </p:val>
                                        </p:tav>
                                      </p:tavLst>
                                    </p:anim>
                                    <p:animScale>
                                      <p:cBhvr>
                                        <p:cTn id="346" dur="26">
                                          <p:stCondLst>
                                            <p:cond delay="650"/>
                                          </p:stCondLst>
                                        </p:cTn>
                                        <p:tgtEl>
                                          <p:spTgt spid="352"/>
                                        </p:tgtEl>
                                      </p:cBhvr>
                                      <p:to x="100000" y="60000"/>
                                    </p:animScale>
                                    <p:animScale>
                                      <p:cBhvr>
                                        <p:cTn id="347" dur="166" decel="50000">
                                          <p:stCondLst>
                                            <p:cond delay="676"/>
                                          </p:stCondLst>
                                        </p:cTn>
                                        <p:tgtEl>
                                          <p:spTgt spid="352"/>
                                        </p:tgtEl>
                                      </p:cBhvr>
                                      <p:to x="100000" y="100000"/>
                                    </p:animScale>
                                    <p:animScale>
                                      <p:cBhvr>
                                        <p:cTn id="348" dur="26">
                                          <p:stCondLst>
                                            <p:cond delay="1312"/>
                                          </p:stCondLst>
                                        </p:cTn>
                                        <p:tgtEl>
                                          <p:spTgt spid="352"/>
                                        </p:tgtEl>
                                      </p:cBhvr>
                                      <p:to x="100000" y="80000"/>
                                    </p:animScale>
                                    <p:animScale>
                                      <p:cBhvr>
                                        <p:cTn id="349" dur="166" decel="50000">
                                          <p:stCondLst>
                                            <p:cond delay="1338"/>
                                          </p:stCondLst>
                                        </p:cTn>
                                        <p:tgtEl>
                                          <p:spTgt spid="352"/>
                                        </p:tgtEl>
                                      </p:cBhvr>
                                      <p:to x="100000" y="100000"/>
                                    </p:animScale>
                                    <p:animScale>
                                      <p:cBhvr>
                                        <p:cTn id="350" dur="26">
                                          <p:stCondLst>
                                            <p:cond delay="1642"/>
                                          </p:stCondLst>
                                        </p:cTn>
                                        <p:tgtEl>
                                          <p:spTgt spid="352"/>
                                        </p:tgtEl>
                                      </p:cBhvr>
                                      <p:to x="100000" y="90000"/>
                                    </p:animScale>
                                    <p:animScale>
                                      <p:cBhvr>
                                        <p:cTn id="351" dur="166" decel="50000">
                                          <p:stCondLst>
                                            <p:cond delay="1668"/>
                                          </p:stCondLst>
                                        </p:cTn>
                                        <p:tgtEl>
                                          <p:spTgt spid="352"/>
                                        </p:tgtEl>
                                      </p:cBhvr>
                                      <p:to x="100000" y="100000"/>
                                    </p:animScale>
                                    <p:animScale>
                                      <p:cBhvr>
                                        <p:cTn id="352" dur="26">
                                          <p:stCondLst>
                                            <p:cond delay="1808"/>
                                          </p:stCondLst>
                                        </p:cTn>
                                        <p:tgtEl>
                                          <p:spTgt spid="352"/>
                                        </p:tgtEl>
                                      </p:cBhvr>
                                      <p:to x="100000" y="95000"/>
                                    </p:animScale>
                                    <p:animScale>
                                      <p:cBhvr>
                                        <p:cTn id="353" dur="166" decel="50000">
                                          <p:stCondLst>
                                            <p:cond delay="1834"/>
                                          </p:stCondLst>
                                        </p:cTn>
                                        <p:tgtEl>
                                          <p:spTgt spid="352"/>
                                        </p:tgtEl>
                                      </p:cBhvr>
                                      <p:to x="100000" y="100000"/>
                                    </p:animScale>
                                  </p:childTnLst>
                                </p:cTn>
                              </p:par>
                            </p:childTnLst>
                          </p:cTn>
                        </p:par>
                      </p:childTnLst>
                    </p:cTn>
                  </p:par>
                </p:childTnLst>
              </p:cTn>
              <p:nextCondLst>
                <p:cond evt="onClick" delay="0">
                  <p:tgtEl>
                    <p:spTgt spid="351"/>
                  </p:tgtEl>
                </p:cond>
              </p:nextCondLst>
            </p:seq>
            <p:seq concurrent="1" nextAc="seek">
              <p:cTn id="354" restart="whenNotActive" fill="hold" evtFilter="cancelBubble" nodeType="interactiveSeq">
                <p:stCondLst>
                  <p:cond evt="onClick" delay="0">
                    <p:tgtEl>
                      <p:spTgt spid="353"/>
                    </p:tgtEl>
                  </p:cond>
                </p:stCondLst>
                <p:endSync evt="end" delay="0">
                  <p:rtn val="all"/>
                </p:endSync>
                <p:childTnLst>
                  <p:par>
                    <p:cTn id="355" fill="hold">
                      <p:stCondLst>
                        <p:cond delay="0"/>
                      </p:stCondLst>
                      <p:childTnLst>
                        <p:par>
                          <p:cTn id="356" fill="hold">
                            <p:stCondLst>
                              <p:cond delay="0"/>
                            </p:stCondLst>
                            <p:childTnLst>
                              <p:par>
                                <p:cTn id="357" presetID="1" presetClass="entr" presetSubtype="0" fill="hold" nodeType="clickEffect">
                                  <p:stCondLst>
                                    <p:cond delay="0"/>
                                  </p:stCondLst>
                                  <p:childTnLst>
                                    <p:set>
                                      <p:cBhvr>
                                        <p:cTn id="358" dur="1" fill="hold">
                                          <p:stCondLst>
                                            <p:cond delay="0"/>
                                          </p:stCondLst>
                                        </p:cTn>
                                        <p:tgtEl>
                                          <p:spTgt spid="354"/>
                                        </p:tgtEl>
                                        <p:attrNameLst>
                                          <p:attrName>style.visibility</p:attrName>
                                        </p:attrNameLst>
                                      </p:cBhvr>
                                      <p:to>
                                        <p:strVal val="visible"/>
                                      </p:to>
                                    </p:set>
                                  </p:childTnLst>
                                </p:cTn>
                              </p:par>
                            </p:childTnLst>
                          </p:cTn>
                        </p:par>
                      </p:childTnLst>
                    </p:cTn>
                  </p:par>
                  <p:par>
                    <p:cTn id="359" fill="hold">
                      <p:stCondLst>
                        <p:cond delay="indefinite"/>
                      </p:stCondLst>
                      <p:childTnLst>
                        <p:par>
                          <p:cTn id="360" fill="hold">
                            <p:stCondLst>
                              <p:cond delay="0"/>
                            </p:stCondLst>
                            <p:childTnLst>
                              <p:par>
                                <p:cTn id="361" presetID="1" presetClass="entr" presetSubtype="0" fill="hold" nodeType="clickEffect">
                                  <p:stCondLst>
                                    <p:cond delay="0"/>
                                  </p:stCondLst>
                                  <p:childTnLst>
                                    <p:set>
                                      <p:cBhvr>
                                        <p:cTn id="362" dur="1" fill="hold">
                                          <p:stCondLst>
                                            <p:cond delay="0"/>
                                          </p:stCondLst>
                                        </p:cTn>
                                        <p:tgtEl>
                                          <p:spTgt spid="355"/>
                                        </p:tgtEl>
                                        <p:attrNameLst>
                                          <p:attrName>style.visibility</p:attrName>
                                        </p:attrNameLst>
                                      </p:cBhvr>
                                      <p:to>
                                        <p:strVal val="visible"/>
                                      </p:to>
                                    </p:set>
                                  </p:childTnLst>
                                </p:cTn>
                              </p:par>
                            </p:childTnLst>
                          </p:cTn>
                        </p:par>
                      </p:childTnLst>
                    </p:cTn>
                  </p:par>
                  <p:par>
                    <p:cTn id="363" fill="hold">
                      <p:stCondLst>
                        <p:cond delay="indefinite"/>
                      </p:stCondLst>
                      <p:childTnLst>
                        <p:par>
                          <p:cTn id="364" fill="hold">
                            <p:stCondLst>
                              <p:cond delay="0"/>
                            </p:stCondLst>
                            <p:childTnLst>
                              <p:par>
                                <p:cTn id="365" presetID="1" presetClass="entr" presetSubtype="0" fill="hold" nodeType="clickEffect">
                                  <p:stCondLst>
                                    <p:cond delay="0"/>
                                  </p:stCondLst>
                                  <p:childTnLst>
                                    <p:set>
                                      <p:cBhvr>
                                        <p:cTn id="366" dur="1" fill="hold">
                                          <p:stCondLst>
                                            <p:cond delay="0"/>
                                          </p:stCondLst>
                                        </p:cTn>
                                        <p:tgtEl>
                                          <p:spTgt spid="356"/>
                                        </p:tgtEl>
                                        <p:attrNameLst>
                                          <p:attrName>style.visibility</p:attrName>
                                        </p:attrNameLst>
                                      </p:cBhvr>
                                      <p:to>
                                        <p:strVal val="visible"/>
                                      </p:to>
                                    </p:set>
                                  </p:childTnLst>
                                </p:cTn>
                              </p:par>
                            </p:childTnLst>
                          </p:cTn>
                        </p:par>
                      </p:childTnLst>
                    </p:cTn>
                  </p:par>
                </p:childTnLst>
              </p:cTn>
              <p:nextCondLst>
                <p:cond evt="onClick" delay="0">
                  <p:tgtEl>
                    <p:spTgt spid="353"/>
                  </p:tgtEl>
                </p:cond>
              </p:nextCondLst>
            </p:seq>
            <p:seq concurrent="1" nextAc="seek">
              <p:cTn id="367" restart="whenNotActive" fill="hold" evtFilter="cancelBubble" nodeType="interactiveSeq">
                <p:stCondLst>
                  <p:cond evt="onClick" delay="0">
                    <p:tgtEl>
                      <p:spTgt spid="356"/>
                    </p:tgtEl>
                  </p:cond>
                </p:stCondLst>
                <p:endSync evt="end" delay="0">
                  <p:rtn val="all"/>
                </p:endSync>
                <p:childTnLst>
                  <p:par>
                    <p:cTn id="368" fill="hold">
                      <p:stCondLst>
                        <p:cond delay="0"/>
                      </p:stCondLst>
                      <p:childTnLst>
                        <p:par>
                          <p:cTn id="369" fill="hold">
                            <p:stCondLst>
                              <p:cond delay="0"/>
                            </p:stCondLst>
                            <p:childTnLst>
                              <p:par>
                                <p:cTn id="370" presetID="26" presetClass="entr" presetSubtype="0" fill="hold" nodeType="clickEffect">
                                  <p:stCondLst>
                                    <p:cond delay="0"/>
                                  </p:stCondLst>
                                  <p:childTnLst>
                                    <p:set>
                                      <p:cBhvr>
                                        <p:cTn id="371" dur="1" fill="hold">
                                          <p:stCondLst>
                                            <p:cond delay="0"/>
                                          </p:stCondLst>
                                        </p:cTn>
                                        <p:tgtEl>
                                          <p:spTgt spid="357"/>
                                        </p:tgtEl>
                                        <p:attrNameLst>
                                          <p:attrName>style.visibility</p:attrName>
                                        </p:attrNameLst>
                                      </p:cBhvr>
                                      <p:to>
                                        <p:strVal val="visible"/>
                                      </p:to>
                                    </p:set>
                                    <p:animEffect transition="in" filter="wipe(down)">
                                      <p:cBhvr>
                                        <p:cTn id="372" dur="580">
                                          <p:stCondLst>
                                            <p:cond delay="0"/>
                                          </p:stCondLst>
                                        </p:cTn>
                                        <p:tgtEl>
                                          <p:spTgt spid="357"/>
                                        </p:tgtEl>
                                      </p:cBhvr>
                                    </p:animEffect>
                                    <p:anim calcmode="lin" valueType="num">
                                      <p:cBhvr>
                                        <p:cTn id="373" dur="1822" tmFilter="0,0; 0.14,0.36; 0.43,0.73; 0.71,0.91; 1.0,1.0">
                                          <p:stCondLst>
                                            <p:cond delay="0"/>
                                          </p:stCondLst>
                                        </p:cTn>
                                        <p:tgtEl>
                                          <p:spTgt spid="357"/>
                                        </p:tgtEl>
                                        <p:attrNameLst>
                                          <p:attrName>ppt_x</p:attrName>
                                        </p:attrNameLst>
                                      </p:cBhvr>
                                      <p:tavLst>
                                        <p:tav tm="0">
                                          <p:val>
                                            <p:strVal val="#ppt_x-0.25"/>
                                          </p:val>
                                        </p:tav>
                                        <p:tav tm="100000">
                                          <p:val>
                                            <p:strVal val="#ppt_x"/>
                                          </p:val>
                                        </p:tav>
                                      </p:tavLst>
                                    </p:anim>
                                    <p:anim calcmode="lin" valueType="num">
                                      <p:cBhvr>
                                        <p:cTn id="374" dur="664" tmFilter="0.0,0.0; 0.25,0.07; 0.50,0.2; 0.75,0.467; 1.0,1.0">
                                          <p:stCondLst>
                                            <p:cond delay="0"/>
                                          </p:stCondLst>
                                        </p:cTn>
                                        <p:tgtEl>
                                          <p:spTgt spid="357"/>
                                        </p:tgtEl>
                                        <p:attrNameLst>
                                          <p:attrName>ppt_y</p:attrName>
                                        </p:attrNameLst>
                                      </p:cBhvr>
                                      <p:tavLst>
                                        <p:tav tm="0" fmla="#ppt_y-sin(pi*$)/3">
                                          <p:val>
                                            <p:fltVal val="0.5"/>
                                          </p:val>
                                        </p:tav>
                                        <p:tav tm="100000">
                                          <p:val>
                                            <p:fltVal val="1"/>
                                          </p:val>
                                        </p:tav>
                                      </p:tavLst>
                                    </p:anim>
                                    <p:anim calcmode="lin" valueType="num">
                                      <p:cBhvr>
                                        <p:cTn id="375" dur="664" tmFilter="0, 0; 0.125,0.2665; 0.25,0.4; 0.375,0.465; 0.5,0.5;  0.625,0.535; 0.75,0.6; 0.875,0.7335; 1,1">
                                          <p:stCondLst>
                                            <p:cond delay="664"/>
                                          </p:stCondLst>
                                        </p:cTn>
                                        <p:tgtEl>
                                          <p:spTgt spid="357"/>
                                        </p:tgtEl>
                                        <p:attrNameLst>
                                          <p:attrName>ppt_y</p:attrName>
                                        </p:attrNameLst>
                                      </p:cBhvr>
                                      <p:tavLst>
                                        <p:tav tm="0" fmla="#ppt_y-sin(pi*$)/9">
                                          <p:val>
                                            <p:fltVal val="0"/>
                                          </p:val>
                                        </p:tav>
                                        <p:tav tm="100000">
                                          <p:val>
                                            <p:fltVal val="1"/>
                                          </p:val>
                                        </p:tav>
                                      </p:tavLst>
                                    </p:anim>
                                    <p:anim calcmode="lin" valueType="num">
                                      <p:cBhvr>
                                        <p:cTn id="376" dur="332" tmFilter="0, 0; 0.125,0.2665; 0.25,0.4; 0.375,0.465; 0.5,0.5;  0.625,0.535; 0.75,0.6; 0.875,0.7335; 1,1">
                                          <p:stCondLst>
                                            <p:cond delay="1324"/>
                                          </p:stCondLst>
                                        </p:cTn>
                                        <p:tgtEl>
                                          <p:spTgt spid="357"/>
                                        </p:tgtEl>
                                        <p:attrNameLst>
                                          <p:attrName>ppt_y</p:attrName>
                                        </p:attrNameLst>
                                      </p:cBhvr>
                                      <p:tavLst>
                                        <p:tav tm="0" fmla="#ppt_y-sin(pi*$)/27">
                                          <p:val>
                                            <p:fltVal val="0"/>
                                          </p:val>
                                        </p:tav>
                                        <p:tav tm="100000">
                                          <p:val>
                                            <p:fltVal val="1"/>
                                          </p:val>
                                        </p:tav>
                                      </p:tavLst>
                                    </p:anim>
                                    <p:anim calcmode="lin" valueType="num">
                                      <p:cBhvr>
                                        <p:cTn id="377" dur="164" tmFilter="0, 0; 0.125,0.2665; 0.25,0.4; 0.375,0.465; 0.5,0.5;  0.625,0.535; 0.75,0.6; 0.875,0.7335; 1,1">
                                          <p:stCondLst>
                                            <p:cond delay="1656"/>
                                          </p:stCondLst>
                                        </p:cTn>
                                        <p:tgtEl>
                                          <p:spTgt spid="357"/>
                                        </p:tgtEl>
                                        <p:attrNameLst>
                                          <p:attrName>ppt_y</p:attrName>
                                        </p:attrNameLst>
                                      </p:cBhvr>
                                      <p:tavLst>
                                        <p:tav tm="0" fmla="#ppt_y-sin(pi*$)/81">
                                          <p:val>
                                            <p:fltVal val="0"/>
                                          </p:val>
                                        </p:tav>
                                        <p:tav tm="100000">
                                          <p:val>
                                            <p:fltVal val="1"/>
                                          </p:val>
                                        </p:tav>
                                      </p:tavLst>
                                    </p:anim>
                                    <p:animScale>
                                      <p:cBhvr>
                                        <p:cTn id="378" dur="26">
                                          <p:stCondLst>
                                            <p:cond delay="650"/>
                                          </p:stCondLst>
                                        </p:cTn>
                                        <p:tgtEl>
                                          <p:spTgt spid="357"/>
                                        </p:tgtEl>
                                      </p:cBhvr>
                                      <p:to x="100000" y="60000"/>
                                    </p:animScale>
                                    <p:animScale>
                                      <p:cBhvr>
                                        <p:cTn id="379" dur="166" decel="50000">
                                          <p:stCondLst>
                                            <p:cond delay="676"/>
                                          </p:stCondLst>
                                        </p:cTn>
                                        <p:tgtEl>
                                          <p:spTgt spid="357"/>
                                        </p:tgtEl>
                                      </p:cBhvr>
                                      <p:to x="100000" y="100000"/>
                                    </p:animScale>
                                    <p:animScale>
                                      <p:cBhvr>
                                        <p:cTn id="380" dur="26">
                                          <p:stCondLst>
                                            <p:cond delay="1312"/>
                                          </p:stCondLst>
                                        </p:cTn>
                                        <p:tgtEl>
                                          <p:spTgt spid="357"/>
                                        </p:tgtEl>
                                      </p:cBhvr>
                                      <p:to x="100000" y="80000"/>
                                    </p:animScale>
                                    <p:animScale>
                                      <p:cBhvr>
                                        <p:cTn id="381" dur="166" decel="50000">
                                          <p:stCondLst>
                                            <p:cond delay="1338"/>
                                          </p:stCondLst>
                                        </p:cTn>
                                        <p:tgtEl>
                                          <p:spTgt spid="357"/>
                                        </p:tgtEl>
                                      </p:cBhvr>
                                      <p:to x="100000" y="100000"/>
                                    </p:animScale>
                                    <p:animScale>
                                      <p:cBhvr>
                                        <p:cTn id="382" dur="26">
                                          <p:stCondLst>
                                            <p:cond delay="1642"/>
                                          </p:stCondLst>
                                        </p:cTn>
                                        <p:tgtEl>
                                          <p:spTgt spid="357"/>
                                        </p:tgtEl>
                                      </p:cBhvr>
                                      <p:to x="100000" y="90000"/>
                                    </p:animScale>
                                    <p:animScale>
                                      <p:cBhvr>
                                        <p:cTn id="383" dur="166" decel="50000">
                                          <p:stCondLst>
                                            <p:cond delay="1668"/>
                                          </p:stCondLst>
                                        </p:cTn>
                                        <p:tgtEl>
                                          <p:spTgt spid="357"/>
                                        </p:tgtEl>
                                      </p:cBhvr>
                                      <p:to x="100000" y="100000"/>
                                    </p:animScale>
                                    <p:animScale>
                                      <p:cBhvr>
                                        <p:cTn id="384" dur="26">
                                          <p:stCondLst>
                                            <p:cond delay="1808"/>
                                          </p:stCondLst>
                                        </p:cTn>
                                        <p:tgtEl>
                                          <p:spTgt spid="357"/>
                                        </p:tgtEl>
                                      </p:cBhvr>
                                      <p:to x="100000" y="95000"/>
                                    </p:animScale>
                                    <p:animScale>
                                      <p:cBhvr>
                                        <p:cTn id="385" dur="166" decel="50000">
                                          <p:stCondLst>
                                            <p:cond delay="1834"/>
                                          </p:stCondLst>
                                        </p:cTn>
                                        <p:tgtEl>
                                          <p:spTgt spid="357"/>
                                        </p:tgtEl>
                                      </p:cBhvr>
                                      <p:to x="100000" y="100000"/>
                                    </p:animScale>
                                  </p:childTnLst>
                                </p:cTn>
                              </p:par>
                            </p:childTnLst>
                          </p:cTn>
                        </p:par>
                      </p:childTnLst>
                    </p:cTn>
                  </p:par>
                </p:childTnLst>
              </p:cTn>
              <p:nextCondLst>
                <p:cond evt="onClick" delay="0">
                  <p:tgtEl>
                    <p:spTgt spid="356"/>
                  </p:tgtEl>
                </p:cond>
              </p:nextCondLst>
            </p:seq>
            <p:seq concurrent="1" nextAc="seek">
              <p:cTn id="386" restart="whenNotActive" fill="hold" evtFilter="cancelBubble" nodeType="interactiveSeq">
                <p:stCondLst>
                  <p:cond evt="onClick" delay="0">
                    <p:tgtEl>
                      <p:spTgt spid="358"/>
                    </p:tgtEl>
                  </p:cond>
                </p:stCondLst>
                <p:endSync evt="end" delay="0">
                  <p:rtn val="all"/>
                </p:endSync>
                <p:childTnLst>
                  <p:par>
                    <p:cTn id="387" fill="hold">
                      <p:stCondLst>
                        <p:cond delay="0"/>
                      </p:stCondLst>
                      <p:childTnLst>
                        <p:par>
                          <p:cTn id="388" fill="hold">
                            <p:stCondLst>
                              <p:cond delay="0"/>
                            </p:stCondLst>
                            <p:childTnLst>
                              <p:par>
                                <p:cTn id="389" presetID="1" presetClass="entr" presetSubtype="0" fill="hold" nodeType="clickEffect">
                                  <p:stCondLst>
                                    <p:cond delay="0"/>
                                  </p:stCondLst>
                                  <p:childTnLst>
                                    <p:set>
                                      <p:cBhvr>
                                        <p:cTn id="390" dur="1" fill="hold">
                                          <p:stCondLst>
                                            <p:cond delay="0"/>
                                          </p:stCondLst>
                                        </p:cTn>
                                        <p:tgtEl>
                                          <p:spTgt spid="359"/>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ntr" presetSubtype="0" fill="hold" nodeType="clickEffect">
                                  <p:stCondLst>
                                    <p:cond delay="0"/>
                                  </p:stCondLst>
                                  <p:childTnLst>
                                    <p:set>
                                      <p:cBhvr>
                                        <p:cTn id="394" dur="1" fill="hold">
                                          <p:stCondLst>
                                            <p:cond delay="0"/>
                                          </p:stCondLst>
                                        </p:cTn>
                                        <p:tgtEl>
                                          <p:spTgt spid="360"/>
                                        </p:tgtEl>
                                        <p:attrNameLst>
                                          <p:attrName>style.visibility</p:attrName>
                                        </p:attrNameLst>
                                      </p:cBhvr>
                                      <p:to>
                                        <p:strVal val="visible"/>
                                      </p:to>
                                    </p:set>
                                  </p:childTnLst>
                                </p:cTn>
                              </p:par>
                            </p:childTnLst>
                          </p:cTn>
                        </p:par>
                      </p:childTnLst>
                    </p:cTn>
                  </p:par>
                  <p:par>
                    <p:cTn id="395" fill="hold">
                      <p:stCondLst>
                        <p:cond delay="indefinite"/>
                      </p:stCondLst>
                      <p:childTnLst>
                        <p:par>
                          <p:cTn id="396" fill="hold">
                            <p:stCondLst>
                              <p:cond delay="0"/>
                            </p:stCondLst>
                            <p:childTnLst>
                              <p:par>
                                <p:cTn id="397" presetID="1" presetClass="entr" presetSubtype="0" fill="hold" nodeType="clickEffect">
                                  <p:stCondLst>
                                    <p:cond delay="0"/>
                                  </p:stCondLst>
                                  <p:childTnLst>
                                    <p:set>
                                      <p:cBhvr>
                                        <p:cTn id="398" dur="1" fill="hold">
                                          <p:stCondLst>
                                            <p:cond delay="0"/>
                                          </p:stCondLst>
                                        </p:cTn>
                                        <p:tgtEl>
                                          <p:spTgt spid="361"/>
                                        </p:tgtEl>
                                        <p:attrNameLst>
                                          <p:attrName>style.visibility</p:attrName>
                                        </p:attrNameLst>
                                      </p:cBhvr>
                                      <p:to>
                                        <p:strVal val="visible"/>
                                      </p:to>
                                    </p:set>
                                  </p:childTnLst>
                                </p:cTn>
                              </p:par>
                            </p:childTnLst>
                          </p:cTn>
                        </p:par>
                      </p:childTnLst>
                    </p:cTn>
                  </p:par>
                </p:childTnLst>
              </p:cTn>
              <p:nextCondLst>
                <p:cond evt="onClick" delay="0">
                  <p:tgtEl>
                    <p:spTgt spid="358"/>
                  </p:tgtEl>
                </p:cond>
              </p:nextCondLst>
            </p:seq>
            <p:seq concurrent="1" nextAc="seek">
              <p:cTn id="399" restart="whenNotActive" fill="hold" evtFilter="cancelBubble" nodeType="interactiveSeq">
                <p:stCondLst>
                  <p:cond evt="onClick" delay="0">
                    <p:tgtEl>
                      <p:spTgt spid="361"/>
                    </p:tgtEl>
                  </p:cond>
                </p:stCondLst>
                <p:endSync evt="end" delay="0">
                  <p:rtn val="all"/>
                </p:endSync>
                <p:childTnLst>
                  <p:par>
                    <p:cTn id="400" fill="hold">
                      <p:stCondLst>
                        <p:cond delay="0"/>
                      </p:stCondLst>
                      <p:childTnLst>
                        <p:par>
                          <p:cTn id="401" fill="hold">
                            <p:stCondLst>
                              <p:cond delay="0"/>
                            </p:stCondLst>
                            <p:childTnLst>
                              <p:par>
                                <p:cTn id="402" presetID="26" presetClass="entr" presetSubtype="0" fill="hold" nodeType="clickEffect">
                                  <p:stCondLst>
                                    <p:cond delay="0"/>
                                  </p:stCondLst>
                                  <p:childTnLst>
                                    <p:set>
                                      <p:cBhvr>
                                        <p:cTn id="403" dur="1" fill="hold">
                                          <p:stCondLst>
                                            <p:cond delay="0"/>
                                          </p:stCondLst>
                                        </p:cTn>
                                        <p:tgtEl>
                                          <p:spTgt spid="362"/>
                                        </p:tgtEl>
                                        <p:attrNameLst>
                                          <p:attrName>style.visibility</p:attrName>
                                        </p:attrNameLst>
                                      </p:cBhvr>
                                      <p:to>
                                        <p:strVal val="visible"/>
                                      </p:to>
                                    </p:set>
                                    <p:animEffect transition="in" filter="wipe(down)">
                                      <p:cBhvr>
                                        <p:cTn id="404" dur="580">
                                          <p:stCondLst>
                                            <p:cond delay="0"/>
                                          </p:stCondLst>
                                        </p:cTn>
                                        <p:tgtEl>
                                          <p:spTgt spid="362"/>
                                        </p:tgtEl>
                                      </p:cBhvr>
                                    </p:animEffect>
                                    <p:anim calcmode="lin" valueType="num">
                                      <p:cBhvr>
                                        <p:cTn id="405" dur="1822" tmFilter="0,0; 0.14,0.36; 0.43,0.73; 0.71,0.91; 1.0,1.0">
                                          <p:stCondLst>
                                            <p:cond delay="0"/>
                                          </p:stCondLst>
                                        </p:cTn>
                                        <p:tgtEl>
                                          <p:spTgt spid="362"/>
                                        </p:tgtEl>
                                        <p:attrNameLst>
                                          <p:attrName>ppt_x</p:attrName>
                                        </p:attrNameLst>
                                      </p:cBhvr>
                                      <p:tavLst>
                                        <p:tav tm="0">
                                          <p:val>
                                            <p:strVal val="#ppt_x-0.25"/>
                                          </p:val>
                                        </p:tav>
                                        <p:tav tm="100000">
                                          <p:val>
                                            <p:strVal val="#ppt_x"/>
                                          </p:val>
                                        </p:tav>
                                      </p:tavLst>
                                    </p:anim>
                                    <p:anim calcmode="lin" valueType="num">
                                      <p:cBhvr>
                                        <p:cTn id="406" dur="664" tmFilter="0.0,0.0; 0.25,0.07; 0.50,0.2; 0.75,0.467; 1.0,1.0">
                                          <p:stCondLst>
                                            <p:cond delay="0"/>
                                          </p:stCondLst>
                                        </p:cTn>
                                        <p:tgtEl>
                                          <p:spTgt spid="362"/>
                                        </p:tgtEl>
                                        <p:attrNameLst>
                                          <p:attrName>ppt_y</p:attrName>
                                        </p:attrNameLst>
                                      </p:cBhvr>
                                      <p:tavLst>
                                        <p:tav tm="0" fmla="#ppt_y-sin(pi*$)/3">
                                          <p:val>
                                            <p:fltVal val="0.5"/>
                                          </p:val>
                                        </p:tav>
                                        <p:tav tm="100000">
                                          <p:val>
                                            <p:fltVal val="1"/>
                                          </p:val>
                                        </p:tav>
                                      </p:tavLst>
                                    </p:anim>
                                    <p:anim calcmode="lin" valueType="num">
                                      <p:cBhvr>
                                        <p:cTn id="407" dur="664" tmFilter="0, 0; 0.125,0.2665; 0.25,0.4; 0.375,0.465; 0.5,0.5;  0.625,0.535; 0.75,0.6; 0.875,0.7335; 1,1">
                                          <p:stCondLst>
                                            <p:cond delay="664"/>
                                          </p:stCondLst>
                                        </p:cTn>
                                        <p:tgtEl>
                                          <p:spTgt spid="362"/>
                                        </p:tgtEl>
                                        <p:attrNameLst>
                                          <p:attrName>ppt_y</p:attrName>
                                        </p:attrNameLst>
                                      </p:cBhvr>
                                      <p:tavLst>
                                        <p:tav tm="0" fmla="#ppt_y-sin(pi*$)/9">
                                          <p:val>
                                            <p:fltVal val="0"/>
                                          </p:val>
                                        </p:tav>
                                        <p:tav tm="100000">
                                          <p:val>
                                            <p:fltVal val="1"/>
                                          </p:val>
                                        </p:tav>
                                      </p:tavLst>
                                    </p:anim>
                                    <p:anim calcmode="lin" valueType="num">
                                      <p:cBhvr>
                                        <p:cTn id="408" dur="332" tmFilter="0, 0; 0.125,0.2665; 0.25,0.4; 0.375,0.465; 0.5,0.5;  0.625,0.535; 0.75,0.6; 0.875,0.7335; 1,1">
                                          <p:stCondLst>
                                            <p:cond delay="1324"/>
                                          </p:stCondLst>
                                        </p:cTn>
                                        <p:tgtEl>
                                          <p:spTgt spid="362"/>
                                        </p:tgtEl>
                                        <p:attrNameLst>
                                          <p:attrName>ppt_y</p:attrName>
                                        </p:attrNameLst>
                                      </p:cBhvr>
                                      <p:tavLst>
                                        <p:tav tm="0" fmla="#ppt_y-sin(pi*$)/27">
                                          <p:val>
                                            <p:fltVal val="0"/>
                                          </p:val>
                                        </p:tav>
                                        <p:tav tm="100000">
                                          <p:val>
                                            <p:fltVal val="1"/>
                                          </p:val>
                                        </p:tav>
                                      </p:tavLst>
                                    </p:anim>
                                    <p:anim calcmode="lin" valueType="num">
                                      <p:cBhvr>
                                        <p:cTn id="409" dur="164" tmFilter="0, 0; 0.125,0.2665; 0.25,0.4; 0.375,0.465; 0.5,0.5;  0.625,0.535; 0.75,0.6; 0.875,0.7335; 1,1">
                                          <p:stCondLst>
                                            <p:cond delay="1656"/>
                                          </p:stCondLst>
                                        </p:cTn>
                                        <p:tgtEl>
                                          <p:spTgt spid="362"/>
                                        </p:tgtEl>
                                        <p:attrNameLst>
                                          <p:attrName>ppt_y</p:attrName>
                                        </p:attrNameLst>
                                      </p:cBhvr>
                                      <p:tavLst>
                                        <p:tav tm="0" fmla="#ppt_y-sin(pi*$)/81">
                                          <p:val>
                                            <p:fltVal val="0"/>
                                          </p:val>
                                        </p:tav>
                                        <p:tav tm="100000">
                                          <p:val>
                                            <p:fltVal val="1"/>
                                          </p:val>
                                        </p:tav>
                                      </p:tavLst>
                                    </p:anim>
                                    <p:animScale>
                                      <p:cBhvr>
                                        <p:cTn id="410" dur="26">
                                          <p:stCondLst>
                                            <p:cond delay="650"/>
                                          </p:stCondLst>
                                        </p:cTn>
                                        <p:tgtEl>
                                          <p:spTgt spid="362"/>
                                        </p:tgtEl>
                                      </p:cBhvr>
                                      <p:to x="100000" y="60000"/>
                                    </p:animScale>
                                    <p:animScale>
                                      <p:cBhvr>
                                        <p:cTn id="411" dur="166" decel="50000">
                                          <p:stCondLst>
                                            <p:cond delay="676"/>
                                          </p:stCondLst>
                                        </p:cTn>
                                        <p:tgtEl>
                                          <p:spTgt spid="362"/>
                                        </p:tgtEl>
                                      </p:cBhvr>
                                      <p:to x="100000" y="100000"/>
                                    </p:animScale>
                                    <p:animScale>
                                      <p:cBhvr>
                                        <p:cTn id="412" dur="26">
                                          <p:stCondLst>
                                            <p:cond delay="1312"/>
                                          </p:stCondLst>
                                        </p:cTn>
                                        <p:tgtEl>
                                          <p:spTgt spid="362"/>
                                        </p:tgtEl>
                                      </p:cBhvr>
                                      <p:to x="100000" y="80000"/>
                                    </p:animScale>
                                    <p:animScale>
                                      <p:cBhvr>
                                        <p:cTn id="413" dur="166" decel="50000">
                                          <p:stCondLst>
                                            <p:cond delay="1338"/>
                                          </p:stCondLst>
                                        </p:cTn>
                                        <p:tgtEl>
                                          <p:spTgt spid="362"/>
                                        </p:tgtEl>
                                      </p:cBhvr>
                                      <p:to x="100000" y="100000"/>
                                    </p:animScale>
                                    <p:animScale>
                                      <p:cBhvr>
                                        <p:cTn id="414" dur="26">
                                          <p:stCondLst>
                                            <p:cond delay="1642"/>
                                          </p:stCondLst>
                                        </p:cTn>
                                        <p:tgtEl>
                                          <p:spTgt spid="362"/>
                                        </p:tgtEl>
                                      </p:cBhvr>
                                      <p:to x="100000" y="90000"/>
                                    </p:animScale>
                                    <p:animScale>
                                      <p:cBhvr>
                                        <p:cTn id="415" dur="166" decel="50000">
                                          <p:stCondLst>
                                            <p:cond delay="1668"/>
                                          </p:stCondLst>
                                        </p:cTn>
                                        <p:tgtEl>
                                          <p:spTgt spid="362"/>
                                        </p:tgtEl>
                                      </p:cBhvr>
                                      <p:to x="100000" y="100000"/>
                                    </p:animScale>
                                    <p:animScale>
                                      <p:cBhvr>
                                        <p:cTn id="416" dur="26">
                                          <p:stCondLst>
                                            <p:cond delay="1808"/>
                                          </p:stCondLst>
                                        </p:cTn>
                                        <p:tgtEl>
                                          <p:spTgt spid="362"/>
                                        </p:tgtEl>
                                      </p:cBhvr>
                                      <p:to x="100000" y="95000"/>
                                    </p:animScale>
                                    <p:animScale>
                                      <p:cBhvr>
                                        <p:cTn id="417" dur="166" decel="50000">
                                          <p:stCondLst>
                                            <p:cond delay="1834"/>
                                          </p:stCondLst>
                                        </p:cTn>
                                        <p:tgtEl>
                                          <p:spTgt spid="362"/>
                                        </p:tgtEl>
                                      </p:cBhvr>
                                      <p:to x="100000" y="100000"/>
                                    </p:animScale>
                                  </p:childTnLst>
                                </p:cTn>
                              </p:par>
                            </p:childTnLst>
                          </p:cTn>
                        </p:par>
                      </p:childTnLst>
                    </p:cTn>
                  </p:par>
                </p:childTnLst>
              </p:cTn>
              <p:nextCondLst>
                <p:cond evt="onClick" delay="0">
                  <p:tgtEl>
                    <p:spTgt spid="361"/>
                  </p:tgtEl>
                </p:cond>
              </p:nextCondLst>
            </p:seq>
            <p:seq concurrent="1" nextAc="seek">
              <p:cTn id="418" restart="whenNotActive" fill="hold" evtFilter="cancelBubble" nodeType="interactiveSeq">
                <p:stCondLst>
                  <p:cond evt="onClick" delay="0">
                    <p:tgtEl>
                      <p:spTgt spid="363"/>
                    </p:tgtEl>
                  </p:cond>
                </p:stCondLst>
                <p:endSync evt="end" delay="0">
                  <p:rtn val="all"/>
                </p:endSync>
                <p:childTnLst>
                  <p:par>
                    <p:cTn id="419" fill="hold">
                      <p:stCondLst>
                        <p:cond delay="0"/>
                      </p:stCondLst>
                      <p:childTnLst>
                        <p:par>
                          <p:cTn id="420" fill="hold">
                            <p:stCondLst>
                              <p:cond delay="0"/>
                            </p:stCondLst>
                            <p:childTnLst>
                              <p:par>
                                <p:cTn id="421" presetID="1" presetClass="entr" presetSubtype="0" fill="hold" nodeType="clickEffect">
                                  <p:stCondLst>
                                    <p:cond delay="0"/>
                                  </p:stCondLst>
                                  <p:childTnLst>
                                    <p:set>
                                      <p:cBhvr>
                                        <p:cTn id="422" dur="1" fill="hold">
                                          <p:stCondLst>
                                            <p:cond delay="0"/>
                                          </p:stCondLst>
                                        </p:cTn>
                                        <p:tgtEl>
                                          <p:spTgt spid="364"/>
                                        </p:tgtEl>
                                        <p:attrNameLst>
                                          <p:attrName>style.visibility</p:attrName>
                                        </p:attrNameLst>
                                      </p:cBhvr>
                                      <p:to>
                                        <p:strVal val="visible"/>
                                      </p:to>
                                    </p:set>
                                  </p:childTnLst>
                                </p:cTn>
                              </p:par>
                            </p:childTnLst>
                          </p:cTn>
                        </p:par>
                      </p:childTnLst>
                    </p:cTn>
                  </p:par>
                  <p:par>
                    <p:cTn id="423" fill="hold">
                      <p:stCondLst>
                        <p:cond delay="indefinite"/>
                      </p:stCondLst>
                      <p:childTnLst>
                        <p:par>
                          <p:cTn id="424" fill="hold">
                            <p:stCondLst>
                              <p:cond delay="0"/>
                            </p:stCondLst>
                            <p:childTnLst>
                              <p:par>
                                <p:cTn id="425" presetID="1" presetClass="entr" presetSubtype="0" fill="hold" nodeType="clickEffect">
                                  <p:stCondLst>
                                    <p:cond delay="0"/>
                                  </p:stCondLst>
                                  <p:childTnLst>
                                    <p:set>
                                      <p:cBhvr>
                                        <p:cTn id="426" dur="1" fill="hold">
                                          <p:stCondLst>
                                            <p:cond delay="0"/>
                                          </p:stCondLst>
                                        </p:cTn>
                                        <p:tgtEl>
                                          <p:spTgt spid="365"/>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ntr" presetSubtype="0" fill="hold" nodeType="clickEffect">
                                  <p:stCondLst>
                                    <p:cond delay="0"/>
                                  </p:stCondLst>
                                  <p:childTnLst>
                                    <p:set>
                                      <p:cBhvr>
                                        <p:cTn id="430" dur="1" fill="hold">
                                          <p:stCondLst>
                                            <p:cond delay="0"/>
                                          </p:stCondLst>
                                        </p:cTn>
                                        <p:tgtEl>
                                          <p:spTgt spid="366"/>
                                        </p:tgtEl>
                                        <p:attrNameLst>
                                          <p:attrName>style.visibility</p:attrName>
                                        </p:attrNameLst>
                                      </p:cBhvr>
                                      <p:to>
                                        <p:strVal val="visible"/>
                                      </p:to>
                                    </p:set>
                                  </p:childTnLst>
                                </p:cTn>
                              </p:par>
                            </p:childTnLst>
                          </p:cTn>
                        </p:par>
                      </p:childTnLst>
                    </p:cTn>
                  </p:par>
                </p:childTnLst>
              </p:cTn>
              <p:nextCondLst>
                <p:cond evt="onClick" delay="0">
                  <p:tgtEl>
                    <p:spTgt spid="363"/>
                  </p:tgtEl>
                </p:cond>
              </p:nextCondLst>
            </p:seq>
            <p:seq concurrent="1" nextAc="seek">
              <p:cTn id="431" restart="whenNotActive" fill="hold" evtFilter="cancelBubble" nodeType="interactiveSeq">
                <p:stCondLst>
                  <p:cond evt="onClick" delay="0">
                    <p:tgtEl>
                      <p:spTgt spid="366"/>
                    </p:tgtEl>
                  </p:cond>
                </p:stCondLst>
                <p:endSync evt="end" delay="0">
                  <p:rtn val="all"/>
                </p:endSync>
                <p:childTnLst>
                  <p:par>
                    <p:cTn id="432" fill="hold">
                      <p:stCondLst>
                        <p:cond delay="0"/>
                      </p:stCondLst>
                      <p:childTnLst>
                        <p:par>
                          <p:cTn id="433" fill="hold">
                            <p:stCondLst>
                              <p:cond delay="0"/>
                            </p:stCondLst>
                            <p:childTnLst>
                              <p:par>
                                <p:cTn id="434" presetID="26" presetClass="entr" presetSubtype="0" fill="hold" nodeType="clickEffect">
                                  <p:stCondLst>
                                    <p:cond delay="0"/>
                                  </p:stCondLst>
                                  <p:childTnLst>
                                    <p:set>
                                      <p:cBhvr>
                                        <p:cTn id="435" dur="1" fill="hold">
                                          <p:stCondLst>
                                            <p:cond delay="0"/>
                                          </p:stCondLst>
                                        </p:cTn>
                                        <p:tgtEl>
                                          <p:spTgt spid="367"/>
                                        </p:tgtEl>
                                        <p:attrNameLst>
                                          <p:attrName>style.visibility</p:attrName>
                                        </p:attrNameLst>
                                      </p:cBhvr>
                                      <p:to>
                                        <p:strVal val="visible"/>
                                      </p:to>
                                    </p:set>
                                    <p:animEffect transition="in" filter="wipe(down)">
                                      <p:cBhvr>
                                        <p:cTn id="436" dur="580">
                                          <p:stCondLst>
                                            <p:cond delay="0"/>
                                          </p:stCondLst>
                                        </p:cTn>
                                        <p:tgtEl>
                                          <p:spTgt spid="367"/>
                                        </p:tgtEl>
                                      </p:cBhvr>
                                    </p:animEffect>
                                    <p:anim calcmode="lin" valueType="num">
                                      <p:cBhvr>
                                        <p:cTn id="437" dur="1822" tmFilter="0,0; 0.14,0.36; 0.43,0.73; 0.71,0.91; 1.0,1.0">
                                          <p:stCondLst>
                                            <p:cond delay="0"/>
                                          </p:stCondLst>
                                        </p:cTn>
                                        <p:tgtEl>
                                          <p:spTgt spid="367"/>
                                        </p:tgtEl>
                                        <p:attrNameLst>
                                          <p:attrName>ppt_x</p:attrName>
                                        </p:attrNameLst>
                                      </p:cBhvr>
                                      <p:tavLst>
                                        <p:tav tm="0">
                                          <p:val>
                                            <p:strVal val="#ppt_x-0.25"/>
                                          </p:val>
                                        </p:tav>
                                        <p:tav tm="100000">
                                          <p:val>
                                            <p:strVal val="#ppt_x"/>
                                          </p:val>
                                        </p:tav>
                                      </p:tavLst>
                                    </p:anim>
                                    <p:anim calcmode="lin" valueType="num">
                                      <p:cBhvr>
                                        <p:cTn id="438" dur="664" tmFilter="0.0,0.0; 0.25,0.07; 0.50,0.2; 0.75,0.467; 1.0,1.0">
                                          <p:stCondLst>
                                            <p:cond delay="0"/>
                                          </p:stCondLst>
                                        </p:cTn>
                                        <p:tgtEl>
                                          <p:spTgt spid="367"/>
                                        </p:tgtEl>
                                        <p:attrNameLst>
                                          <p:attrName>ppt_y</p:attrName>
                                        </p:attrNameLst>
                                      </p:cBhvr>
                                      <p:tavLst>
                                        <p:tav tm="0" fmla="#ppt_y-sin(pi*$)/3">
                                          <p:val>
                                            <p:fltVal val="0.5"/>
                                          </p:val>
                                        </p:tav>
                                        <p:tav tm="100000">
                                          <p:val>
                                            <p:fltVal val="1"/>
                                          </p:val>
                                        </p:tav>
                                      </p:tavLst>
                                    </p:anim>
                                    <p:anim calcmode="lin" valueType="num">
                                      <p:cBhvr>
                                        <p:cTn id="439" dur="664" tmFilter="0, 0; 0.125,0.2665; 0.25,0.4; 0.375,0.465; 0.5,0.5;  0.625,0.535; 0.75,0.6; 0.875,0.7335; 1,1">
                                          <p:stCondLst>
                                            <p:cond delay="664"/>
                                          </p:stCondLst>
                                        </p:cTn>
                                        <p:tgtEl>
                                          <p:spTgt spid="367"/>
                                        </p:tgtEl>
                                        <p:attrNameLst>
                                          <p:attrName>ppt_y</p:attrName>
                                        </p:attrNameLst>
                                      </p:cBhvr>
                                      <p:tavLst>
                                        <p:tav tm="0" fmla="#ppt_y-sin(pi*$)/9">
                                          <p:val>
                                            <p:fltVal val="0"/>
                                          </p:val>
                                        </p:tav>
                                        <p:tav tm="100000">
                                          <p:val>
                                            <p:fltVal val="1"/>
                                          </p:val>
                                        </p:tav>
                                      </p:tavLst>
                                    </p:anim>
                                    <p:anim calcmode="lin" valueType="num">
                                      <p:cBhvr>
                                        <p:cTn id="440" dur="332" tmFilter="0, 0; 0.125,0.2665; 0.25,0.4; 0.375,0.465; 0.5,0.5;  0.625,0.535; 0.75,0.6; 0.875,0.7335; 1,1">
                                          <p:stCondLst>
                                            <p:cond delay="1324"/>
                                          </p:stCondLst>
                                        </p:cTn>
                                        <p:tgtEl>
                                          <p:spTgt spid="367"/>
                                        </p:tgtEl>
                                        <p:attrNameLst>
                                          <p:attrName>ppt_y</p:attrName>
                                        </p:attrNameLst>
                                      </p:cBhvr>
                                      <p:tavLst>
                                        <p:tav tm="0" fmla="#ppt_y-sin(pi*$)/27">
                                          <p:val>
                                            <p:fltVal val="0"/>
                                          </p:val>
                                        </p:tav>
                                        <p:tav tm="100000">
                                          <p:val>
                                            <p:fltVal val="1"/>
                                          </p:val>
                                        </p:tav>
                                      </p:tavLst>
                                    </p:anim>
                                    <p:anim calcmode="lin" valueType="num">
                                      <p:cBhvr>
                                        <p:cTn id="441" dur="164" tmFilter="0, 0; 0.125,0.2665; 0.25,0.4; 0.375,0.465; 0.5,0.5;  0.625,0.535; 0.75,0.6; 0.875,0.7335; 1,1">
                                          <p:stCondLst>
                                            <p:cond delay="1656"/>
                                          </p:stCondLst>
                                        </p:cTn>
                                        <p:tgtEl>
                                          <p:spTgt spid="367"/>
                                        </p:tgtEl>
                                        <p:attrNameLst>
                                          <p:attrName>ppt_y</p:attrName>
                                        </p:attrNameLst>
                                      </p:cBhvr>
                                      <p:tavLst>
                                        <p:tav tm="0" fmla="#ppt_y-sin(pi*$)/81">
                                          <p:val>
                                            <p:fltVal val="0"/>
                                          </p:val>
                                        </p:tav>
                                        <p:tav tm="100000">
                                          <p:val>
                                            <p:fltVal val="1"/>
                                          </p:val>
                                        </p:tav>
                                      </p:tavLst>
                                    </p:anim>
                                    <p:animScale>
                                      <p:cBhvr>
                                        <p:cTn id="442" dur="26">
                                          <p:stCondLst>
                                            <p:cond delay="650"/>
                                          </p:stCondLst>
                                        </p:cTn>
                                        <p:tgtEl>
                                          <p:spTgt spid="367"/>
                                        </p:tgtEl>
                                      </p:cBhvr>
                                      <p:to x="100000" y="60000"/>
                                    </p:animScale>
                                    <p:animScale>
                                      <p:cBhvr>
                                        <p:cTn id="443" dur="166" decel="50000">
                                          <p:stCondLst>
                                            <p:cond delay="676"/>
                                          </p:stCondLst>
                                        </p:cTn>
                                        <p:tgtEl>
                                          <p:spTgt spid="367"/>
                                        </p:tgtEl>
                                      </p:cBhvr>
                                      <p:to x="100000" y="100000"/>
                                    </p:animScale>
                                    <p:animScale>
                                      <p:cBhvr>
                                        <p:cTn id="444" dur="26">
                                          <p:stCondLst>
                                            <p:cond delay="1312"/>
                                          </p:stCondLst>
                                        </p:cTn>
                                        <p:tgtEl>
                                          <p:spTgt spid="367"/>
                                        </p:tgtEl>
                                      </p:cBhvr>
                                      <p:to x="100000" y="80000"/>
                                    </p:animScale>
                                    <p:animScale>
                                      <p:cBhvr>
                                        <p:cTn id="445" dur="166" decel="50000">
                                          <p:stCondLst>
                                            <p:cond delay="1338"/>
                                          </p:stCondLst>
                                        </p:cTn>
                                        <p:tgtEl>
                                          <p:spTgt spid="367"/>
                                        </p:tgtEl>
                                      </p:cBhvr>
                                      <p:to x="100000" y="100000"/>
                                    </p:animScale>
                                    <p:animScale>
                                      <p:cBhvr>
                                        <p:cTn id="446" dur="26">
                                          <p:stCondLst>
                                            <p:cond delay="1642"/>
                                          </p:stCondLst>
                                        </p:cTn>
                                        <p:tgtEl>
                                          <p:spTgt spid="367"/>
                                        </p:tgtEl>
                                      </p:cBhvr>
                                      <p:to x="100000" y="90000"/>
                                    </p:animScale>
                                    <p:animScale>
                                      <p:cBhvr>
                                        <p:cTn id="447" dur="166" decel="50000">
                                          <p:stCondLst>
                                            <p:cond delay="1668"/>
                                          </p:stCondLst>
                                        </p:cTn>
                                        <p:tgtEl>
                                          <p:spTgt spid="367"/>
                                        </p:tgtEl>
                                      </p:cBhvr>
                                      <p:to x="100000" y="100000"/>
                                    </p:animScale>
                                    <p:animScale>
                                      <p:cBhvr>
                                        <p:cTn id="448" dur="26">
                                          <p:stCondLst>
                                            <p:cond delay="1808"/>
                                          </p:stCondLst>
                                        </p:cTn>
                                        <p:tgtEl>
                                          <p:spTgt spid="367"/>
                                        </p:tgtEl>
                                      </p:cBhvr>
                                      <p:to x="100000" y="95000"/>
                                    </p:animScale>
                                    <p:animScale>
                                      <p:cBhvr>
                                        <p:cTn id="449" dur="166" decel="50000">
                                          <p:stCondLst>
                                            <p:cond delay="1834"/>
                                          </p:stCondLst>
                                        </p:cTn>
                                        <p:tgtEl>
                                          <p:spTgt spid="367"/>
                                        </p:tgtEl>
                                      </p:cBhvr>
                                      <p:to x="100000" y="100000"/>
                                    </p:animScale>
                                  </p:childTnLst>
                                </p:cTn>
                              </p:par>
                            </p:childTnLst>
                          </p:cTn>
                        </p:par>
                      </p:childTnLst>
                    </p:cTn>
                  </p:par>
                </p:childTnLst>
              </p:cTn>
              <p:nextCondLst>
                <p:cond evt="onClick" delay="0">
                  <p:tgtEl>
                    <p:spTgt spid="366"/>
                  </p:tgtEl>
                </p:cond>
              </p:nextCondLst>
            </p:seq>
            <p:seq concurrent="1" nextAc="seek">
              <p:cTn id="450" restart="whenNotActive" fill="hold" evtFilter="cancelBubble" nodeType="interactiveSeq">
                <p:stCondLst>
                  <p:cond evt="onClick" delay="0">
                    <p:tgtEl>
                      <p:spTgt spid="368"/>
                    </p:tgtEl>
                  </p:cond>
                </p:stCondLst>
                <p:endSync evt="end" delay="0">
                  <p:rtn val="all"/>
                </p:endSync>
                <p:childTnLst>
                  <p:par>
                    <p:cTn id="451" fill="hold">
                      <p:stCondLst>
                        <p:cond delay="0"/>
                      </p:stCondLst>
                      <p:childTnLst>
                        <p:par>
                          <p:cTn id="452" fill="hold">
                            <p:stCondLst>
                              <p:cond delay="0"/>
                            </p:stCondLst>
                            <p:childTnLst>
                              <p:par>
                                <p:cTn id="453" presetID="1" presetClass="entr" presetSubtype="0" fill="hold" nodeType="clickEffect">
                                  <p:stCondLst>
                                    <p:cond delay="0"/>
                                  </p:stCondLst>
                                  <p:childTnLst>
                                    <p:set>
                                      <p:cBhvr>
                                        <p:cTn id="454" dur="1" fill="hold">
                                          <p:stCondLst>
                                            <p:cond delay="0"/>
                                          </p:stCondLst>
                                        </p:cTn>
                                        <p:tgtEl>
                                          <p:spTgt spid="369"/>
                                        </p:tgtEl>
                                        <p:attrNameLst>
                                          <p:attrName>style.visibility</p:attrName>
                                        </p:attrNameLst>
                                      </p:cBhvr>
                                      <p:to>
                                        <p:strVal val="visible"/>
                                      </p:to>
                                    </p:set>
                                  </p:childTnLst>
                                </p:cTn>
                              </p:par>
                            </p:childTnLst>
                          </p:cTn>
                        </p:par>
                      </p:childTnLst>
                    </p:cTn>
                  </p:par>
                  <p:par>
                    <p:cTn id="455" fill="hold">
                      <p:stCondLst>
                        <p:cond delay="indefinite"/>
                      </p:stCondLst>
                      <p:childTnLst>
                        <p:par>
                          <p:cTn id="456" fill="hold">
                            <p:stCondLst>
                              <p:cond delay="0"/>
                            </p:stCondLst>
                            <p:childTnLst>
                              <p:par>
                                <p:cTn id="457" presetID="1" presetClass="entr" presetSubtype="0" fill="hold" nodeType="clickEffect">
                                  <p:stCondLst>
                                    <p:cond delay="0"/>
                                  </p:stCondLst>
                                  <p:childTnLst>
                                    <p:set>
                                      <p:cBhvr>
                                        <p:cTn id="458" dur="1" fill="hold">
                                          <p:stCondLst>
                                            <p:cond delay="0"/>
                                          </p:stCondLst>
                                        </p:cTn>
                                        <p:tgtEl>
                                          <p:spTgt spid="370"/>
                                        </p:tgtEl>
                                        <p:attrNameLst>
                                          <p:attrName>style.visibility</p:attrName>
                                        </p:attrNameLst>
                                      </p:cBhvr>
                                      <p:to>
                                        <p:strVal val="visible"/>
                                      </p:to>
                                    </p:set>
                                  </p:childTnLst>
                                </p:cTn>
                              </p:par>
                            </p:childTnLst>
                          </p:cTn>
                        </p:par>
                      </p:childTnLst>
                    </p:cTn>
                  </p:par>
                  <p:par>
                    <p:cTn id="459" fill="hold">
                      <p:stCondLst>
                        <p:cond delay="indefinite"/>
                      </p:stCondLst>
                      <p:childTnLst>
                        <p:par>
                          <p:cTn id="460" fill="hold">
                            <p:stCondLst>
                              <p:cond delay="0"/>
                            </p:stCondLst>
                            <p:childTnLst>
                              <p:par>
                                <p:cTn id="461" presetID="1" presetClass="entr" presetSubtype="0" fill="hold" nodeType="clickEffect">
                                  <p:stCondLst>
                                    <p:cond delay="0"/>
                                  </p:stCondLst>
                                  <p:childTnLst>
                                    <p:set>
                                      <p:cBhvr>
                                        <p:cTn id="462" dur="1" fill="hold">
                                          <p:stCondLst>
                                            <p:cond delay="0"/>
                                          </p:stCondLst>
                                        </p:cTn>
                                        <p:tgtEl>
                                          <p:spTgt spid="371"/>
                                        </p:tgtEl>
                                        <p:attrNameLst>
                                          <p:attrName>style.visibility</p:attrName>
                                        </p:attrNameLst>
                                      </p:cBhvr>
                                      <p:to>
                                        <p:strVal val="visible"/>
                                      </p:to>
                                    </p:set>
                                  </p:childTnLst>
                                </p:cTn>
                              </p:par>
                            </p:childTnLst>
                          </p:cTn>
                        </p:par>
                      </p:childTnLst>
                    </p:cTn>
                  </p:par>
                </p:childTnLst>
              </p:cTn>
              <p:nextCondLst>
                <p:cond evt="onClick" delay="0">
                  <p:tgtEl>
                    <p:spTgt spid="368"/>
                  </p:tgtEl>
                </p:cond>
              </p:nextCondLst>
            </p:seq>
            <p:seq concurrent="1" nextAc="seek">
              <p:cTn id="463" restart="whenNotActive" fill="hold" evtFilter="cancelBubble" nodeType="interactiveSeq">
                <p:stCondLst>
                  <p:cond evt="onClick" delay="0">
                    <p:tgtEl>
                      <p:spTgt spid="371"/>
                    </p:tgtEl>
                  </p:cond>
                </p:stCondLst>
                <p:endSync evt="end" delay="0">
                  <p:rtn val="all"/>
                </p:endSync>
                <p:childTnLst>
                  <p:par>
                    <p:cTn id="464" fill="hold">
                      <p:stCondLst>
                        <p:cond delay="0"/>
                      </p:stCondLst>
                      <p:childTnLst>
                        <p:par>
                          <p:cTn id="465" fill="hold">
                            <p:stCondLst>
                              <p:cond delay="0"/>
                            </p:stCondLst>
                            <p:childTnLst>
                              <p:par>
                                <p:cTn id="466" presetID="26" presetClass="entr" presetSubtype="0" fill="hold" nodeType="clickEffect">
                                  <p:stCondLst>
                                    <p:cond delay="0"/>
                                  </p:stCondLst>
                                  <p:childTnLst>
                                    <p:set>
                                      <p:cBhvr>
                                        <p:cTn id="467" dur="1" fill="hold">
                                          <p:stCondLst>
                                            <p:cond delay="0"/>
                                          </p:stCondLst>
                                        </p:cTn>
                                        <p:tgtEl>
                                          <p:spTgt spid="372"/>
                                        </p:tgtEl>
                                        <p:attrNameLst>
                                          <p:attrName>style.visibility</p:attrName>
                                        </p:attrNameLst>
                                      </p:cBhvr>
                                      <p:to>
                                        <p:strVal val="visible"/>
                                      </p:to>
                                    </p:set>
                                    <p:animEffect transition="in" filter="wipe(down)">
                                      <p:cBhvr>
                                        <p:cTn id="468" dur="580">
                                          <p:stCondLst>
                                            <p:cond delay="0"/>
                                          </p:stCondLst>
                                        </p:cTn>
                                        <p:tgtEl>
                                          <p:spTgt spid="372"/>
                                        </p:tgtEl>
                                      </p:cBhvr>
                                    </p:animEffect>
                                    <p:anim calcmode="lin" valueType="num">
                                      <p:cBhvr>
                                        <p:cTn id="469" dur="1822" tmFilter="0,0; 0.14,0.36; 0.43,0.73; 0.71,0.91; 1.0,1.0">
                                          <p:stCondLst>
                                            <p:cond delay="0"/>
                                          </p:stCondLst>
                                        </p:cTn>
                                        <p:tgtEl>
                                          <p:spTgt spid="372"/>
                                        </p:tgtEl>
                                        <p:attrNameLst>
                                          <p:attrName>ppt_x</p:attrName>
                                        </p:attrNameLst>
                                      </p:cBhvr>
                                      <p:tavLst>
                                        <p:tav tm="0">
                                          <p:val>
                                            <p:strVal val="#ppt_x-0.25"/>
                                          </p:val>
                                        </p:tav>
                                        <p:tav tm="100000">
                                          <p:val>
                                            <p:strVal val="#ppt_x"/>
                                          </p:val>
                                        </p:tav>
                                      </p:tavLst>
                                    </p:anim>
                                    <p:anim calcmode="lin" valueType="num">
                                      <p:cBhvr>
                                        <p:cTn id="470" dur="664" tmFilter="0.0,0.0; 0.25,0.07; 0.50,0.2; 0.75,0.467; 1.0,1.0">
                                          <p:stCondLst>
                                            <p:cond delay="0"/>
                                          </p:stCondLst>
                                        </p:cTn>
                                        <p:tgtEl>
                                          <p:spTgt spid="372"/>
                                        </p:tgtEl>
                                        <p:attrNameLst>
                                          <p:attrName>ppt_y</p:attrName>
                                        </p:attrNameLst>
                                      </p:cBhvr>
                                      <p:tavLst>
                                        <p:tav tm="0" fmla="#ppt_y-sin(pi*$)/3">
                                          <p:val>
                                            <p:fltVal val="0.5"/>
                                          </p:val>
                                        </p:tav>
                                        <p:tav tm="100000">
                                          <p:val>
                                            <p:fltVal val="1"/>
                                          </p:val>
                                        </p:tav>
                                      </p:tavLst>
                                    </p:anim>
                                    <p:anim calcmode="lin" valueType="num">
                                      <p:cBhvr>
                                        <p:cTn id="471" dur="664" tmFilter="0, 0; 0.125,0.2665; 0.25,0.4; 0.375,0.465; 0.5,0.5;  0.625,0.535; 0.75,0.6; 0.875,0.7335; 1,1">
                                          <p:stCondLst>
                                            <p:cond delay="664"/>
                                          </p:stCondLst>
                                        </p:cTn>
                                        <p:tgtEl>
                                          <p:spTgt spid="372"/>
                                        </p:tgtEl>
                                        <p:attrNameLst>
                                          <p:attrName>ppt_y</p:attrName>
                                        </p:attrNameLst>
                                      </p:cBhvr>
                                      <p:tavLst>
                                        <p:tav tm="0" fmla="#ppt_y-sin(pi*$)/9">
                                          <p:val>
                                            <p:fltVal val="0"/>
                                          </p:val>
                                        </p:tav>
                                        <p:tav tm="100000">
                                          <p:val>
                                            <p:fltVal val="1"/>
                                          </p:val>
                                        </p:tav>
                                      </p:tavLst>
                                    </p:anim>
                                    <p:anim calcmode="lin" valueType="num">
                                      <p:cBhvr>
                                        <p:cTn id="472" dur="332" tmFilter="0, 0; 0.125,0.2665; 0.25,0.4; 0.375,0.465; 0.5,0.5;  0.625,0.535; 0.75,0.6; 0.875,0.7335; 1,1">
                                          <p:stCondLst>
                                            <p:cond delay="1324"/>
                                          </p:stCondLst>
                                        </p:cTn>
                                        <p:tgtEl>
                                          <p:spTgt spid="372"/>
                                        </p:tgtEl>
                                        <p:attrNameLst>
                                          <p:attrName>ppt_y</p:attrName>
                                        </p:attrNameLst>
                                      </p:cBhvr>
                                      <p:tavLst>
                                        <p:tav tm="0" fmla="#ppt_y-sin(pi*$)/27">
                                          <p:val>
                                            <p:fltVal val="0"/>
                                          </p:val>
                                        </p:tav>
                                        <p:tav tm="100000">
                                          <p:val>
                                            <p:fltVal val="1"/>
                                          </p:val>
                                        </p:tav>
                                      </p:tavLst>
                                    </p:anim>
                                    <p:anim calcmode="lin" valueType="num">
                                      <p:cBhvr>
                                        <p:cTn id="473" dur="164" tmFilter="0, 0; 0.125,0.2665; 0.25,0.4; 0.375,0.465; 0.5,0.5;  0.625,0.535; 0.75,0.6; 0.875,0.7335; 1,1">
                                          <p:stCondLst>
                                            <p:cond delay="1656"/>
                                          </p:stCondLst>
                                        </p:cTn>
                                        <p:tgtEl>
                                          <p:spTgt spid="372"/>
                                        </p:tgtEl>
                                        <p:attrNameLst>
                                          <p:attrName>ppt_y</p:attrName>
                                        </p:attrNameLst>
                                      </p:cBhvr>
                                      <p:tavLst>
                                        <p:tav tm="0" fmla="#ppt_y-sin(pi*$)/81">
                                          <p:val>
                                            <p:fltVal val="0"/>
                                          </p:val>
                                        </p:tav>
                                        <p:tav tm="100000">
                                          <p:val>
                                            <p:fltVal val="1"/>
                                          </p:val>
                                        </p:tav>
                                      </p:tavLst>
                                    </p:anim>
                                    <p:animScale>
                                      <p:cBhvr>
                                        <p:cTn id="474" dur="26">
                                          <p:stCondLst>
                                            <p:cond delay="650"/>
                                          </p:stCondLst>
                                        </p:cTn>
                                        <p:tgtEl>
                                          <p:spTgt spid="372"/>
                                        </p:tgtEl>
                                      </p:cBhvr>
                                      <p:to x="100000" y="60000"/>
                                    </p:animScale>
                                    <p:animScale>
                                      <p:cBhvr>
                                        <p:cTn id="475" dur="166" decel="50000">
                                          <p:stCondLst>
                                            <p:cond delay="676"/>
                                          </p:stCondLst>
                                        </p:cTn>
                                        <p:tgtEl>
                                          <p:spTgt spid="372"/>
                                        </p:tgtEl>
                                      </p:cBhvr>
                                      <p:to x="100000" y="100000"/>
                                    </p:animScale>
                                    <p:animScale>
                                      <p:cBhvr>
                                        <p:cTn id="476" dur="26">
                                          <p:stCondLst>
                                            <p:cond delay="1312"/>
                                          </p:stCondLst>
                                        </p:cTn>
                                        <p:tgtEl>
                                          <p:spTgt spid="372"/>
                                        </p:tgtEl>
                                      </p:cBhvr>
                                      <p:to x="100000" y="80000"/>
                                    </p:animScale>
                                    <p:animScale>
                                      <p:cBhvr>
                                        <p:cTn id="477" dur="166" decel="50000">
                                          <p:stCondLst>
                                            <p:cond delay="1338"/>
                                          </p:stCondLst>
                                        </p:cTn>
                                        <p:tgtEl>
                                          <p:spTgt spid="372"/>
                                        </p:tgtEl>
                                      </p:cBhvr>
                                      <p:to x="100000" y="100000"/>
                                    </p:animScale>
                                    <p:animScale>
                                      <p:cBhvr>
                                        <p:cTn id="478" dur="26">
                                          <p:stCondLst>
                                            <p:cond delay="1642"/>
                                          </p:stCondLst>
                                        </p:cTn>
                                        <p:tgtEl>
                                          <p:spTgt spid="372"/>
                                        </p:tgtEl>
                                      </p:cBhvr>
                                      <p:to x="100000" y="90000"/>
                                    </p:animScale>
                                    <p:animScale>
                                      <p:cBhvr>
                                        <p:cTn id="479" dur="166" decel="50000">
                                          <p:stCondLst>
                                            <p:cond delay="1668"/>
                                          </p:stCondLst>
                                        </p:cTn>
                                        <p:tgtEl>
                                          <p:spTgt spid="372"/>
                                        </p:tgtEl>
                                      </p:cBhvr>
                                      <p:to x="100000" y="100000"/>
                                    </p:animScale>
                                    <p:animScale>
                                      <p:cBhvr>
                                        <p:cTn id="480" dur="26">
                                          <p:stCondLst>
                                            <p:cond delay="1808"/>
                                          </p:stCondLst>
                                        </p:cTn>
                                        <p:tgtEl>
                                          <p:spTgt spid="372"/>
                                        </p:tgtEl>
                                      </p:cBhvr>
                                      <p:to x="100000" y="95000"/>
                                    </p:animScale>
                                    <p:animScale>
                                      <p:cBhvr>
                                        <p:cTn id="481" dur="166" decel="50000">
                                          <p:stCondLst>
                                            <p:cond delay="1834"/>
                                          </p:stCondLst>
                                        </p:cTn>
                                        <p:tgtEl>
                                          <p:spTgt spid="372"/>
                                        </p:tgtEl>
                                      </p:cBhvr>
                                      <p:to x="100000" y="100000"/>
                                    </p:animScale>
                                  </p:childTnLst>
                                </p:cTn>
                              </p:par>
                            </p:childTnLst>
                          </p:cTn>
                        </p:par>
                      </p:childTnLst>
                    </p:cTn>
                  </p:par>
                </p:childTnLst>
              </p:cTn>
              <p:nextCondLst>
                <p:cond evt="onClick" delay="0">
                  <p:tgtEl>
                    <p:spTgt spid="371"/>
                  </p:tgtEl>
                </p:cond>
              </p:nextCondLst>
            </p:seq>
            <p:seq concurrent="1" nextAc="seek">
              <p:cTn id="482" restart="whenNotActive" fill="hold" evtFilter="cancelBubble" nodeType="interactiveSeq">
                <p:stCondLst>
                  <p:cond evt="onClick" delay="0">
                    <p:tgtEl>
                      <p:spTgt spid="373"/>
                    </p:tgtEl>
                  </p:cond>
                </p:stCondLst>
                <p:endSync evt="end" delay="0">
                  <p:rtn val="all"/>
                </p:endSync>
                <p:childTnLst>
                  <p:par>
                    <p:cTn id="483" fill="hold">
                      <p:stCondLst>
                        <p:cond delay="0"/>
                      </p:stCondLst>
                      <p:childTnLst>
                        <p:par>
                          <p:cTn id="484" fill="hold">
                            <p:stCondLst>
                              <p:cond delay="0"/>
                            </p:stCondLst>
                            <p:childTnLst>
                              <p:par>
                                <p:cTn id="485" presetID="1" presetClass="entr" presetSubtype="0" fill="hold" nodeType="clickEffect">
                                  <p:stCondLst>
                                    <p:cond delay="0"/>
                                  </p:stCondLst>
                                  <p:childTnLst>
                                    <p:set>
                                      <p:cBhvr>
                                        <p:cTn id="486" dur="1" fill="hold">
                                          <p:stCondLst>
                                            <p:cond delay="0"/>
                                          </p:stCondLst>
                                        </p:cTn>
                                        <p:tgtEl>
                                          <p:spTgt spid="374"/>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ntr" presetSubtype="0" fill="hold" nodeType="clickEffect">
                                  <p:stCondLst>
                                    <p:cond delay="0"/>
                                  </p:stCondLst>
                                  <p:childTnLst>
                                    <p:set>
                                      <p:cBhvr>
                                        <p:cTn id="490" dur="1" fill="hold">
                                          <p:stCondLst>
                                            <p:cond delay="0"/>
                                          </p:stCondLst>
                                        </p:cTn>
                                        <p:tgtEl>
                                          <p:spTgt spid="375"/>
                                        </p:tgtEl>
                                        <p:attrNameLst>
                                          <p:attrName>style.visibility</p:attrName>
                                        </p:attrNameLst>
                                      </p:cBhvr>
                                      <p:to>
                                        <p:strVal val="visible"/>
                                      </p:to>
                                    </p:set>
                                  </p:childTnLst>
                                </p:cTn>
                              </p:par>
                            </p:childTnLst>
                          </p:cTn>
                        </p:par>
                      </p:childTnLst>
                    </p:cTn>
                  </p:par>
                  <p:par>
                    <p:cTn id="491" fill="hold">
                      <p:stCondLst>
                        <p:cond delay="indefinite"/>
                      </p:stCondLst>
                      <p:childTnLst>
                        <p:par>
                          <p:cTn id="492" fill="hold">
                            <p:stCondLst>
                              <p:cond delay="0"/>
                            </p:stCondLst>
                            <p:childTnLst>
                              <p:par>
                                <p:cTn id="493" presetID="1" presetClass="entr" presetSubtype="0" fill="hold" nodeType="clickEffect">
                                  <p:stCondLst>
                                    <p:cond delay="0"/>
                                  </p:stCondLst>
                                  <p:childTnLst>
                                    <p:set>
                                      <p:cBhvr>
                                        <p:cTn id="494" dur="1" fill="hold">
                                          <p:stCondLst>
                                            <p:cond delay="0"/>
                                          </p:stCondLst>
                                        </p:cTn>
                                        <p:tgtEl>
                                          <p:spTgt spid="376"/>
                                        </p:tgtEl>
                                        <p:attrNameLst>
                                          <p:attrName>style.visibility</p:attrName>
                                        </p:attrNameLst>
                                      </p:cBhvr>
                                      <p:to>
                                        <p:strVal val="visible"/>
                                      </p:to>
                                    </p:set>
                                  </p:childTnLst>
                                </p:cTn>
                              </p:par>
                            </p:childTnLst>
                          </p:cTn>
                        </p:par>
                      </p:childTnLst>
                    </p:cTn>
                  </p:par>
                </p:childTnLst>
              </p:cTn>
              <p:nextCondLst>
                <p:cond evt="onClick" delay="0">
                  <p:tgtEl>
                    <p:spTgt spid="373"/>
                  </p:tgtEl>
                </p:cond>
              </p:nextCondLst>
            </p:seq>
            <p:seq concurrent="1" nextAc="seek">
              <p:cTn id="495" restart="whenNotActive" fill="hold" evtFilter="cancelBubble" nodeType="interactiveSeq">
                <p:stCondLst>
                  <p:cond evt="onClick" delay="0">
                    <p:tgtEl>
                      <p:spTgt spid="376"/>
                    </p:tgtEl>
                  </p:cond>
                </p:stCondLst>
                <p:endSync evt="end" delay="0">
                  <p:rtn val="all"/>
                </p:endSync>
                <p:childTnLst>
                  <p:par>
                    <p:cTn id="496" fill="hold">
                      <p:stCondLst>
                        <p:cond delay="0"/>
                      </p:stCondLst>
                      <p:childTnLst>
                        <p:par>
                          <p:cTn id="497" fill="hold">
                            <p:stCondLst>
                              <p:cond delay="0"/>
                            </p:stCondLst>
                            <p:childTnLst>
                              <p:par>
                                <p:cTn id="498" presetID="26" presetClass="entr" presetSubtype="0" fill="hold" nodeType="clickEffect">
                                  <p:stCondLst>
                                    <p:cond delay="0"/>
                                  </p:stCondLst>
                                  <p:childTnLst>
                                    <p:set>
                                      <p:cBhvr>
                                        <p:cTn id="499" dur="1" fill="hold">
                                          <p:stCondLst>
                                            <p:cond delay="0"/>
                                          </p:stCondLst>
                                        </p:cTn>
                                        <p:tgtEl>
                                          <p:spTgt spid="377"/>
                                        </p:tgtEl>
                                        <p:attrNameLst>
                                          <p:attrName>style.visibility</p:attrName>
                                        </p:attrNameLst>
                                      </p:cBhvr>
                                      <p:to>
                                        <p:strVal val="visible"/>
                                      </p:to>
                                    </p:set>
                                    <p:animEffect transition="in" filter="wipe(down)">
                                      <p:cBhvr>
                                        <p:cTn id="500" dur="580">
                                          <p:stCondLst>
                                            <p:cond delay="0"/>
                                          </p:stCondLst>
                                        </p:cTn>
                                        <p:tgtEl>
                                          <p:spTgt spid="377"/>
                                        </p:tgtEl>
                                      </p:cBhvr>
                                    </p:animEffect>
                                    <p:anim calcmode="lin" valueType="num">
                                      <p:cBhvr>
                                        <p:cTn id="501" dur="1822" tmFilter="0,0; 0.14,0.36; 0.43,0.73; 0.71,0.91; 1.0,1.0">
                                          <p:stCondLst>
                                            <p:cond delay="0"/>
                                          </p:stCondLst>
                                        </p:cTn>
                                        <p:tgtEl>
                                          <p:spTgt spid="377"/>
                                        </p:tgtEl>
                                        <p:attrNameLst>
                                          <p:attrName>ppt_x</p:attrName>
                                        </p:attrNameLst>
                                      </p:cBhvr>
                                      <p:tavLst>
                                        <p:tav tm="0">
                                          <p:val>
                                            <p:strVal val="#ppt_x-0.25"/>
                                          </p:val>
                                        </p:tav>
                                        <p:tav tm="100000">
                                          <p:val>
                                            <p:strVal val="#ppt_x"/>
                                          </p:val>
                                        </p:tav>
                                      </p:tavLst>
                                    </p:anim>
                                    <p:anim calcmode="lin" valueType="num">
                                      <p:cBhvr>
                                        <p:cTn id="502" dur="664" tmFilter="0.0,0.0; 0.25,0.07; 0.50,0.2; 0.75,0.467; 1.0,1.0">
                                          <p:stCondLst>
                                            <p:cond delay="0"/>
                                          </p:stCondLst>
                                        </p:cTn>
                                        <p:tgtEl>
                                          <p:spTgt spid="377"/>
                                        </p:tgtEl>
                                        <p:attrNameLst>
                                          <p:attrName>ppt_y</p:attrName>
                                        </p:attrNameLst>
                                      </p:cBhvr>
                                      <p:tavLst>
                                        <p:tav tm="0" fmla="#ppt_y-sin(pi*$)/3">
                                          <p:val>
                                            <p:fltVal val="0.5"/>
                                          </p:val>
                                        </p:tav>
                                        <p:tav tm="100000">
                                          <p:val>
                                            <p:fltVal val="1"/>
                                          </p:val>
                                        </p:tav>
                                      </p:tavLst>
                                    </p:anim>
                                    <p:anim calcmode="lin" valueType="num">
                                      <p:cBhvr>
                                        <p:cTn id="503" dur="664" tmFilter="0, 0; 0.125,0.2665; 0.25,0.4; 0.375,0.465; 0.5,0.5;  0.625,0.535; 0.75,0.6; 0.875,0.7335; 1,1">
                                          <p:stCondLst>
                                            <p:cond delay="664"/>
                                          </p:stCondLst>
                                        </p:cTn>
                                        <p:tgtEl>
                                          <p:spTgt spid="377"/>
                                        </p:tgtEl>
                                        <p:attrNameLst>
                                          <p:attrName>ppt_y</p:attrName>
                                        </p:attrNameLst>
                                      </p:cBhvr>
                                      <p:tavLst>
                                        <p:tav tm="0" fmla="#ppt_y-sin(pi*$)/9">
                                          <p:val>
                                            <p:fltVal val="0"/>
                                          </p:val>
                                        </p:tav>
                                        <p:tav tm="100000">
                                          <p:val>
                                            <p:fltVal val="1"/>
                                          </p:val>
                                        </p:tav>
                                      </p:tavLst>
                                    </p:anim>
                                    <p:anim calcmode="lin" valueType="num">
                                      <p:cBhvr>
                                        <p:cTn id="504" dur="332" tmFilter="0, 0; 0.125,0.2665; 0.25,0.4; 0.375,0.465; 0.5,0.5;  0.625,0.535; 0.75,0.6; 0.875,0.7335; 1,1">
                                          <p:stCondLst>
                                            <p:cond delay="1324"/>
                                          </p:stCondLst>
                                        </p:cTn>
                                        <p:tgtEl>
                                          <p:spTgt spid="377"/>
                                        </p:tgtEl>
                                        <p:attrNameLst>
                                          <p:attrName>ppt_y</p:attrName>
                                        </p:attrNameLst>
                                      </p:cBhvr>
                                      <p:tavLst>
                                        <p:tav tm="0" fmla="#ppt_y-sin(pi*$)/27">
                                          <p:val>
                                            <p:fltVal val="0"/>
                                          </p:val>
                                        </p:tav>
                                        <p:tav tm="100000">
                                          <p:val>
                                            <p:fltVal val="1"/>
                                          </p:val>
                                        </p:tav>
                                      </p:tavLst>
                                    </p:anim>
                                    <p:anim calcmode="lin" valueType="num">
                                      <p:cBhvr>
                                        <p:cTn id="505" dur="164" tmFilter="0, 0; 0.125,0.2665; 0.25,0.4; 0.375,0.465; 0.5,0.5;  0.625,0.535; 0.75,0.6; 0.875,0.7335; 1,1">
                                          <p:stCondLst>
                                            <p:cond delay="1656"/>
                                          </p:stCondLst>
                                        </p:cTn>
                                        <p:tgtEl>
                                          <p:spTgt spid="377"/>
                                        </p:tgtEl>
                                        <p:attrNameLst>
                                          <p:attrName>ppt_y</p:attrName>
                                        </p:attrNameLst>
                                      </p:cBhvr>
                                      <p:tavLst>
                                        <p:tav tm="0" fmla="#ppt_y-sin(pi*$)/81">
                                          <p:val>
                                            <p:fltVal val="0"/>
                                          </p:val>
                                        </p:tav>
                                        <p:tav tm="100000">
                                          <p:val>
                                            <p:fltVal val="1"/>
                                          </p:val>
                                        </p:tav>
                                      </p:tavLst>
                                    </p:anim>
                                    <p:animScale>
                                      <p:cBhvr>
                                        <p:cTn id="506" dur="26">
                                          <p:stCondLst>
                                            <p:cond delay="650"/>
                                          </p:stCondLst>
                                        </p:cTn>
                                        <p:tgtEl>
                                          <p:spTgt spid="377"/>
                                        </p:tgtEl>
                                      </p:cBhvr>
                                      <p:to x="100000" y="60000"/>
                                    </p:animScale>
                                    <p:animScale>
                                      <p:cBhvr>
                                        <p:cTn id="507" dur="166" decel="50000">
                                          <p:stCondLst>
                                            <p:cond delay="676"/>
                                          </p:stCondLst>
                                        </p:cTn>
                                        <p:tgtEl>
                                          <p:spTgt spid="377"/>
                                        </p:tgtEl>
                                      </p:cBhvr>
                                      <p:to x="100000" y="100000"/>
                                    </p:animScale>
                                    <p:animScale>
                                      <p:cBhvr>
                                        <p:cTn id="508" dur="26">
                                          <p:stCondLst>
                                            <p:cond delay="1312"/>
                                          </p:stCondLst>
                                        </p:cTn>
                                        <p:tgtEl>
                                          <p:spTgt spid="377"/>
                                        </p:tgtEl>
                                      </p:cBhvr>
                                      <p:to x="100000" y="80000"/>
                                    </p:animScale>
                                    <p:animScale>
                                      <p:cBhvr>
                                        <p:cTn id="509" dur="166" decel="50000">
                                          <p:stCondLst>
                                            <p:cond delay="1338"/>
                                          </p:stCondLst>
                                        </p:cTn>
                                        <p:tgtEl>
                                          <p:spTgt spid="377"/>
                                        </p:tgtEl>
                                      </p:cBhvr>
                                      <p:to x="100000" y="100000"/>
                                    </p:animScale>
                                    <p:animScale>
                                      <p:cBhvr>
                                        <p:cTn id="510" dur="26">
                                          <p:stCondLst>
                                            <p:cond delay="1642"/>
                                          </p:stCondLst>
                                        </p:cTn>
                                        <p:tgtEl>
                                          <p:spTgt spid="377"/>
                                        </p:tgtEl>
                                      </p:cBhvr>
                                      <p:to x="100000" y="90000"/>
                                    </p:animScale>
                                    <p:animScale>
                                      <p:cBhvr>
                                        <p:cTn id="511" dur="166" decel="50000">
                                          <p:stCondLst>
                                            <p:cond delay="1668"/>
                                          </p:stCondLst>
                                        </p:cTn>
                                        <p:tgtEl>
                                          <p:spTgt spid="377"/>
                                        </p:tgtEl>
                                      </p:cBhvr>
                                      <p:to x="100000" y="100000"/>
                                    </p:animScale>
                                    <p:animScale>
                                      <p:cBhvr>
                                        <p:cTn id="512" dur="26">
                                          <p:stCondLst>
                                            <p:cond delay="1808"/>
                                          </p:stCondLst>
                                        </p:cTn>
                                        <p:tgtEl>
                                          <p:spTgt spid="377"/>
                                        </p:tgtEl>
                                      </p:cBhvr>
                                      <p:to x="100000" y="95000"/>
                                    </p:animScale>
                                    <p:animScale>
                                      <p:cBhvr>
                                        <p:cTn id="513" dur="166" decel="50000">
                                          <p:stCondLst>
                                            <p:cond delay="1834"/>
                                          </p:stCondLst>
                                        </p:cTn>
                                        <p:tgtEl>
                                          <p:spTgt spid="377"/>
                                        </p:tgtEl>
                                      </p:cBhvr>
                                      <p:to x="100000" y="100000"/>
                                    </p:animScale>
                                  </p:childTnLst>
                                </p:cTn>
                              </p:par>
                            </p:childTnLst>
                          </p:cTn>
                        </p:par>
                      </p:childTnLst>
                    </p:cTn>
                  </p:par>
                </p:childTnLst>
              </p:cTn>
              <p:nextCondLst>
                <p:cond evt="onClick" delay="0">
                  <p:tgtEl>
                    <p:spTgt spid="376"/>
                  </p:tgtEl>
                </p:cond>
              </p:nextCondLst>
            </p:seq>
            <p:seq concurrent="1" nextAc="seek">
              <p:cTn id="514" restart="whenNotActive" fill="hold" evtFilter="cancelBubble" nodeType="interactiveSeq">
                <p:stCondLst>
                  <p:cond evt="onClick" delay="0">
                    <p:tgtEl>
                      <p:spTgt spid="98"/>
                    </p:tgtEl>
                  </p:cond>
                </p:stCondLst>
                <p:endSync evt="end" delay="0">
                  <p:rtn val="all"/>
                </p:endSync>
                <p:childTnLst>
                  <p:par>
                    <p:cTn id="515" fill="hold">
                      <p:stCondLst>
                        <p:cond delay="0"/>
                      </p:stCondLst>
                      <p:childTnLst>
                        <p:par>
                          <p:cTn id="516" fill="hold">
                            <p:stCondLst>
                              <p:cond delay="0"/>
                            </p:stCondLst>
                            <p:childTnLst>
                              <p:par>
                                <p:cTn id="517" presetID="1" presetClass="entr" presetSubtype="0" fill="hold" nodeType="clickEffect">
                                  <p:stCondLst>
                                    <p:cond delay="0"/>
                                  </p:stCondLst>
                                  <p:childTnLst>
                                    <p:set>
                                      <p:cBhvr>
                                        <p:cTn id="518" dur="1" fill="hold">
                                          <p:stCondLst>
                                            <p:cond delay="0"/>
                                          </p:stCondLst>
                                        </p:cTn>
                                        <p:tgtEl>
                                          <p:spTgt spid="100"/>
                                        </p:tgtEl>
                                        <p:attrNameLst>
                                          <p:attrName>style.visibility</p:attrName>
                                        </p:attrNameLst>
                                      </p:cBhvr>
                                      <p:to>
                                        <p:strVal val="visible"/>
                                      </p:to>
                                    </p:set>
                                  </p:childTnLst>
                                </p:cTn>
                              </p:par>
                            </p:childTnLst>
                          </p:cTn>
                        </p:par>
                      </p:childTnLst>
                    </p:cTn>
                  </p:par>
                  <p:par>
                    <p:cTn id="519" fill="hold">
                      <p:stCondLst>
                        <p:cond delay="indefinite"/>
                      </p:stCondLst>
                      <p:childTnLst>
                        <p:par>
                          <p:cTn id="520" fill="hold">
                            <p:stCondLst>
                              <p:cond delay="0"/>
                            </p:stCondLst>
                            <p:childTnLst>
                              <p:par>
                                <p:cTn id="521" presetID="1" presetClass="entr" presetSubtype="0" fill="hold" nodeType="clickEffect">
                                  <p:stCondLst>
                                    <p:cond delay="0"/>
                                  </p:stCondLst>
                                  <p:childTnLst>
                                    <p:set>
                                      <p:cBhvr>
                                        <p:cTn id="522" dur="1" fill="hold">
                                          <p:stCondLst>
                                            <p:cond delay="0"/>
                                          </p:stCondLst>
                                        </p:cTn>
                                        <p:tgtEl>
                                          <p:spTgt spid="101"/>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ntr" presetSubtype="0" fill="hold" nodeType="clickEffect">
                                  <p:stCondLst>
                                    <p:cond delay="0"/>
                                  </p:stCondLst>
                                  <p:childTnLst>
                                    <p:set>
                                      <p:cBhvr>
                                        <p:cTn id="526" dur="1" fill="hold">
                                          <p:stCondLst>
                                            <p:cond delay="0"/>
                                          </p:stCondLst>
                                        </p:cTn>
                                        <p:tgtEl>
                                          <p:spTgt spid="102"/>
                                        </p:tgtEl>
                                        <p:attrNameLst>
                                          <p:attrName>style.visibility</p:attrName>
                                        </p:attrNameLst>
                                      </p:cBhvr>
                                      <p:to>
                                        <p:strVal val="visible"/>
                                      </p:to>
                                    </p:set>
                                  </p:childTnLst>
                                </p:cTn>
                              </p:par>
                            </p:childTnLst>
                          </p:cTn>
                        </p:par>
                      </p:childTnLst>
                    </p:cTn>
                  </p:par>
                </p:childTnLst>
              </p:cTn>
              <p:nextCondLst>
                <p:cond evt="onClick" delay="0">
                  <p:tgtEl>
                    <p:spTgt spid="98"/>
                  </p:tgtEl>
                </p:cond>
              </p:nextCondLst>
            </p:seq>
            <p:seq concurrent="1" nextAc="seek">
              <p:cTn id="527" restart="whenNotActive" fill="hold" evtFilter="cancelBubble" nodeType="interactiveSeq">
                <p:stCondLst>
                  <p:cond evt="onClick" delay="0">
                    <p:tgtEl>
                      <p:spTgt spid="102"/>
                    </p:tgtEl>
                  </p:cond>
                </p:stCondLst>
                <p:endSync evt="end" delay="0">
                  <p:rtn val="all"/>
                </p:endSync>
                <p:childTnLst>
                  <p:par>
                    <p:cTn id="528" fill="hold">
                      <p:stCondLst>
                        <p:cond delay="0"/>
                      </p:stCondLst>
                      <p:childTnLst>
                        <p:par>
                          <p:cTn id="529" fill="hold">
                            <p:stCondLst>
                              <p:cond delay="0"/>
                            </p:stCondLst>
                            <p:childTnLst>
                              <p:par>
                                <p:cTn id="530" presetID="26" presetClass="entr" presetSubtype="0" fill="hold" nodeType="clickEffect">
                                  <p:stCondLst>
                                    <p:cond delay="0"/>
                                  </p:stCondLst>
                                  <p:childTnLst>
                                    <p:set>
                                      <p:cBhvr>
                                        <p:cTn id="531" dur="1" fill="hold">
                                          <p:stCondLst>
                                            <p:cond delay="0"/>
                                          </p:stCondLst>
                                        </p:cTn>
                                        <p:tgtEl>
                                          <p:spTgt spid="103"/>
                                        </p:tgtEl>
                                        <p:attrNameLst>
                                          <p:attrName>style.visibility</p:attrName>
                                        </p:attrNameLst>
                                      </p:cBhvr>
                                      <p:to>
                                        <p:strVal val="visible"/>
                                      </p:to>
                                    </p:set>
                                    <p:animEffect transition="in" filter="wipe(down)">
                                      <p:cBhvr>
                                        <p:cTn id="532" dur="580">
                                          <p:stCondLst>
                                            <p:cond delay="0"/>
                                          </p:stCondLst>
                                        </p:cTn>
                                        <p:tgtEl>
                                          <p:spTgt spid="103"/>
                                        </p:tgtEl>
                                      </p:cBhvr>
                                    </p:animEffect>
                                    <p:anim calcmode="lin" valueType="num">
                                      <p:cBhvr>
                                        <p:cTn id="533" dur="1822" tmFilter="0,0; 0.14,0.36; 0.43,0.73; 0.71,0.91; 1.0,1.0">
                                          <p:stCondLst>
                                            <p:cond delay="0"/>
                                          </p:stCondLst>
                                        </p:cTn>
                                        <p:tgtEl>
                                          <p:spTgt spid="103"/>
                                        </p:tgtEl>
                                        <p:attrNameLst>
                                          <p:attrName>ppt_x</p:attrName>
                                        </p:attrNameLst>
                                      </p:cBhvr>
                                      <p:tavLst>
                                        <p:tav tm="0">
                                          <p:val>
                                            <p:strVal val="#ppt_x-0.25"/>
                                          </p:val>
                                        </p:tav>
                                        <p:tav tm="100000">
                                          <p:val>
                                            <p:strVal val="#ppt_x"/>
                                          </p:val>
                                        </p:tav>
                                      </p:tavLst>
                                    </p:anim>
                                    <p:anim calcmode="lin" valueType="num">
                                      <p:cBhvr>
                                        <p:cTn id="534" dur="664" tmFilter="0.0,0.0; 0.25,0.07; 0.50,0.2; 0.75,0.467; 1.0,1.0">
                                          <p:stCondLst>
                                            <p:cond delay="0"/>
                                          </p:stCondLst>
                                        </p:cTn>
                                        <p:tgtEl>
                                          <p:spTgt spid="103"/>
                                        </p:tgtEl>
                                        <p:attrNameLst>
                                          <p:attrName>ppt_y</p:attrName>
                                        </p:attrNameLst>
                                      </p:cBhvr>
                                      <p:tavLst>
                                        <p:tav tm="0" fmla="#ppt_y-sin(pi*$)/3">
                                          <p:val>
                                            <p:fltVal val="0.5"/>
                                          </p:val>
                                        </p:tav>
                                        <p:tav tm="100000">
                                          <p:val>
                                            <p:fltVal val="1"/>
                                          </p:val>
                                        </p:tav>
                                      </p:tavLst>
                                    </p:anim>
                                    <p:anim calcmode="lin" valueType="num">
                                      <p:cBhvr>
                                        <p:cTn id="535" dur="664" tmFilter="0, 0; 0.125,0.2665; 0.25,0.4; 0.375,0.465; 0.5,0.5;  0.625,0.535; 0.75,0.6; 0.875,0.7335; 1,1">
                                          <p:stCondLst>
                                            <p:cond delay="664"/>
                                          </p:stCondLst>
                                        </p:cTn>
                                        <p:tgtEl>
                                          <p:spTgt spid="103"/>
                                        </p:tgtEl>
                                        <p:attrNameLst>
                                          <p:attrName>ppt_y</p:attrName>
                                        </p:attrNameLst>
                                      </p:cBhvr>
                                      <p:tavLst>
                                        <p:tav tm="0" fmla="#ppt_y-sin(pi*$)/9">
                                          <p:val>
                                            <p:fltVal val="0"/>
                                          </p:val>
                                        </p:tav>
                                        <p:tav tm="100000">
                                          <p:val>
                                            <p:fltVal val="1"/>
                                          </p:val>
                                        </p:tav>
                                      </p:tavLst>
                                    </p:anim>
                                    <p:anim calcmode="lin" valueType="num">
                                      <p:cBhvr>
                                        <p:cTn id="536" dur="332" tmFilter="0, 0; 0.125,0.2665; 0.25,0.4; 0.375,0.465; 0.5,0.5;  0.625,0.535; 0.75,0.6; 0.875,0.7335; 1,1">
                                          <p:stCondLst>
                                            <p:cond delay="1324"/>
                                          </p:stCondLst>
                                        </p:cTn>
                                        <p:tgtEl>
                                          <p:spTgt spid="103"/>
                                        </p:tgtEl>
                                        <p:attrNameLst>
                                          <p:attrName>ppt_y</p:attrName>
                                        </p:attrNameLst>
                                      </p:cBhvr>
                                      <p:tavLst>
                                        <p:tav tm="0" fmla="#ppt_y-sin(pi*$)/27">
                                          <p:val>
                                            <p:fltVal val="0"/>
                                          </p:val>
                                        </p:tav>
                                        <p:tav tm="100000">
                                          <p:val>
                                            <p:fltVal val="1"/>
                                          </p:val>
                                        </p:tav>
                                      </p:tavLst>
                                    </p:anim>
                                    <p:anim calcmode="lin" valueType="num">
                                      <p:cBhvr>
                                        <p:cTn id="537" dur="164" tmFilter="0, 0; 0.125,0.2665; 0.25,0.4; 0.375,0.465; 0.5,0.5;  0.625,0.535; 0.75,0.6; 0.875,0.7335; 1,1">
                                          <p:stCondLst>
                                            <p:cond delay="1656"/>
                                          </p:stCondLst>
                                        </p:cTn>
                                        <p:tgtEl>
                                          <p:spTgt spid="103"/>
                                        </p:tgtEl>
                                        <p:attrNameLst>
                                          <p:attrName>ppt_y</p:attrName>
                                        </p:attrNameLst>
                                      </p:cBhvr>
                                      <p:tavLst>
                                        <p:tav tm="0" fmla="#ppt_y-sin(pi*$)/81">
                                          <p:val>
                                            <p:fltVal val="0"/>
                                          </p:val>
                                        </p:tav>
                                        <p:tav tm="100000">
                                          <p:val>
                                            <p:fltVal val="1"/>
                                          </p:val>
                                        </p:tav>
                                      </p:tavLst>
                                    </p:anim>
                                    <p:animScale>
                                      <p:cBhvr>
                                        <p:cTn id="538" dur="26">
                                          <p:stCondLst>
                                            <p:cond delay="650"/>
                                          </p:stCondLst>
                                        </p:cTn>
                                        <p:tgtEl>
                                          <p:spTgt spid="103"/>
                                        </p:tgtEl>
                                      </p:cBhvr>
                                      <p:to x="100000" y="60000"/>
                                    </p:animScale>
                                    <p:animScale>
                                      <p:cBhvr>
                                        <p:cTn id="539" dur="166" decel="50000">
                                          <p:stCondLst>
                                            <p:cond delay="676"/>
                                          </p:stCondLst>
                                        </p:cTn>
                                        <p:tgtEl>
                                          <p:spTgt spid="103"/>
                                        </p:tgtEl>
                                      </p:cBhvr>
                                      <p:to x="100000" y="100000"/>
                                    </p:animScale>
                                    <p:animScale>
                                      <p:cBhvr>
                                        <p:cTn id="540" dur="26">
                                          <p:stCondLst>
                                            <p:cond delay="1312"/>
                                          </p:stCondLst>
                                        </p:cTn>
                                        <p:tgtEl>
                                          <p:spTgt spid="103"/>
                                        </p:tgtEl>
                                      </p:cBhvr>
                                      <p:to x="100000" y="80000"/>
                                    </p:animScale>
                                    <p:animScale>
                                      <p:cBhvr>
                                        <p:cTn id="541" dur="166" decel="50000">
                                          <p:stCondLst>
                                            <p:cond delay="1338"/>
                                          </p:stCondLst>
                                        </p:cTn>
                                        <p:tgtEl>
                                          <p:spTgt spid="103"/>
                                        </p:tgtEl>
                                      </p:cBhvr>
                                      <p:to x="100000" y="100000"/>
                                    </p:animScale>
                                    <p:animScale>
                                      <p:cBhvr>
                                        <p:cTn id="542" dur="26">
                                          <p:stCondLst>
                                            <p:cond delay="1642"/>
                                          </p:stCondLst>
                                        </p:cTn>
                                        <p:tgtEl>
                                          <p:spTgt spid="103"/>
                                        </p:tgtEl>
                                      </p:cBhvr>
                                      <p:to x="100000" y="90000"/>
                                    </p:animScale>
                                    <p:animScale>
                                      <p:cBhvr>
                                        <p:cTn id="543" dur="166" decel="50000">
                                          <p:stCondLst>
                                            <p:cond delay="1668"/>
                                          </p:stCondLst>
                                        </p:cTn>
                                        <p:tgtEl>
                                          <p:spTgt spid="103"/>
                                        </p:tgtEl>
                                      </p:cBhvr>
                                      <p:to x="100000" y="100000"/>
                                    </p:animScale>
                                    <p:animScale>
                                      <p:cBhvr>
                                        <p:cTn id="544" dur="26">
                                          <p:stCondLst>
                                            <p:cond delay="1808"/>
                                          </p:stCondLst>
                                        </p:cTn>
                                        <p:tgtEl>
                                          <p:spTgt spid="103"/>
                                        </p:tgtEl>
                                      </p:cBhvr>
                                      <p:to x="100000" y="95000"/>
                                    </p:animScale>
                                    <p:animScale>
                                      <p:cBhvr>
                                        <p:cTn id="545" dur="166" decel="50000">
                                          <p:stCondLst>
                                            <p:cond delay="1834"/>
                                          </p:stCondLst>
                                        </p:cTn>
                                        <p:tgtEl>
                                          <p:spTgt spid="103"/>
                                        </p:tgtEl>
                                      </p:cBhvr>
                                      <p:to x="100000" y="100000"/>
                                    </p:animScale>
                                  </p:childTnLst>
                                </p:cTn>
                              </p:par>
                            </p:childTnLst>
                          </p:cTn>
                        </p:par>
                      </p:childTnLst>
                    </p:cTn>
                  </p:par>
                </p:childTnLst>
              </p:cTn>
              <p:nextCondLst>
                <p:cond evt="onClick" delay="0">
                  <p:tgtEl>
                    <p:spTgt spid="102"/>
                  </p:tgtEl>
                </p:cond>
              </p:nextCondLst>
            </p:seq>
            <p:seq concurrent="1" nextAc="seek">
              <p:cTn id="546" restart="whenNotActive" fill="hold" evtFilter="cancelBubble" nodeType="interactiveSeq">
                <p:stCondLst>
                  <p:cond evt="onClick" delay="0">
                    <p:tgtEl>
                      <p:spTgt spid="104"/>
                    </p:tgtEl>
                  </p:cond>
                </p:stCondLst>
                <p:endSync evt="end" delay="0">
                  <p:rtn val="all"/>
                </p:endSync>
                <p:childTnLst>
                  <p:par>
                    <p:cTn id="547" fill="hold">
                      <p:stCondLst>
                        <p:cond delay="0"/>
                      </p:stCondLst>
                      <p:childTnLst>
                        <p:par>
                          <p:cTn id="548" fill="hold">
                            <p:stCondLst>
                              <p:cond delay="0"/>
                            </p:stCondLst>
                            <p:childTnLst>
                              <p:par>
                                <p:cTn id="549" presetID="1" presetClass="entr" presetSubtype="0" fill="hold" nodeType="clickEffect">
                                  <p:stCondLst>
                                    <p:cond delay="0"/>
                                  </p:stCondLst>
                                  <p:childTnLst>
                                    <p:set>
                                      <p:cBhvr>
                                        <p:cTn id="550" dur="1" fill="hold">
                                          <p:stCondLst>
                                            <p:cond delay="0"/>
                                          </p:stCondLst>
                                        </p:cTn>
                                        <p:tgtEl>
                                          <p:spTgt spid="105"/>
                                        </p:tgtEl>
                                        <p:attrNameLst>
                                          <p:attrName>style.visibility</p:attrName>
                                        </p:attrNameLst>
                                      </p:cBhvr>
                                      <p:to>
                                        <p:strVal val="visible"/>
                                      </p:to>
                                    </p:set>
                                  </p:childTnLst>
                                </p:cTn>
                              </p:par>
                            </p:childTnLst>
                          </p:cTn>
                        </p:par>
                      </p:childTnLst>
                    </p:cTn>
                  </p:par>
                  <p:par>
                    <p:cTn id="551" fill="hold">
                      <p:stCondLst>
                        <p:cond delay="indefinite"/>
                      </p:stCondLst>
                      <p:childTnLst>
                        <p:par>
                          <p:cTn id="552" fill="hold">
                            <p:stCondLst>
                              <p:cond delay="0"/>
                            </p:stCondLst>
                            <p:childTnLst>
                              <p:par>
                                <p:cTn id="553" presetID="1" presetClass="entr" presetSubtype="0" fill="hold" nodeType="clickEffect">
                                  <p:stCondLst>
                                    <p:cond delay="0"/>
                                  </p:stCondLst>
                                  <p:childTnLst>
                                    <p:set>
                                      <p:cBhvr>
                                        <p:cTn id="554" dur="1" fill="hold">
                                          <p:stCondLst>
                                            <p:cond delay="0"/>
                                          </p:stCondLst>
                                        </p:cTn>
                                        <p:tgtEl>
                                          <p:spTgt spid="106"/>
                                        </p:tgtEl>
                                        <p:attrNameLst>
                                          <p:attrName>style.visibility</p:attrName>
                                        </p:attrNameLst>
                                      </p:cBhvr>
                                      <p:to>
                                        <p:strVal val="visible"/>
                                      </p:to>
                                    </p:set>
                                  </p:childTnLst>
                                </p:cTn>
                              </p:par>
                            </p:childTnLst>
                          </p:cTn>
                        </p:par>
                      </p:childTnLst>
                    </p:cTn>
                  </p:par>
                  <p:par>
                    <p:cTn id="555" fill="hold">
                      <p:stCondLst>
                        <p:cond delay="indefinite"/>
                      </p:stCondLst>
                      <p:childTnLst>
                        <p:par>
                          <p:cTn id="556" fill="hold">
                            <p:stCondLst>
                              <p:cond delay="0"/>
                            </p:stCondLst>
                            <p:childTnLst>
                              <p:par>
                                <p:cTn id="557" presetID="1" presetClass="entr" presetSubtype="0" fill="hold" nodeType="clickEffect">
                                  <p:stCondLst>
                                    <p:cond delay="0"/>
                                  </p:stCondLst>
                                  <p:childTnLst>
                                    <p:set>
                                      <p:cBhvr>
                                        <p:cTn id="558" dur="1" fill="hold">
                                          <p:stCondLst>
                                            <p:cond delay="0"/>
                                          </p:stCondLst>
                                        </p:cTn>
                                        <p:tgtEl>
                                          <p:spTgt spid="107"/>
                                        </p:tgtEl>
                                        <p:attrNameLst>
                                          <p:attrName>style.visibility</p:attrName>
                                        </p:attrNameLst>
                                      </p:cBhvr>
                                      <p:to>
                                        <p:strVal val="visible"/>
                                      </p:to>
                                    </p:set>
                                  </p:childTnLst>
                                </p:cTn>
                              </p:par>
                            </p:childTnLst>
                          </p:cTn>
                        </p:par>
                      </p:childTnLst>
                    </p:cTn>
                  </p:par>
                </p:childTnLst>
              </p:cTn>
              <p:nextCondLst>
                <p:cond evt="onClick" delay="0">
                  <p:tgtEl>
                    <p:spTgt spid="104"/>
                  </p:tgtEl>
                </p:cond>
              </p:nextCondLst>
            </p:seq>
            <p:seq concurrent="1" nextAc="seek">
              <p:cTn id="559" restart="whenNotActive" fill="hold" evtFilter="cancelBubble" nodeType="interactiveSeq">
                <p:stCondLst>
                  <p:cond evt="onClick" delay="0">
                    <p:tgtEl>
                      <p:spTgt spid="107"/>
                    </p:tgtEl>
                  </p:cond>
                </p:stCondLst>
                <p:endSync evt="end" delay="0">
                  <p:rtn val="all"/>
                </p:endSync>
                <p:childTnLst>
                  <p:par>
                    <p:cTn id="560" fill="hold">
                      <p:stCondLst>
                        <p:cond delay="0"/>
                      </p:stCondLst>
                      <p:childTnLst>
                        <p:par>
                          <p:cTn id="561" fill="hold">
                            <p:stCondLst>
                              <p:cond delay="0"/>
                            </p:stCondLst>
                            <p:childTnLst>
                              <p:par>
                                <p:cTn id="562" presetID="26" presetClass="entr" presetSubtype="0" fill="hold" nodeType="clickEffect">
                                  <p:stCondLst>
                                    <p:cond delay="0"/>
                                  </p:stCondLst>
                                  <p:childTnLst>
                                    <p:set>
                                      <p:cBhvr>
                                        <p:cTn id="563" dur="1" fill="hold">
                                          <p:stCondLst>
                                            <p:cond delay="0"/>
                                          </p:stCondLst>
                                        </p:cTn>
                                        <p:tgtEl>
                                          <p:spTgt spid="108"/>
                                        </p:tgtEl>
                                        <p:attrNameLst>
                                          <p:attrName>style.visibility</p:attrName>
                                        </p:attrNameLst>
                                      </p:cBhvr>
                                      <p:to>
                                        <p:strVal val="visible"/>
                                      </p:to>
                                    </p:set>
                                    <p:animEffect transition="in" filter="wipe(down)">
                                      <p:cBhvr>
                                        <p:cTn id="564" dur="580">
                                          <p:stCondLst>
                                            <p:cond delay="0"/>
                                          </p:stCondLst>
                                        </p:cTn>
                                        <p:tgtEl>
                                          <p:spTgt spid="108"/>
                                        </p:tgtEl>
                                      </p:cBhvr>
                                    </p:animEffect>
                                    <p:anim calcmode="lin" valueType="num">
                                      <p:cBhvr>
                                        <p:cTn id="565" dur="1822" tmFilter="0,0; 0.14,0.36; 0.43,0.73; 0.71,0.91; 1.0,1.0">
                                          <p:stCondLst>
                                            <p:cond delay="0"/>
                                          </p:stCondLst>
                                        </p:cTn>
                                        <p:tgtEl>
                                          <p:spTgt spid="108"/>
                                        </p:tgtEl>
                                        <p:attrNameLst>
                                          <p:attrName>ppt_x</p:attrName>
                                        </p:attrNameLst>
                                      </p:cBhvr>
                                      <p:tavLst>
                                        <p:tav tm="0">
                                          <p:val>
                                            <p:strVal val="#ppt_x-0.25"/>
                                          </p:val>
                                        </p:tav>
                                        <p:tav tm="100000">
                                          <p:val>
                                            <p:strVal val="#ppt_x"/>
                                          </p:val>
                                        </p:tav>
                                      </p:tavLst>
                                    </p:anim>
                                    <p:anim calcmode="lin" valueType="num">
                                      <p:cBhvr>
                                        <p:cTn id="566" dur="664" tmFilter="0.0,0.0; 0.25,0.07; 0.50,0.2; 0.75,0.467; 1.0,1.0">
                                          <p:stCondLst>
                                            <p:cond delay="0"/>
                                          </p:stCondLst>
                                        </p:cTn>
                                        <p:tgtEl>
                                          <p:spTgt spid="108"/>
                                        </p:tgtEl>
                                        <p:attrNameLst>
                                          <p:attrName>ppt_y</p:attrName>
                                        </p:attrNameLst>
                                      </p:cBhvr>
                                      <p:tavLst>
                                        <p:tav tm="0" fmla="#ppt_y-sin(pi*$)/3">
                                          <p:val>
                                            <p:fltVal val="0.5"/>
                                          </p:val>
                                        </p:tav>
                                        <p:tav tm="100000">
                                          <p:val>
                                            <p:fltVal val="1"/>
                                          </p:val>
                                        </p:tav>
                                      </p:tavLst>
                                    </p:anim>
                                    <p:anim calcmode="lin" valueType="num">
                                      <p:cBhvr>
                                        <p:cTn id="567" dur="664" tmFilter="0, 0; 0.125,0.2665; 0.25,0.4; 0.375,0.465; 0.5,0.5;  0.625,0.535; 0.75,0.6; 0.875,0.7335; 1,1">
                                          <p:stCondLst>
                                            <p:cond delay="664"/>
                                          </p:stCondLst>
                                        </p:cTn>
                                        <p:tgtEl>
                                          <p:spTgt spid="108"/>
                                        </p:tgtEl>
                                        <p:attrNameLst>
                                          <p:attrName>ppt_y</p:attrName>
                                        </p:attrNameLst>
                                      </p:cBhvr>
                                      <p:tavLst>
                                        <p:tav tm="0" fmla="#ppt_y-sin(pi*$)/9">
                                          <p:val>
                                            <p:fltVal val="0"/>
                                          </p:val>
                                        </p:tav>
                                        <p:tav tm="100000">
                                          <p:val>
                                            <p:fltVal val="1"/>
                                          </p:val>
                                        </p:tav>
                                      </p:tavLst>
                                    </p:anim>
                                    <p:anim calcmode="lin" valueType="num">
                                      <p:cBhvr>
                                        <p:cTn id="568" dur="332" tmFilter="0, 0; 0.125,0.2665; 0.25,0.4; 0.375,0.465; 0.5,0.5;  0.625,0.535; 0.75,0.6; 0.875,0.7335; 1,1">
                                          <p:stCondLst>
                                            <p:cond delay="1324"/>
                                          </p:stCondLst>
                                        </p:cTn>
                                        <p:tgtEl>
                                          <p:spTgt spid="108"/>
                                        </p:tgtEl>
                                        <p:attrNameLst>
                                          <p:attrName>ppt_y</p:attrName>
                                        </p:attrNameLst>
                                      </p:cBhvr>
                                      <p:tavLst>
                                        <p:tav tm="0" fmla="#ppt_y-sin(pi*$)/27">
                                          <p:val>
                                            <p:fltVal val="0"/>
                                          </p:val>
                                        </p:tav>
                                        <p:tav tm="100000">
                                          <p:val>
                                            <p:fltVal val="1"/>
                                          </p:val>
                                        </p:tav>
                                      </p:tavLst>
                                    </p:anim>
                                    <p:anim calcmode="lin" valueType="num">
                                      <p:cBhvr>
                                        <p:cTn id="569" dur="164" tmFilter="0, 0; 0.125,0.2665; 0.25,0.4; 0.375,0.465; 0.5,0.5;  0.625,0.535; 0.75,0.6; 0.875,0.7335; 1,1">
                                          <p:stCondLst>
                                            <p:cond delay="1656"/>
                                          </p:stCondLst>
                                        </p:cTn>
                                        <p:tgtEl>
                                          <p:spTgt spid="108"/>
                                        </p:tgtEl>
                                        <p:attrNameLst>
                                          <p:attrName>ppt_y</p:attrName>
                                        </p:attrNameLst>
                                      </p:cBhvr>
                                      <p:tavLst>
                                        <p:tav tm="0" fmla="#ppt_y-sin(pi*$)/81">
                                          <p:val>
                                            <p:fltVal val="0"/>
                                          </p:val>
                                        </p:tav>
                                        <p:tav tm="100000">
                                          <p:val>
                                            <p:fltVal val="1"/>
                                          </p:val>
                                        </p:tav>
                                      </p:tavLst>
                                    </p:anim>
                                    <p:animScale>
                                      <p:cBhvr>
                                        <p:cTn id="570" dur="26">
                                          <p:stCondLst>
                                            <p:cond delay="650"/>
                                          </p:stCondLst>
                                        </p:cTn>
                                        <p:tgtEl>
                                          <p:spTgt spid="108"/>
                                        </p:tgtEl>
                                      </p:cBhvr>
                                      <p:to x="100000" y="60000"/>
                                    </p:animScale>
                                    <p:animScale>
                                      <p:cBhvr>
                                        <p:cTn id="571" dur="166" decel="50000">
                                          <p:stCondLst>
                                            <p:cond delay="676"/>
                                          </p:stCondLst>
                                        </p:cTn>
                                        <p:tgtEl>
                                          <p:spTgt spid="108"/>
                                        </p:tgtEl>
                                      </p:cBhvr>
                                      <p:to x="100000" y="100000"/>
                                    </p:animScale>
                                    <p:animScale>
                                      <p:cBhvr>
                                        <p:cTn id="572" dur="26">
                                          <p:stCondLst>
                                            <p:cond delay="1312"/>
                                          </p:stCondLst>
                                        </p:cTn>
                                        <p:tgtEl>
                                          <p:spTgt spid="108"/>
                                        </p:tgtEl>
                                      </p:cBhvr>
                                      <p:to x="100000" y="80000"/>
                                    </p:animScale>
                                    <p:animScale>
                                      <p:cBhvr>
                                        <p:cTn id="573" dur="166" decel="50000">
                                          <p:stCondLst>
                                            <p:cond delay="1338"/>
                                          </p:stCondLst>
                                        </p:cTn>
                                        <p:tgtEl>
                                          <p:spTgt spid="108"/>
                                        </p:tgtEl>
                                      </p:cBhvr>
                                      <p:to x="100000" y="100000"/>
                                    </p:animScale>
                                    <p:animScale>
                                      <p:cBhvr>
                                        <p:cTn id="574" dur="26">
                                          <p:stCondLst>
                                            <p:cond delay="1642"/>
                                          </p:stCondLst>
                                        </p:cTn>
                                        <p:tgtEl>
                                          <p:spTgt spid="108"/>
                                        </p:tgtEl>
                                      </p:cBhvr>
                                      <p:to x="100000" y="90000"/>
                                    </p:animScale>
                                    <p:animScale>
                                      <p:cBhvr>
                                        <p:cTn id="575" dur="166" decel="50000">
                                          <p:stCondLst>
                                            <p:cond delay="1668"/>
                                          </p:stCondLst>
                                        </p:cTn>
                                        <p:tgtEl>
                                          <p:spTgt spid="108"/>
                                        </p:tgtEl>
                                      </p:cBhvr>
                                      <p:to x="100000" y="100000"/>
                                    </p:animScale>
                                    <p:animScale>
                                      <p:cBhvr>
                                        <p:cTn id="576" dur="26">
                                          <p:stCondLst>
                                            <p:cond delay="1808"/>
                                          </p:stCondLst>
                                        </p:cTn>
                                        <p:tgtEl>
                                          <p:spTgt spid="108"/>
                                        </p:tgtEl>
                                      </p:cBhvr>
                                      <p:to x="100000" y="95000"/>
                                    </p:animScale>
                                    <p:animScale>
                                      <p:cBhvr>
                                        <p:cTn id="577" dur="166" decel="50000">
                                          <p:stCondLst>
                                            <p:cond delay="1834"/>
                                          </p:stCondLst>
                                        </p:cTn>
                                        <p:tgtEl>
                                          <p:spTgt spid="108"/>
                                        </p:tgtEl>
                                      </p:cBhvr>
                                      <p:to x="100000" y="100000"/>
                                    </p:animScale>
                                  </p:childTnLst>
                                </p:cTn>
                              </p:par>
                            </p:childTnLst>
                          </p:cTn>
                        </p:par>
                      </p:childTnLst>
                    </p:cTn>
                  </p:par>
                </p:childTnLst>
              </p:cTn>
              <p:nextCondLst>
                <p:cond evt="onClick" delay="0">
                  <p:tgtEl>
                    <p:spTgt spid="107"/>
                  </p:tgtEl>
                </p:cond>
              </p:nextCondLst>
            </p:seq>
            <p:seq concurrent="1" nextAc="seek">
              <p:cTn id="578" restart="whenNotActive" fill="hold" evtFilter="cancelBubble" nodeType="interactiveSeq">
                <p:stCondLst>
                  <p:cond evt="onClick" delay="0">
                    <p:tgtEl>
                      <p:spTgt spid="109"/>
                    </p:tgtEl>
                  </p:cond>
                </p:stCondLst>
                <p:endSync evt="end" delay="0">
                  <p:rtn val="all"/>
                </p:endSync>
                <p:childTnLst>
                  <p:par>
                    <p:cTn id="579" fill="hold">
                      <p:stCondLst>
                        <p:cond delay="0"/>
                      </p:stCondLst>
                      <p:childTnLst>
                        <p:par>
                          <p:cTn id="580" fill="hold">
                            <p:stCondLst>
                              <p:cond delay="0"/>
                            </p:stCondLst>
                            <p:childTnLst>
                              <p:par>
                                <p:cTn id="581" presetID="1" presetClass="entr" presetSubtype="0" fill="hold" nodeType="clickEffect">
                                  <p:stCondLst>
                                    <p:cond delay="0"/>
                                  </p:stCondLst>
                                  <p:childTnLst>
                                    <p:set>
                                      <p:cBhvr>
                                        <p:cTn id="582" dur="1" fill="hold">
                                          <p:stCondLst>
                                            <p:cond delay="0"/>
                                          </p:stCondLst>
                                        </p:cTn>
                                        <p:tgtEl>
                                          <p:spTgt spid="110"/>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ntr" presetSubtype="0" fill="hold" nodeType="clickEffect">
                                  <p:stCondLst>
                                    <p:cond delay="0"/>
                                  </p:stCondLst>
                                  <p:childTnLst>
                                    <p:set>
                                      <p:cBhvr>
                                        <p:cTn id="586" dur="1" fill="hold">
                                          <p:stCondLst>
                                            <p:cond delay="0"/>
                                          </p:stCondLst>
                                        </p:cTn>
                                        <p:tgtEl>
                                          <p:spTgt spid="111"/>
                                        </p:tgtEl>
                                        <p:attrNameLst>
                                          <p:attrName>style.visibility</p:attrName>
                                        </p:attrNameLst>
                                      </p:cBhvr>
                                      <p:to>
                                        <p:strVal val="visible"/>
                                      </p:to>
                                    </p:set>
                                  </p:childTnLst>
                                </p:cTn>
                              </p:par>
                            </p:childTnLst>
                          </p:cTn>
                        </p:par>
                      </p:childTnLst>
                    </p:cTn>
                  </p:par>
                  <p:par>
                    <p:cTn id="587" fill="hold">
                      <p:stCondLst>
                        <p:cond delay="indefinite"/>
                      </p:stCondLst>
                      <p:childTnLst>
                        <p:par>
                          <p:cTn id="588" fill="hold">
                            <p:stCondLst>
                              <p:cond delay="0"/>
                            </p:stCondLst>
                            <p:childTnLst>
                              <p:par>
                                <p:cTn id="589" presetID="1" presetClass="entr" presetSubtype="0" fill="hold" nodeType="clickEffect">
                                  <p:stCondLst>
                                    <p:cond delay="0"/>
                                  </p:stCondLst>
                                  <p:childTnLst>
                                    <p:set>
                                      <p:cBhvr>
                                        <p:cTn id="590" dur="1" fill="hold">
                                          <p:stCondLst>
                                            <p:cond delay="0"/>
                                          </p:stCondLst>
                                        </p:cTn>
                                        <p:tgtEl>
                                          <p:spTgt spid="112"/>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591" restart="whenNotActive" fill="hold" evtFilter="cancelBubble" nodeType="interactiveSeq">
                <p:stCondLst>
                  <p:cond evt="onClick" delay="0">
                    <p:tgtEl>
                      <p:spTgt spid="112"/>
                    </p:tgtEl>
                  </p:cond>
                </p:stCondLst>
                <p:endSync evt="end" delay="0">
                  <p:rtn val="all"/>
                </p:endSync>
                <p:childTnLst>
                  <p:par>
                    <p:cTn id="592" fill="hold">
                      <p:stCondLst>
                        <p:cond delay="0"/>
                      </p:stCondLst>
                      <p:childTnLst>
                        <p:par>
                          <p:cTn id="593" fill="hold">
                            <p:stCondLst>
                              <p:cond delay="0"/>
                            </p:stCondLst>
                            <p:childTnLst>
                              <p:par>
                                <p:cTn id="594" presetID="26" presetClass="entr" presetSubtype="0" fill="hold" nodeType="clickEffect">
                                  <p:stCondLst>
                                    <p:cond delay="0"/>
                                  </p:stCondLst>
                                  <p:childTnLst>
                                    <p:set>
                                      <p:cBhvr>
                                        <p:cTn id="595" dur="1" fill="hold">
                                          <p:stCondLst>
                                            <p:cond delay="0"/>
                                          </p:stCondLst>
                                        </p:cTn>
                                        <p:tgtEl>
                                          <p:spTgt spid="113"/>
                                        </p:tgtEl>
                                        <p:attrNameLst>
                                          <p:attrName>style.visibility</p:attrName>
                                        </p:attrNameLst>
                                      </p:cBhvr>
                                      <p:to>
                                        <p:strVal val="visible"/>
                                      </p:to>
                                    </p:set>
                                    <p:animEffect transition="in" filter="wipe(down)">
                                      <p:cBhvr>
                                        <p:cTn id="596" dur="580">
                                          <p:stCondLst>
                                            <p:cond delay="0"/>
                                          </p:stCondLst>
                                        </p:cTn>
                                        <p:tgtEl>
                                          <p:spTgt spid="113"/>
                                        </p:tgtEl>
                                      </p:cBhvr>
                                    </p:animEffect>
                                    <p:anim calcmode="lin" valueType="num">
                                      <p:cBhvr>
                                        <p:cTn id="597" dur="1822" tmFilter="0,0; 0.14,0.36; 0.43,0.73; 0.71,0.91; 1.0,1.0">
                                          <p:stCondLst>
                                            <p:cond delay="0"/>
                                          </p:stCondLst>
                                        </p:cTn>
                                        <p:tgtEl>
                                          <p:spTgt spid="113"/>
                                        </p:tgtEl>
                                        <p:attrNameLst>
                                          <p:attrName>ppt_x</p:attrName>
                                        </p:attrNameLst>
                                      </p:cBhvr>
                                      <p:tavLst>
                                        <p:tav tm="0">
                                          <p:val>
                                            <p:strVal val="#ppt_x-0.25"/>
                                          </p:val>
                                        </p:tav>
                                        <p:tav tm="100000">
                                          <p:val>
                                            <p:strVal val="#ppt_x"/>
                                          </p:val>
                                        </p:tav>
                                      </p:tavLst>
                                    </p:anim>
                                    <p:anim calcmode="lin" valueType="num">
                                      <p:cBhvr>
                                        <p:cTn id="598" dur="664" tmFilter="0.0,0.0; 0.25,0.07; 0.50,0.2; 0.75,0.467; 1.0,1.0">
                                          <p:stCondLst>
                                            <p:cond delay="0"/>
                                          </p:stCondLst>
                                        </p:cTn>
                                        <p:tgtEl>
                                          <p:spTgt spid="113"/>
                                        </p:tgtEl>
                                        <p:attrNameLst>
                                          <p:attrName>ppt_y</p:attrName>
                                        </p:attrNameLst>
                                      </p:cBhvr>
                                      <p:tavLst>
                                        <p:tav tm="0" fmla="#ppt_y-sin(pi*$)/3">
                                          <p:val>
                                            <p:fltVal val="0.5"/>
                                          </p:val>
                                        </p:tav>
                                        <p:tav tm="100000">
                                          <p:val>
                                            <p:fltVal val="1"/>
                                          </p:val>
                                        </p:tav>
                                      </p:tavLst>
                                    </p:anim>
                                    <p:anim calcmode="lin" valueType="num">
                                      <p:cBhvr>
                                        <p:cTn id="599" dur="664" tmFilter="0, 0; 0.125,0.2665; 0.25,0.4; 0.375,0.465; 0.5,0.5;  0.625,0.535; 0.75,0.6; 0.875,0.7335; 1,1">
                                          <p:stCondLst>
                                            <p:cond delay="664"/>
                                          </p:stCondLst>
                                        </p:cTn>
                                        <p:tgtEl>
                                          <p:spTgt spid="113"/>
                                        </p:tgtEl>
                                        <p:attrNameLst>
                                          <p:attrName>ppt_y</p:attrName>
                                        </p:attrNameLst>
                                      </p:cBhvr>
                                      <p:tavLst>
                                        <p:tav tm="0" fmla="#ppt_y-sin(pi*$)/9">
                                          <p:val>
                                            <p:fltVal val="0"/>
                                          </p:val>
                                        </p:tav>
                                        <p:tav tm="100000">
                                          <p:val>
                                            <p:fltVal val="1"/>
                                          </p:val>
                                        </p:tav>
                                      </p:tavLst>
                                    </p:anim>
                                    <p:anim calcmode="lin" valueType="num">
                                      <p:cBhvr>
                                        <p:cTn id="600" dur="332" tmFilter="0, 0; 0.125,0.2665; 0.25,0.4; 0.375,0.465; 0.5,0.5;  0.625,0.535; 0.75,0.6; 0.875,0.7335; 1,1">
                                          <p:stCondLst>
                                            <p:cond delay="1324"/>
                                          </p:stCondLst>
                                        </p:cTn>
                                        <p:tgtEl>
                                          <p:spTgt spid="113"/>
                                        </p:tgtEl>
                                        <p:attrNameLst>
                                          <p:attrName>ppt_y</p:attrName>
                                        </p:attrNameLst>
                                      </p:cBhvr>
                                      <p:tavLst>
                                        <p:tav tm="0" fmla="#ppt_y-sin(pi*$)/27">
                                          <p:val>
                                            <p:fltVal val="0"/>
                                          </p:val>
                                        </p:tav>
                                        <p:tav tm="100000">
                                          <p:val>
                                            <p:fltVal val="1"/>
                                          </p:val>
                                        </p:tav>
                                      </p:tavLst>
                                    </p:anim>
                                    <p:anim calcmode="lin" valueType="num">
                                      <p:cBhvr>
                                        <p:cTn id="601" dur="164" tmFilter="0, 0; 0.125,0.2665; 0.25,0.4; 0.375,0.465; 0.5,0.5;  0.625,0.535; 0.75,0.6; 0.875,0.7335; 1,1">
                                          <p:stCondLst>
                                            <p:cond delay="1656"/>
                                          </p:stCondLst>
                                        </p:cTn>
                                        <p:tgtEl>
                                          <p:spTgt spid="113"/>
                                        </p:tgtEl>
                                        <p:attrNameLst>
                                          <p:attrName>ppt_y</p:attrName>
                                        </p:attrNameLst>
                                      </p:cBhvr>
                                      <p:tavLst>
                                        <p:tav tm="0" fmla="#ppt_y-sin(pi*$)/81">
                                          <p:val>
                                            <p:fltVal val="0"/>
                                          </p:val>
                                        </p:tav>
                                        <p:tav tm="100000">
                                          <p:val>
                                            <p:fltVal val="1"/>
                                          </p:val>
                                        </p:tav>
                                      </p:tavLst>
                                    </p:anim>
                                    <p:animScale>
                                      <p:cBhvr>
                                        <p:cTn id="602" dur="26">
                                          <p:stCondLst>
                                            <p:cond delay="650"/>
                                          </p:stCondLst>
                                        </p:cTn>
                                        <p:tgtEl>
                                          <p:spTgt spid="113"/>
                                        </p:tgtEl>
                                      </p:cBhvr>
                                      <p:to x="100000" y="60000"/>
                                    </p:animScale>
                                    <p:animScale>
                                      <p:cBhvr>
                                        <p:cTn id="603" dur="166" decel="50000">
                                          <p:stCondLst>
                                            <p:cond delay="676"/>
                                          </p:stCondLst>
                                        </p:cTn>
                                        <p:tgtEl>
                                          <p:spTgt spid="113"/>
                                        </p:tgtEl>
                                      </p:cBhvr>
                                      <p:to x="100000" y="100000"/>
                                    </p:animScale>
                                    <p:animScale>
                                      <p:cBhvr>
                                        <p:cTn id="604" dur="26">
                                          <p:stCondLst>
                                            <p:cond delay="1312"/>
                                          </p:stCondLst>
                                        </p:cTn>
                                        <p:tgtEl>
                                          <p:spTgt spid="113"/>
                                        </p:tgtEl>
                                      </p:cBhvr>
                                      <p:to x="100000" y="80000"/>
                                    </p:animScale>
                                    <p:animScale>
                                      <p:cBhvr>
                                        <p:cTn id="605" dur="166" decel="50000">
                                          <p:stCondLst>
                                            <p:cond delay="1338"/>
                                          </p:stCondLst>
                                        </p:cTn>
                                        <p:tgtEl>
                                          <p:spTgt spid="113"/>
                                        </p:tgtEl>
                                      </p:cBhvr>
                                      <p:to x="100000" y="100000"/>
                                    </p:animScale>
                                    <p:animScale>
                                      <p:cBhvr>
                                        <p:cTn id="606" dur="26">
                                          <p:stCondLst>
                                            <p:cond delay="1642"/>
                                          </p:stCondLst>
                                        </p:cTn>
                                        <p:tgtEl>
                                          <p:spTgt spid="113"/>
                                        </p:tgtEl>
                                      </p:cBhvr>
                                      <p:to x="100000" y="90000"/>
                                    </p:animScale>
                                    <p:animScale>
                                      <p:cBhvr>
                                        <p:cTn id="607" dur="166" decel="50000">
                                          <p:stCondLst>
                                            <p:cond delay="1668"/>
                                          </p:stCondLst>
                                        </p:cTn>
                                        <p:tgtEl>
                                          <p:spTgt spid="113"/>
                                        </p:tgtEl>
                                      </p:cBhvr>
                                      <p:to x="100000" y="100000"/>
                                    </p:animScale>
                                    <p:animScale>
                                      <p:cBhvr>
                                        <p:cTn id="608" dur="26">
                                          <p:stCondLst>
                                            <p:cond delay="1808"/>
                                          </p:stCondLst>
                                        </p:cTn>
                                        <p:tgtEl>
                                          <p:spTgt spid="113"/>
                                        </p:tgtEl>
                                      </p:cBhvr>
                                      <p:to x="100000" y="95000"/>
                                    </p:animScale>
                                    <p:animScale>
                                      <p:cBhvr>
                                        <p:cTn id="609" dur="166" decel="50000">
                                          <p:stCondLst>
                                            <p:cond delay="1834"/>
                                          </p:stCondLst>
                                        </p:cTn>
                                        <p:tgtEl>
                                          <p:spTgt spid="113"/>
                                        </p:tgtEl>
                                      </p:cBhvr>
                                      <p:to x="100000" y="100000"/>
                                    </p:animScale>
                                  </p:childTnLst>
                                </p:cTn>
                              </p:par>
                            </p:childTnLst>
                          </p:cTn>
                        </p:par>
                      </p:childTnLst>
                    </p:cTn>
                  </p:par>
                </p:childTnLst>
              </p:cTn>
              <p:nextCondLst>
                <p:cond evt="onClick" delay="0">
                  <p:tgtEl>
                    <p:spTgt spid="112"/>
                  </p:tgtEl>
                </p:cond>
              </p:nextCondLst>
            </p:seq>
            <p:seq concurrent="1" nextAc="seek">
              <p:cTn id="610" restart="whenNotActive" fill="hold" evtFilter="cancelBubble" nodeType="interactiveSeq">
                <p:stCondLst>
                  <p:cond evt="onClick" delay="0">
                    <p:tgtEl>
                      <p:spTgt spid="114"/>
                    </p:tgtEl>
                  </p:cond>
                </p:stCondLst>
                <p:endSync evt="end" delay="0">
                  <p:rtn val="all"/>
                </p:endSync>
                <p:childTnLst>
                  <p:par>
                    <p:cTn id="611" fill="hold">
                      <p:stCondLst>
                        <p:cond delay="0"/>
                      </p:stCondLst>
                      <p:childTnLst>
                        <p:par>
                          <p:cTn id="612" fill="hold">
                            <p:stCondLst>
                              <p:cond delay="0"/>
                            </p:stCondLst>
                            <p:childTnLst>
                              <p:par>
                                <p:cTn id="613" presetID="1" presetClass="entr" presetSubtype="0" fill="hold" nodeType="clickEffect">
                                  <p:stCondLst>
                                    <p:cond delay="0"/>
                                  </p:stCondLst>
                                  <p:childTnLst>
                                    <p:set>
                                      <p:cBhvr>
                                        <p:cTn id="614" dur="1" fill="hold">
                                          <p:stCondLst>
                                            <p:cond delay="0"/>
                                          </p:stCondLst>
                                        </p:cTn>
                                        <p:tgtEl>
                                          <p:spTgt spid="115"/>
                                        </p:tgtEl>
                                        <p:attrNameLst>
                                          <p:attrName>style.visibility</p:attrName>
                                        </p:attrNameLst>
                                      </p:cBhvr>
                                      <p:to>
                                        <p:strVal val="visible"/>
                                      </p:to>
                                    </p:set>
                                  </p:childTnLst>
                                </p:cTn>
                              </p:par>
                            </p:childTnLst>
                          </p:cTn>
                        </p:par>
                      </p:childTnLst>
                    </p:cTn>
                  </p:par>
                  <p:par>
                    <p:cTn id="615" fill="hold">
                      <p:stCondLst>
                        <p:cond delay="indefinite"/>
                      </p:stCondLst>
                      <p:childTnLst>
                        <p:par>
                          <p:cTn id="616" fill="hold">
                            <p:stCondLst>
                              <p:cond delay="0"/>
                            </p:stCondLst>
                            <p:childTnLst>
                              <p:par>
                                <p:cTn id="617" presetID="1" presetClass="entr" presetSubtype="0" fill="hold" nodeType="clickEffect">
                                  <p:stCondLst>
                                    <p:cond delay="0"/>
                                  </p:stCondLst>
                                  <p:childTnLst>
                                    <p:set>
                                      <p:cBhvr>
                                        <p:cTn id="618" dur="1" fill="hold">
                                          <p:stCondLst>
                                            <p:cond delay="0"/>
                                          </p:stCondLst>
                                        </p:cTn>
                                        <p:tgtEl>
                                          <p:spTgt spid="116"/>
                                        </p:tgtEl>
                                        <p:attrNameLst>
                                          <p:attrName>style.visibility</p:attrName>
                                        </p:attrNameLst>
                                      </p:cBhvr>
                                      <p:to>
                                        <p:strVal val="visible"/>
                                      </p:to>
                                    </p:set>
                                  </p:childTnLst>
                                </p:cTn>
                              </p:par>
                            </p:childTnLst>
                          </p:cTn>
                        </p:par>
                      </p:childTnLst>
                    </p:cTn>
                  </p:par>
                  <p:par>
                    <p:cTn id="619" fill="hold">
                      <p:stCondLst>
                        <p:cond delay="indefinite"/>
                      </p:stCondLst>
                      <p:childTnLst>
                        <p:par>
                          <p:cTn id="620" fill="hold">
                            <p:stCondLst>
                              <p:cond delay="0"/>
                            </p:stCondLst>
                            <p:childTnLst>
                              <p:par>
                                <p:cTn id="621" presetID="1" presetClass="entr" presetSubtype="0" fill="hold" nodeType="clickEffect">
                                  <p:stCondLst>
                                    <p:cond delay="0"/>
                                  </p:stCondLst>
                                  <p:childTnLst>
                                    <p:set>
                                      <p:cBhvr>
                                        <p:cTn id="622" dur="1" fill="hold">
                                          <p:stCondLst>
                                            <p:cond delay="0"/>
                                          </p:stCondLst>
                                        </p:cTn>
                                        <p:tgtEl>
                                          <p:spTgt spid="117"/>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623" restart="whenNotActive" fill="hold" evtFilter="cancelBubble" nodeType="interactiveSeq">
                <p:stCondLst>
                  <p:cond evt="onClick" delay="0">
                    <p:tgtEl>
                      <p:spTgt spid="117"/>
                    </p:tgtEl>
                  </p:cond>
                </p:stCondLst>
                <p:endSync evt="end" delay="0">
                  <p:rtn val="all"/>
                </p:endSync>
                <p:childTnLst>
                  <p:par>
                    <p:cTn id="624" fill="hold">
                      <p:stCondLst>
                        <p:cond delay="0"/>
                      </p:stCondLst>
                      <p:childTnLst>
                        <p:par>
                          <p:cTn id="625" fill="hold">
                            <p:stCondLst>
                              <p:cond delay="0"/>
                            </p:stCondLst>
                            <p:childTnLst>
                              <p:par>
                                <p:cTn id="626" presetID="26" presetClass="entr" presetSubtype="0" fill="hold" nodeType="clickEffect">
                                  <p:stCondLst>
                                    <p:cond delay="0"/>
                                  </p:stCondLst>
                                  <p:childTnLst>
                                    <p:set>
                                      <p:cBhvr>
                                        <p:cTn id="627" dur="1" fill="hold">
                                          <p:stCondLst>
                                            <p:cond delay="0"/>
                                          </p:stCondLst>
                                        </p:cTn>
                                        <p:tgtEl>
                                          <p:spTgt spid="118"/>
                                        </p:tgtEl>
                                        <p:attrNameLst>
                                          <p:attrName>style.visibility</p:attrName>
                                        </p:attrNameLst>
                                      </p:cBhvr>
                                      <p:to>
                                        <p:strVal val="visible"/>
                                      </p:to>
                                    </p:set>
                                    <p:animEffect transition="in" filter="wipe(down)">
                                      <p:cBhvr>
                                        <p:cTn id="628" dur="580">
                                          <p:stCondLst>
                                            <p:cond delay="0"/>
                                          </p:stCondLst>
                                        </p:cTn>
                                        <p:tgtEl>
                                          <p:spTgt spid="118"/>
                                        </p:tgtEl>
                                      </p:cBhvr>
                                    </p:animEffect>
                                    <p:anim calcmode="lin" valueType="num">
                                      <p:cBhvr>
                                        <p:cTn id="629" dur="1822" tmFilter="0,0; 0.14,0.36; 0.43,0.73; 0.71,0.91; 1.0,1.0">
                                          <p:stCondLst>
                                            <p:cond delay="0"/>
                                          </p:stCondLst>
                                        </p:cTn>
                                        <p:tgtEl>
                                          <p:spTgt spid="118"/>
                                        </p:tgtEl>
                                        <p:attrNameLst>
                                          <p:attrName>ppt_x</p:attrName>
                                        </p:attrNameLst>
                                      </p:cBhvr>
                                      <p:tavLst>
                                        <p:tav tm="0">
                                          <p:val>
                                            <p:strVal val="#ppt_x-0.25"/>
                                          </p:val>
                                        </p:tav>
                                        <p:tav tm="100000">
                                          <p:val>
                                            <p:strVal val="#ppt_x"/>
                                          </p:val>
                                        </p:tav>
                                      </p:tavLst>
                                    </p:anim>
                                    <p:anim calcmode="lin" valueType="num">
                                      <p:cBhvr>
                                        <p:cTn id="630" dur="664" tmFilter="0.0,0.0; 0.25,0.07; 0.50,0.2; 0.75,0.467; 1.0,1.0">
                                          <p:stCondLst>
                                            <p:cond delay="0"/>
                                          </p:stCondLst>
                                        </p:cTn>
                                        <p:tgtEl>
                                          <p:spTgt spid="118"/>
                                        </p:tgtEl>
                                        <p:attrNameLst>
                                          <p:attrName>ppt_y</p:attrName>
                                        </p:attrNameLst>
                                      </p:cBhvr>
                                      <p:tavLst>
                                        <p:tav tm="0" fmla="#ppt_y-sin(pi*$)/3">
                                          <p:val>
                                            <p:fltVal val="0.5"/>
                                          </p:val>
                                        </p:tav>
                                        <p:tav tm="100000">
                                          <p:val>
                                            <p:fltVal val="1"/>
                                          </p:val>
                                        </p:tav>
                                      </p:tavLst>
                                    </p:anim>
                                    <p:anim calcmode="lin" valueType="num">
                                      <p:cBhvr>
                                        <p:cTn id="631" dur="664" tmFilter="0, 0; 0.125,0.2665; 0.25,0.4; 0.375,0.465; 0.5,0.5;  0.625,0.535; 0.75,0.6; 0.875,0.7335; 1,1">
                                          <p:stCondLst>
                                            <p:cond delay="664"/>
                                          </p:stCondLst>
                                        </p:cTn>
                                        <p:tgtEl>
                                          <p:spTgt spid="118"/>
                                        </p:tgtEl>
                                        <p:attrNameLst>
                                          <p:attrName>ppt_y</p:attrName>
                                        </p:attrNameLst>
                                      </p:cBhvr>
                                      <p:tavLst>
                                        <p:tav tm="0" fmla="#ppt_y-sin(pi*$)/9">
                                          <p:val>
                                            <p:fltVal val="0"/>
                                          </p:val>
                                        </p:tav>
                                        <p:tav tm="100000">
                                          <p:val>
                                            <p:fltVal val="1"/>
                                          </p:val>
                                        </p:tav>
                                      </p:tavLst>
                                    </p:anim>
                                    <p:anim calcmode="lin" valueType="num">
                                      <p:cBhvr>
                                        <p:cTn id="632" dur="332" tmFilter="0, 0; 0.125,0.2665; 0.25,0.4; 0.375,0.465; 0.5,0.5;  0.625,0.535; 0.75,0.6; 0.875,0.7335; 1,1">
                                          <p:stCondLst>
                                            <p:cond delay="1324"/>
                                          </p:stCondLst>
                                        </p:cTn>
                                        <p:tgtEl>
                                          <p:spTgt spid="118"/>
                                        </p:tgtEl>
                                        <p:attrNameLst>
                                          <p:attrName>ppt_y</p:attrName>
                                        </p:attrNameLst>
                                      </p:cBhvr>
                                      <p:tavLst>
                                        <p:tav tm="0" fmla="#ppt_y-sin(pi*$)/27">
                                          <p:val>
                                            <p:fltVal val="0"/>
                                          </p:val>
                                        </p:tav>
                                        <p:tav tm="100000">
                                          <p:val>
                                            <p:fltVal val="1"/>
                                          </p:val>
                                        </p:tav>
                                      </p:tavLst>
                                    </p:anim>
                                    <p:anim calcmode="lin" valueType="num">
                                      <p:cBhvr>
                                        <p:cTn id="633" dur="164" tmFilter="0, 0; 0.125,0.2665; 0.25,0.4; 0.375,0.465; 0.5,0.5;  0.625,0.535; 0.75,0.6; 0.875,0.7335; 1,1">
                                          <p:stCondLst>
                                            <p:cond delay="1656"/>
                                          </p:stCondLst>
                                        </p:cTn>
                                        <p:tgtEl>
                                          <p:spTgt spid="118"/>
                                        </p:tgtEl>
                                        <p:attrNameLst>
                                          <p:attrName>ppt_y</p:attrName>
                                        </p:attrNameLst>
                                      </p:cBhvr>
                                      <p:tavLst>
                                        <p:tav tm="0" fmla="#ppt_y-sin(pi*$)/81">
                                          <p:val>
                                            <p:fltVal val="0"/>
                                          </p:val>
                                        </p:tav>
                                        <p:tav tm="100000">
                                          <p:val>
                                            <p:fltVal val="1"/>
                                          </p:val>
                                        </p:tav>
                                      </p:tavLst>
                                    </p:anim>
                                    <p:animScale>
                                      <p:cBhvr>
                                        <p:cTn id="634" dur="26">
                                          <p:stCondLst>
                                            <p:cond delay="650"/>
                                          </p:stCondLst>
                                        </p:cTn>
                                        <p:tgtEl>
                                          <p:spTgt spid="118"/>
                                        </p:tgtEl>
                                      </p:cBhvr>
                                      <p:to x="100000" y="60000"/>
                                    </p:animScale>
                                    <p:animScale>
                                      <p:cBhvr>
                                        <p:cTn id="635" dur="166" decel="50000">
                                          <p:stCondLst>
                                            <p:cond delay="676"/>
                                          </p:stCondLst>
                                        </p:cTn>
                                        <p:tgtEl>
                                          <p:spTgt spid="118"/>
                                        </p:tgtEl>
                                      </p:cBhvr>
                                      <p:to x="100000" y="100000"/>
                                    </p:animScale>
                                    <p:animScale>
                                      <p:cBhvr>
                                        <p:cTn id="636" dur="26">
                                          <p:stCondLst>
                                            <p:cond delay="1312"/>
                                          </p:stCondLst>
                                        </p:cTn>
                                        <p:tgtEl>
                                          <p:spTgt spid="118"/>
                                        </p:tgtEl>
                                      </p:cBhvr>
                                      <p:to x="100000" y="80000"/>
                                    </p:animScale>
                                    <p:animScale>
                                      <p:cBhvr>
                                        <p:cTn id="637" dur="166" decel="50000">
                                          <p:stCondLst>
                                            <p:cond delay="1338"/>
                                          </p:stCondLst>
                                        </p:cTn>
                                        <p:tgtEl>
                                          <p:spTgt spid="118"/>
                                        </p:tgtEl>
                                      </p:cBhvr>
                                      <p:to x="100000" y="100000"/>
                                    </p:animScale>
                                    <p:animScale>
                                      <p:cBhvr>
                                        <p:cTn id="638" dur="26">
                                          <p:stCondLst>
                                            <p:cond delay="1642"/>
                                          </p:stCondLst>
                                        </p:cTn>
                                        <p:tgtEl>
                                          <p:spTgt spid="118"/>
                                        </p:tgtEl>
                                      </p:cBhvr>
                                      <p:to x="100000" y="90000"/>
                                    </p:animScale>
                                    <p:animScale>
                                      <p:cBhvr>
                                        <p:cTn id="639" dur="166" decel="50000">
                                          <p:stCondLst>
                                            <p:cond delay="1668"/>
                                          </p:stCondLst>
                                        </p:cTn>
                                        <p:tgtEl>
                                          <p:spTgt spid="118"/>
                                        </p:tgtEl>
                                      </p:cBhvr>
                                      <p:to x="100000" y="100000"/>
                                    </p:animScale>
                                    <p:animScale>
                                      <p:cBhvr>
                                        <p:cTn id="640" dur="26">
                                          <p:stCondLst>
                                            <p:cond delay="1808"/>
                                          </p:stCondLst>
                                        </p:cTn>
                                        <p:tgtEl>
                                          <p:spTgt spid="118"/>
                                        </p:tgtEl>
                                      </p:cBhvr>
                                      <p:to x="100000" y="95000"/>
                                    </p:animScale>
                                    <p:animScale>
                                      <p:cBhvr>
                                        <p:cTn id="641" dur="166" decel="50000">
                                          <p:stCondLst>
                                            <p:cond delay="1834"/>
                                          </p:stCondLst>
                                        </p:cTn>
                                        <p:tgtEl>
                                          <p:spTgt spid="118"/>
                                        </p:tgtEl>
                                      </p:cBhvr>
                                      <p:to x="100000" y="100000"/>
                                    </p:animScale>
                                  </p:childTnLst>
                                </p:cTn>
                              </p:par>
                            </p:childTnLst>
                          </p:cTn>
                        </p:par>
                      </p:childTnLst>
                    </p:cTn>
                  </p:par>
                </p:childTnLst>
              </p:cTn>
              <p:nextCondLst>
                <p:cond evt="onClick" delay="0">
                  <p:tgtEl>
                    <p:spTgt spid="117"/>
                  </p:tgtEl>
                </p:cond>
              </p:nextCondLst>
            </p:seq>
            <p:seq concurrent="1" nextAc="seek">
              <p:cTn id="642" restart="whenNotActive" fill="hold" evtFilter="cancelBubble" nodeType="interactiveSeq">
                <p:stCondLst>
                  <p:cond evt="onClick" delay="0">
                    <p:tgtEl>
                      <p:spTgt spid="119"/>
                    </p:tgtEl>
                  </p:cond>
                </p:stCondLst>
                <p:endSync evt="end" delay="0">
                  <p:rtn val="all"/>
                </p:endSync>
                <p:childTnLst>
                  <p:par>
                    <p:cTn id="643" fill="hold">
                      <p:stCondLst>
                        <p:cond delay="0"/>
                      </p:stCondLst>
                      <p:childTnLst>
                        <p:par>
                          <p:cTn id="644" fill="hold">
                            <p:stCondLst>
                              <p:cond delay="0"/>
                            </p:stCondLst>
                            <p:childTnLst>
                              <p:par>
                                <p:cTn id="645" presetID="1" presetClass="entr" presetSubtype="0" fill="hold" nodeType="clickEffect">
                                  <p:stCondLst>
                                    <p:cond delay="0"/>
                                  </p:stCondLst>
                                  <p:childTnLst>
                                    <p:set>
                                      <p:cBhvr>
                                        <p:cTn id="646" dur="1" fill="hold">
                                          <p:stCondLst>
                                            <p:cond delay="0"/>
                                          </p:stCondLst>
                                        </p:cTn>
                                        <p:tgtEl>
                                          <p:spTgt spid="120"/>
                                        </p:tgtEl>
                                        <p:attrNameLst>
                                          <p:attrName>style.visibility</p:attrName>
                                        </p:attrNameLst>
                                      </p:cBhvr>
                                      <p:to>
                                        <p:strVal val="visible"/>
                                      </p:to>
                                    </p:set>
                                  </p:childTnLst>
                                </p:cTn>
                              </p:par>
                            </p:childTnLst>
                          </p:cTn>
                        </p:par>
                      </p:childTnLst>
                    </p:cTn>
                  </p:par>
                  <p:par>
                    <p:cTn id="647" fill="hold">
                      <p:stCondLst>
                        <p:cond delay="indefinite"/>
                      </p:stCondLst>
                      <p:childTnLst>
                        <p:par>
                          <p:cTn id="648" fill="hold">
                            <p:stCondLst>
                              <p:cond delay="0"/>
                            </p:stCondLst>
                            <p:childTnLst>
                              <p:par>
                                <p:cTn id="649" presetID="1" presetClass="entr" presetSubtype="0" fill="hold" nodeType="clickEffect">
                                  <p:stCondLst>
                                    <p:cond delay="0"/>
                                  </p:stCondLst>
                                  <p:childTnLst>
                                    <p:set>
                                      <p:cBhvr>
                                        <p:cTn id="650" dur="1" fill="hold">
                                          <p:stCondLst>
                                            <p:cond delay="0"/>
                                          </p:stCondLst>
                                        </p:cTn>
                                        <p:tgtEl>
                                          <p:spTgt spid="121"/>
                                        </p:tgtEl>
                                        <p:attrNameLst>
                                          <p:attrName>style.visibility</p:attrName>
                                        </p:attrNameLst>
                                      </p:cBhvr>
                                      <p:to>
                                        <p:strVal val="visible"/>
                                      </p:to>
                                    </p:set>
                                  </p:childTnLst>
                                </p:cTn>
                              </p:par>
                            </p:childTnLst>
                          </p:cTn>
                        </p:par>
                      </p:childTnLst>
                    </p:cTn>
                  </p:par>
                  <p:par>
                    <p:cTn id="651" fill="hold">
                      <p:stCondLst>
                        <p:cond delay="indefinite"/>
                      </p:stCondLst>
                      <p:childTnLst>
                        <p:par>
                          <p:cTn id="652" fill="hold">
                            <p:stCondLst>
                              <p:cond delay="0"/>
                            </p:stCondLst>
                            <p:childTnLst>
                              <p:par>
                                <p:cTn id="653" presetID="1" presetClass="entr" presetSubtype="0" fill="hold" nodeType="clickEffect">
                                  <p:stCondLst>
                                    <p:cond delay="0"/>
                                  </p:stCondLst>
                                  <p:childTnLst>
                                    <p:set>
                                      <p:cBhvr>
                                        <p:cTn id="654" dur="1" fill="hold">
                                          <p:stCondLst>
                                            <p:cond delay="0"/>
                                          </p:stCondLst>
                                        </p:cTn>
                                        <p:tgtEl>
                                          <p:spTgt spid="122"/>
                                        </p:tgtEl>
                                        <p:attrNameLst>
                                          <p:attrName>style.visibility</p:attrName>
                                        </p:attrNameLst>
                                      </p:cBhvr>
                                      <p:to>
                                        <p:strVal val="visible"/>
                                      </p:to>
                                    </p:set>
                                  </p:childTnLst>
                                </p:cTn>
                              </p:par>
                            </p:childTnLst>
                          </p:cTn>
                        </p:par>
                      </p:childTnLst>
                    </p:cTn>
                  </p:par>
                </p:childTnLst>
              </p:cTn>
              <p:nextCondLst>
                <p:cond evt="onClick" delay="0">
                  <p:tgtEl>
                    <p:spTgt spid="119"/>
                  </p:tgtEl>
                </p:cond>
              </p:nextCondLst>
            </p:seq>
            <p:seq concurrent="1" nextAc="seek">
              <p:cTn id="655" restart="whenNotActive" fill="hold" evtFilter="cancelBubble" nodeType="interactiveSeq">
                <p:stCondLst>
                  <p:cond evt="onClick" delay="0">
                    <p:tgtEl>
                      <p:spTgt spid="122"/>
                    </p:tgtEl>
                  </p:cond>
                </p:stCondLst>
                <p:endSync evt="end" delay="0">
                  <p:rtn val="all"/>
                </p:endSync>
                <p:childTnLst>
                  <p:par>
                    <p:cTn id="656" fill="hold">
                      <p:stCondLst>
                        <p:cond delay="0"/>
                      </p:stCondLst>
                      <p:childTnLst>
                        <p:par>
                          <p:cTn id="657" fill="hold">
                            <p:stCondLst>
                              <p:cond delay="0"/>
                            </p:stCondLst>
                            <p:childTnLst>
                              <p:par>
                                <p:cTn id="658" presetID="26" presetClass="entr" presetSubtype="0" fill="hold" nodeType="clickEffect">
                                  <p:stCondLst>
                                    <p:cond delay="0"/>
                                  </p:stCondLst>
                                  <p:childTnLst>
                                    <p:set>
                                      <p:cBhvr>
                                        <p:cTn id="659" dur="1" fill="hold">
                                          <p:stCondLst>
                                            <p:cond delay="0"/>
                                          </p:stCondLst>
                                        </p:cTn>
                                        <p:tgtEl>
                                          <p:spTgt spid="123"/>
                                        </p:tgtEl>
                                        <p:attrNameLst>
                                          <p:attrName>style.visibility</p:attrName>
                                        </p:attrNameLst>
                                      </p:cBhvr>
                                      <p:to>
                                        <p:strVal val="visible"/>
                                      </p:to>
                                    </p:set>
                                    <p:animEffect transition="in" filter="wipe(down)">
                                      <p:cBhvr>
                                        <p:cTn id="660" dur="580">
                                          <p:stCondLst>
                                            <p:cond delay="0"/>
                                          </p:stCondLst>
                                        </p:cTn>
                                        <p:tgtEl>
                                          <p:spTgt spid="123"/>
                                        </p:tgtEl>
                                      </p:cBhvr>
                                    </p:animEffect>
                                    <p:anim calcmode="lin" valueType="num">
                                      <p:cBhvr>
                                        <p:cTn id="661" dur="1822" tmFilter="0,0; 0.14,0.36; 0.43,0.73; 0.71,0.91; 1.0,1.0">
                                          <p:stCondLst>
                                            <p:cond delay="0"/>
                                          </p:stCondLst>
                                        </p:cTn>
                                        <p:tgtEl>
                                          <p:spTgt spid="123"/>
                                        </p:tgtEl>
                                        <p:attrNameLst>
                                          <p:attrName>ppt_x</p:attrName>
                                        </p:attrNameLst>
                                      </p:cBhvr>
                                      <p:tavLst>
                                        <p:tav tm="0">
                                          <p:val>
                                            <p:strVal val="#ppt_x-0.25"/>
                                          </p:val>
                                        </p:tav>
                                        <p:tav tm="100000">
                                          <p:val>
                                            <p:strVal val="#ppt_x"/>
                                          </p:val>
                                        </p:tav>
                                      </p:tavLst>
                                    </p:anim>
                                    <p:anim calcmode="lin" valueType="num">
                                      <p:cBhvr>
                                        <p:cTn id="662" dur="664" tmFilter="0.0,0.0; 0.25,0.07; 0.50,0.2; 0.75,0.467; 1.0,1.0">
                                          <p:stCondLst>
                                            <p:cond delay="0"/>
                                          </p:stCondLst>
                                        </p:cTn>
                                        <p:tgtEl>
                                          <p:spTgt spid="123"/>
                                        </p:tgtEl>
                                        <p:attrNameLst>
                                          <p:attrName>ppt_y</p:attrName>
                                        </p:attrNameLst>
                                      </p:cBhvr>
                                      <p:tavLst>
                                        <p:tav tm="0" fmla="#ppt_y-sin(pi*$)/3">
                                          <p:val>
                                            <p:fltVal val="0.5"/>
                                          </p:val>
                                        </p:tav>
                                        <p:tav tm="100000">
                                          <p:val>
                                            <p:fltVal val="1"/>
                                          </p:val>
                                        </p:tav>
                                      </p:tavLst>
                                    </p:anim>
                                    <p:anim calcmode="lin" valueType="num">
                                      <p:cBhvr>
                                        <p:cTn id="663" dur="664" tmFilter="0, 0; 0.125,0.2665; 0.25,0.4; 0.375,0.465; 0.5,0.5;  0.625,0.535; 0.75,0.6; 0.875,0.7335; 1,1">
                                          <p:stCondLst>
                                            <p:cond delay="664"/>
                                          </p:stCondLst>
                                        </p:cTn>
                                        <p:tgtEl>
                                          <p:spTgt spid="123"/>
                                        </p:tgtEl>
                                        <p:attrNameLst>
                                          <p:attrName>ppt_y</p:attrName>
                                        </p:attrNameLst>
                                      </p:cBhvr>
                                      <p:tavLst>
                                        <p:tav tm="0" fmla="#ppt_y-sin(pi*$)/9">
                                          <p:val>
                                            <p:fltVal val="0"/>
                                          </p:val>
                                        </p:tav>
                                        <p:tav tm="100000">
                                          <p:val>
                                            <p:fltVal val="1"/>
                                          </p:val>
                                        </p:tav>
                                      </p:tavLst>
                                    </p:anim>
                                    <p:anim calcmode="lin" valueType="num">
                                      <p:cBhvr>
                                        <p:cTn id="664" dur="332" tmFilter="0, 0; 0.125,0.2665; 0.25,0.4; 0.375,0.465; 0.5,0.5;  0.625,0.535; 0.75,0.6; 0.875,0.7335; 1,1">
                                          <p:stCondLst>
                                            <p:cond delay="1324"/>
                                          </p:stCondLst>
                                        </p:cTn>
                                        <p:tgtEl>
                                          <p:spTgt spid="123"/>
                                        </p:tgtEl>
                                        <p:attrNameLst>
                                          <p:attrName>ppt_y</p:attrName>
                                        </p:attrNameLst>
                                      </p:cBhvr>
                                      <p:tavLst>
                                        <p:tav tm="0" fmla="#ppt_y-sin(pi*$)/27">
                                          <p:val>
                                            <p:fltVal val="0"/>
                                          </p:val>
                                        </p:tav>
                                        <p:tav tm="100000">
                                          <p:val>
                                            <p:fltVal val="1"/>
                                          </p:val>
                                        </p:tav>
                                      </p:tavLst>
                                    </p:anim>
                                    <p:anim calcmode="lin" valueType="num">
                                      <p:cBhvr>
                                        <p:cTn id="665" dur="164" tmFilter="0, 0; 0.125,0.2665; 0.25,0.4; 0.375,0.465; 0.5,0.5;  0.625,0.535; 0.75,0.6; 0.875,0.7335; 1,1">
                                          <p:stCondLst>
                                            <p:cond delay="1656"/>
                                          </p:stCondLst>
                                        </p:cTn>
                                        <p:tgtEl>
                                          <p:spTgt spid="123"/>
                                        </p:tgtEl>
                                        <p:attrNameLst>
                                          <p:attrName>ppt_y</p:attrName>
                                        </p:attrNameLst>
                                      </p:cBhvr>
                                      <p:tavLst>
                                        <p:tav tm="0" fmla="#ppt_y-sin(pi*$)/81">
                                          <p:val>
                                            <p:fltVal val="0"/>
                                          </p:val>
                                        </p:tav>
                                        <p:tav tm="100000">
                                          <p:val>
                                            <p:fltVal val="1"/>
                                          </p:val>
                                        </p:tav>
                                      </p:tavLst>
                                    </p:anim>
                                    <p:animScale>
                                      <p:cBhvr>
                                        <p:cTn id="666" dur="26">
                                          <p:stCondLst>
                                            <p:cond delay="650"/>
                                          </p:stCondLst>
                                        </p:cTn>
                                        <p:tgtEl>
                                          <p:spTgt spid="123"/>
                                        </p:tgtEl>
                                      </p:cBhvr>
                                      <p:to x="100000" y="60000"/>
                                    </p:animScale>
                                    <p:animScale>
                                      <p:cBhvr>
                                        <p:cTn id="667" dur="166" decel="50000">
                                          <p:stCondLst>
                                            <p:cond delay="676"/>
                                          </p:stCondLst>
                                        </p:cTn>
                                        <p:tgtEl>
                                          <p:spTgt spid="123"/>
                                        </p:tgtEl>
                                      </p:cBhvr>
                                      <p:to x="100000" y="100000"/>
                                    </p:animScale>
                                    <p:animScale>
                                      <p:cBhvr>
                                        <p:cTn id="668" dur="26">
                                          <p:stCondLst>
                                            <p:cond delay="1312"/>
                                          </p:stCondLst>
                                        </p:cTn>
                                        <p:tgtEl>
                                          <p:spTgt spid="123"/>
                                        </p:tgtEl>
                                      </p:cBhvr>
                                      <p:to x="100000" y="80000"/>
                                    </p:animScale>
                                    <p:animScale>
                                      <p:cBhvr>
                                        <p:cTn id="669" dur="166" decel="50000">
                                          <p:stCondLst>
                                            <p:cond delay="1338"/>
                                          </p:stCondLst>
                                        </p:cTn>
                                        <p:tgtEl>
                                          <p:spTgt spid="123"/>
                                        </p:tgtEl>
                                      </p:cBhvr>
                                      <p:to x="100000" y="100000"/>
                                    </p:animScale>
                                    <p:animScale>
                                      <p:cBhvr>
                                        <p:cTn id="670" dur="26">
                                          <p:stCondLst>
                                            <p:cond delay="1642"/>
                                          </p:stCondLst>
                                        </p:cTn>
                                        <p:tgtEl>
                                          <p:spTgt spid="123"/>
                                        </p:tgtEl>
                                      </p:cBhvr>
                                      <p:to x="100000" y="90000"/>
                                    </p:animScale>
                                    <p:animScale>
                                      <p:cBhvr>
                                        <p:cTn id="671" dur="166" decel="50000">
                                          <p:stCondLst>
                                            <p:cond delay="1668"/>
                                          </p:stCondLst>
                                        </p:cTn>
                                        <p:tgtEl>
                                          <p:spTgt spid="123"/>
                                        </p:tgtEl>
                                      </p:cBhvr>
                                      <p:to x="100000" y="100000"/>
                                    </p:animScale>
                                    <p:animScale>
                                      <p:cBhvr>
                                        <p:cTn id="672" dur="26">
                                          <p:stCondLst>
                                            <p:cond delay="1808"/>
                                          </p:stCondLst>
                                        </p:cTn>
                                        <p:tgtEl>
                                          <p:spTgt spid="123"/>
                                        </p:tgtEl>
                                      </p:cBhvr>
                                      <p:to x="100000" y="95000"/>
                                    </p:animScale>
                                    <p:animScale>
                                      <p:cBhvr>
                                        <p:cTn id="673" dur="166" decel="50000">
                                          <p:stCondLst>
                                            <p:cond delay="1834"/>
                                          </p:stCondLst>
                                        </p:cTn>
                                        <p:tgtEl>
                                          <p:spTgt spid="123"/>
                                        </p:tgtEl>
                                      </p:cBhvr>
                                      <p:to x="100000" y="100000"/>
                                    </p:animScale>
                                  </p:childTnLst>
                                </p:cTn>
                              </p:par>
                            </p:childTnLst>
                          </p:cTn>
                        </p:par>
                      </p:childTnLst>
                    </p:cTn>
                  </p:par>
                </p:childTnLst>
              </p:cTn>
              <p:nextCondLst>
                <p:cond evt="onClick" delay="0">
                  <p:tgtEl>
                    <p:spTgt spid="122"/>
                  </p:tgtEl>
                </p:cond>
              </p:nextCondLst>
            </p:seq>
            <p:seq concurrent="1" nextAc="seek">
              <p:cTn id="674" restart="whenNotActive" fill="hold" evtFilter="cancelBubble" nodeType="interactiveSeq">
                <p:stCondLst>
                  <p:cond evt="onClick" delay="0">
                    <p:tgtEl>
                      <p:spTgt spid="134"/>
                    </p:tgtEl>
                  </p:cond>
                </p:stCondLst>
                <p:endSync evt="end" delay="0">
                  <p:rtn val="all"/>
                </p:endSync>
                <p:childTnLst>
                  <p:par>
                    <p:cTn id="675" fill="hold">
                      <p:stCondLst>
                        <p:cond delay="0"/>
                      </p:stCondLst>
                      <p:childTnLst>
                        <p:par>
                          <p:cTn id="676" fill="hold">
                            <p:stCondLst>
                              <p:cond delay="0"/>
                            </p:stCondLst>
                            <p:childTnLst>
                              <p:par>
                                <p:cTn id="677" presetID="1" presetClass="entr" presetSubtype="0" fill="hold" nodeType="clickEffect">
                                  <p:stCondLst>
                                    <p:cond delay="0"/>
                                  </p:stCondLst>
                                  <p:childTnLst>
                                    <p:set>
                                      <p:cBhvr>
                                        <p:cTn id="678" dur="1" fill="hold">
                                          <p:stCondLst>
                                            <p:cond delay="0"/>
                                          </p:stCondLst>
                                        </p:cTn>
                                        <p:tgtEl>
                                          <p:spTgt spid="135"/>
                                        </p:tgtEl>
                                        <p:attrNameLst>
                                          <p:attrName>style.visibility</p:attrName>
                                        </p:attrNameLst>
                                      </p:cBhvr>
                                      <p:to>
                                        <p:strVal val="visible"/>
                                      </p:to>
                                    </p:set>
                                  </p:childTnLst>
                                </p:cTn>
                              </p:par>
                            </p:childTnLst>
                          </p:cTn>
                        </p:par>
                      </p:childTnLst>
                    </p:cTn>
                  </p:par>
                  <p:par>
                    <p:cTn id="679" fill="hold">
                      <p:stCondLst>
                        <p:cond delay="indefinite"/>
                      </p:stCondLst>
                      <p:childTnLst>
                        <p:par>
                          <p:cTn id="680" fill="hold">
                            <p:stCondLst>
                              <p:cond delay="0"/>
                            </p:stCondLst>
                            <p:childTnLst>
                              <p:par>
                                <p:cTn id="681" presetID="1" presetClass="entr" presetSubtype="0" fill="hold" nodeType="clickEffect">
                                  <p:stCondLst>
                                    <p:cond delay="0"/>
                                  </p:stCondLst>
                                  <p:childTnLst>
                                    <p:set>
                                      <p:cBhvr>
                                        <p:cTn id="682" dur="1" fill="hold">
                                          <p:stCondLst>
                                            <p:cond delay="0"/>
                                          </p:stCondLst>
                                        </p:cTn>
                                        <p:tgtEl>
                                          <p:spTgt spid="136"/>
                                        </p:tgtEl>
                                        <p:attrNameLst>
                                          <p:attrName>style.visibility</p:attrName>
                                        </p:attrNameLst>
                                      </p:cBhvr>
                                      <p:to>
                                        <p:strVal val="visible"/>
                                      </p:to>
                                    </p:set>
                                  </p:childTnLst>
                                </p:cTn>
                              </p:par>
                            </p:childTnLst>
                          </p:cTn>
                        </p:par>
                      </p:childTnLst>
                    </p:cTn>
                  </p:par>
                  <p:par>
                    <p:cTn id="683" fill="hold">
                      <p:stCondLst>
                        <p:cond delay="indefinite"/>
                      </p:stCondLst>
                      <p:childTnLst>
                        <p:par>
                          <p:cTn id="684" fill="hold">
                            <p:stCondLst>
                              <p:cond delay="0"/>
                            </p:stCondLst>
                            <p:childTnLst>
                              <p:par>
                                <p:cTn id="685" presetID="1" presetClass="entr" presetSubtype="0" fill="hold" nodeType="clickEffect">
                                  <p:stCondLst>
                                    <p:cond delay="0"/>
                                  </p:stCondLst>
                                  <p:childTnLst>
                                    <p:set>
                                      <p:cBhvr>
                                        <p:cTn id="686" dur="1" fill="hold">
                                          <p:stCondLst>
                                            <p:cond delay="0"/>
                                          </p:stCondLst>
                                        </p:cTn>
                                        <p:tgtEl>
                                          <p:spTgt spid="137"/>
                                        </p:tgtEl>
                                        <p:attrNameLst>
                                          <p:attrName>style.visibility</p:attrName>
                                        </p:attrNameLst>
                                      </p:cBhvr>
                                      <p:to>
                                        <p:strVal val="visible"/>
                                      </p:to>
                                    </p:set>
                                  </p:childTnLst>
                                </p:cTn>
                              </p:par>
                            </p:childTnLst>
                          </p:cTn>
                        </p:par>
                      </p:childTnLst>
                    </p:cTn>
                  </p:par>
                </p:childTnLst>
              </p:cTn>
              <p:nextCondLst>
                <p:cond evt="onClick" delay="0">
                  <p:tgtEl>
                    <p:spTgt spid="134"/>
                  </p:tgtEl>
                </p:cond>
              </p:nextCondLst>
            </p:seq>
            <p:seq concurrent="1" nextAc="seek">
              <p:cTn id="687" restart="whenNotActive" fill="hold" evtFilter="cancelBubble" nodeType="interactiveSeq">
                <p:stCondLst>
                  <p:cond evt="onClick" delay="0">
                    <p:tgtEl>
                      <p:spTgt spid="137"/>
                    </p:tgtEl>
                  </p:cond>
                </p:stCondLst>
                <p:endSync evt="end" delay="0">
                  <p:rtn val="all"/>
                </p:endSync>
                <p:childTnLst>
                  <p:par>
                    <p:cTn id="688" fill="hold">
                      <p:stCondLst>
                        <p:cond delay="0"/>
                      </p:stCondLst>
                      <p:childTnLst>
                        <p:par>
                          <p:cTn id="689" fill="hold">
                            <p:stCondLst>
                              <p:cond delay="0"/>
                            </p:stCondLst>
                            <p:childTnLst>
                              <p:par>
                                <p:cTn id="690" presetID="26" presetClass="entr" presetSubtype="0" fill="hold" nodeType="clickEffect">
                                  <p:stCondLst>
                                    <p:cond delay="0"/>
                                  </p:stCondLst>
                                  <p:childTnLst>
                                    <p:set>
                                      <p:cBhvr>
                                        <p:cTn id="691" dur="1" fill="hold">
                                          <p:stCondLst>
                                            <p:cond delay="0"/>
                                          </p:stCondLst>
                                        </p:cTn>
                                        <p:tgtEl>
                                          <p:spTgt spid="138"/>
                                        </p:tgtEl>
                                        <p:attrNameLst>
                                          <p:attrName>style.visibility</p:attrName>
                                        </p:attrNameLst>
                                      </p:cBhvr>
                                      <p:to>
                                        <p:strVal val="visible"/>
                                      </p:to>
                                    </p:set>
                                    <p:animEffect transition="in" filter="wipe(down)">
                                      <p:cBhvr>
                                        <p:cTn id="692" dur="580">
                                          <p:stCondLst>
                                            <p:cond delay="0"/>
                                          </p:stCondLst>
                                        </p:cTn>
                                        <p:tgtEl>
                                          <p:spTgt spid="138"/>
                                        </p:tgtEl>
                                      </p:cBhvr>
                                    </p:animEffect>
                                    <p:anim calcmode="lin" valueType="num">
                                      <p:cBhvr>
                                        <p:cTn id="693" dur="1822" tmFilter="0,0; 0.14,0.36; 0.43,0.73; 0.71,0.91; 1.0,1.0">
                                          <p:stCondLst>
                                            <p:cond delay="0"/>
                                          </p:stCondLst>
                                        </p:cTn>
                                        <p:tgtEl>
                                          <p:spTgt spid="138"/>
                                        </p:tgtEl>
                                        <p:attrNameLst>
                                          <p:attrName>ppt_x</p:attrName>
                                        </p:attrNameLst>
                                      </p:cBhvr>
                                      <p:tavLst>
                                        <p:tav tm="0">
                                          <p:val>
                                            <p:strVal val="#ppt_x-0.25"/>
                                          </p:val>
                                        </p:tav>
                                        <p:tav tm="100000">
                                          <p:val>
                                            <p:strVal val="#ppt_x"/>
                                          </p:val>
                                        </p:tav>
                                      </p:tavLst>
                                    </p:anim>
                                    <p:anim calcmode="lin" valueType="num">
                                      <p:cBhvr>
                                        <p:cTn id="694" dur="664" tmFilter="0.0,0.0; 0.25,0.07; 0.50,0.2; 0.75,0.467; 1.0,1.0">
                                          <p:stCondLst>
                                            <p:cond delay="0"/>
                                          </p:stCondLst>
                                        </p:cTn>
                                        <p:tgtEl>
                                          <p:spTgt spid="138"/>
                                        </p:tgtEl>
                                        <p:attrNameLst>
                                          <p:attrName>ppt_y</p:attrName>
                                        </p:attrNameLst>
                                      </p:cBhvr>
                                      <p:tavLst>
                                        <p:tav tm="0" fmla="#ppt_y-sin(pi*$)/3">
                                          <p:val>
                                            <p:fltVal val="0.5"/>
                                          </p:val>
                                        </p:tav>
                                        <p:tav tm="100000">
                                          <p:val>
                                            <p:fltVal val="1"/>
                                          </p:val>
                                        </p:tav>
                                      </p:tavLst>
                                    </p:anim>
                                    <p:anim calcmode="lin" valueType="num">
                                      <p:cBhvr>
                                        <p:cTn id="695" dur="664" tmFilter="0, 0; 0.125,0.2665; 0.25,0.4; 0.375,0.465; 0.5,0.5;  0.625,0.535; 0.75,0.6; 0.875,0.7335; 1,1">
                                          <p:stCondLst>
                                            <p:cond delay="664"/>
                                          </p:stCondLst>
                                        </p:cTn>
                                        <p:tgtEl>
                                          <p:spTgt spid="138"/>
                                        </p:tgtEl>
                                        <p:attrNameLst>
                                          <p:attrName>ppt_y</p:attrName>
                                        </p:attrNameLst>
                                      </p:cBhvr>
                                      <p:tavLst>
                                        <p:tav tm="0" fmla="#ppt_y-sin(pi*$)/9">
                                          <p:val>
                                            <p:fltVal val="0"/>
                                          </p:val>
                                        </p:tav>
                                        <p:tav tm="100000">
                                          <p:val>
                                            <p:fltVal val="1"/>
                                          </p:val>
                                        </p:tav>
                                      </p:tavLst>
                                    </p:anim>
                                    <p:anim calcmode="lin" valueType="num">
                                      <p:cBhvr>
                                        <p:cTn id="696" dur="332" tmFilter="0, 0; 0.125,0.2665; 0.25,0.4; 0.375,0.465; 0.5,0.5;  0.625,0.535; 0.75,0.6; 0.875,0.7335; 1,1">
                                          <p:stCondLst>
                                            <p:cond delay="1324"/>
                                          </p:stCondLst>
                                        </p:cTn>
                                        <p:tgtEl>
                                          <p:spTgt spid="138"/>
                                        </p:tgtEl>
                                        <p:attrNameLst>
                                          <p:attrName>ppt_y</p:attrName>
                                        </p:attrNameLst>
                                      </p:cBhvr>
                                      <p:tavLst>
                                        <p:tav tm="0" fmla="#ppt_y-sin(pi*$)/27">
                                          <p:val>
                                            <p:fltVal val="0"/>
                                          </p:val>
                                        </p:tav>
                                        <p:tav tm="100000">
                                          <p:val>
                                            <p:fltVal val="1"/>
                                          </p:val>
                                        </p:tav>
                                      </p:tavLst>
                                    </p:anim>
                                    <p:anim calcmode="lin" valueType="num">
                                      <p:cBhvr>
                                        <p:cTn id="697" dur="164" tmFilter="0, 0; 0.125,0.2665; 0.25,0.4; 0.375,0.465; 0.5,0.5;  0.625,0.535; 0.75,0.6; 0.875,0.7335; 1,1">
                                          <p:stCondLst>
                                            <p:cond delay="1656"/>
                                          </p:stCondLst>
                                        </p:cTn>
                                        <p:tgtEl>
                                          <p:spTgt spid="138"/>
                                        </p:tgtEl>
                                        <p:attrNameLst>
                                          <p:attrName>ppt_y</p:attrName>
                                        </p:attrNameLst>
                                      </p:cBhvr>
                                      <p:tavLst>
                                        <p:tav tm="0" fmla="#ppt_y-sin(pi*$)/81">
                                          <p:val>
                                            <p:fltVal val="0"/>
                                          </p:val>
                                        </p:tav>
                                        <p:tav tm="100000">
                                          <p:val>
                                            <p:fltVal val="1"/>
                                          </p:val>
                                        </p:tav>
                                      </p:tavLst>
                                    </p:anim>
                                    <p:animScale>
                                      <p:cBhvr>
                                        <p:cTn id="698" dur="26">
                                          <p:stCondLst>
                                            <p:cond delay="650"/>
                                          </p:stCondLst>
                                        </p:cTn>
                                        <p:tgtEl>
                                          <p:spTgt spid="138"/>
                                        </p:tgtEl>
                                      </p:cBhvr>
                                      <p:to x="100000" y="60000"/>
                                    </p:animScale>
                                    <p:animScale>
                                      <p:cBhvr>
                                        <p:cTn id="699" dur="166" decel="50000">
                                          <p:stCondLst>
                                            <p:cond delay="676"/>
                                          </p:stCondLst>
                                        </p:cTn>
                                        <p:tgtEl>
                                          <p:spTgt spid="138"/>
                                        </p:tgtEl>
                                      </p:cBhvr>
                                      <p:to x="100000" y="100000"/>
                                    </p:animScale>
                                    <p:animScale>
                                      <p:cBhvr>
                                        <p:cTn id="700" dur="26">
                                          <p:stCondLst>
                                            <p:cond delay="1312"/>
                                          </p:stCondLst>
                                        </p:cTn>
                                        <p:tgtEl>
                                          <p:spTgt spid="138"/>
                                        </p:tgtEl>
                                      </p:cBhvr>
                                      <p:to x="100000" y="80000"/>
                                    </p:animScale>
                                    <p:animScale>
                                      <p:cBhvr>
                                        <p:cTn id="701" dur="166" decel="50000">
                                          <p:stCondLst>
                                            <p:cond delay="1338"/>
                                          </p:stCondLst>
                                        </p:cTn>
                                        <p:tgtEl>
                                          <p:spTgt spid="138"/>
                                        </p:tgtEl>
                                      </p:cBhvr>
                                      <p:to x="100000" y="100000"/>
                                    </p:animScale>
                                    <p:animScale>
                                      <p:cBhvr>
                                        <p:cTn id="702" dur="26">
                                          <p:stCondLst>
                                            <p:cond delay="1642"/>
                                          </p:stCondLst>
                                        </p:cTn>
                                        <p:tgtEl>
                                          <p:spTgt spid="138"/>
                                        </p:tgtEl>
                                      </p:cBhvr>
                                      <p:to x="100000" y="90000"/>
                                    </p:animScale>
                                    <p:animScale>
                                      <p:cBhvr>
                                        <p:cTn id="703" dur="166" decel="50000">
                                          <p:stCondLst>
                                            <p:cond delay="1668"/>
                                          </p:stCondLst>
                                        </p:cTn>
                                        <p:tgtEl>
                                          <p:spTgt spid="138"/>
                                        </p:tgtEl>
                                      </p:cBhvr>
                                      <p:to x="100000" y="100000"/>
                                    </p:animScale>
                                    <p:animScale>
                                      <p:cBhvr>
                                        <p:cTn id="704" dur="26">
                                          <p:stCondLst>
                                            <p:cond delay="1808"/>
                                          </p:stCondLst>
                                        </p:cTn>
                                        <p:tgtEl>
                                          <p:spTgt spid="138"/>
                                        </p:tgtEl>
                                      </p:cBhvr>
                                      <p:to x="100000" y="95000"/>
                                    </p:animScale>
                                    <p:animScale>
                                      <p:cBhvr>
                                        <p:cTn id="705" dur="166" decel="50000">
                                          <p:stCondLst>
                                            <p:cond delay="1834"/>
                                          </p:stCondLst>
                                        </p:cTn>
                                        <p:tgtEl>
                                          <p:spTgt spid="138"/>
                                        </p:tgtEl>
                                      </p:cBhvr>
                                      <p:to x="100000" y="100000"/>
                                    </p:animScale>
                                  </p:childTnLst>
                                </p:cTn>
                              </p:par>
                            </p:childTnLst>
                          </p:cTn>
                        </p:par>
                      </p:childTnLst>
                    </p:cTn>
                  </p:par>
                </p:childTnLst>
              </p:cTn>
              <p:nextCondLst>
                <p:cond evt="onClick" delay="0">
                  <p:tgtEl>
                    <p:spTgt spid="137"/>
                  </p:tgtEl>
                </p:cond>
              </p:nextCondLst>
            </p:seq>
            <p:seq concurrent="1" nextAc="seek">
              <p:cTn id="706" restart="whenNotActive" fill="hold" evtFilter="cancelBubble" nodeType="interactiveSeq">
                <p:stCondLst>
                  <p:cond evt="onClick" delay="0">
                    <p:tgtEl>
                      <p:spTgt spid="139"/>
                    </p:tgtEl>
                  </p:cond>
                </p:stCondLst>
                <p:endSync evt="end" delay="0">
                  <p:rtn val="all"/>
                </p:endSync>
                <p:childTnLst>
                  <p:par>
                    <p:cTn id="707" fill="hold">
                      <p:stCondLst>
                        <p:cond delay="0"/>
                      </p:stCondLst>
                      <p:childTnLst>
                        <p:par>
                          <p:cTn id="708" fill="hold">
                            <p:stCondLst>
                              <p:cond delay="0"/>
                            </p:stCondLst>
                            <p:childTnLst>
                              <p:par>
                                <p:cTn id="709" presetID="1" presetClass="entr" presetSubtype="0" fill="hold" nodeType="clickEffect">
                                  <p:stCondLst>
                                    <p:cond delay="0"/>
                                  </p:stCondLst>
                                  <p:childTnLst>
                                    <p:set>
                                      <p:cBhvr>
                                        <p:cTn id="710" dur="1" fill="hold">
                                          <p:stCondLst>
                                            <p:cond delay="0"/>
                                          </p:stCondLst>
                                        </p:cTn>
                                        <p:tgtEl>
                                          <p:spTgt spid="140"/>
                                        </p:tgtEl>
                                        <p:attrNameLst>
                                          <p:attrName>style.visibility</p:attrName>
                                        </p:attrNameLst>
                                      </p:cBhvr>
                                      <p:to>
                                        <p:strVal val="visible"/>
                                      </p:to>
                                    </p:set>
                                  </p:childTnLst>
                                </p:cTn>
                              </p:par>
                            </p:childTnLst>
                          </p:cTn>
                        </p:par>
                      </p:childTnLst>
                    </p:cTn>
                  </p:par>
                  <p:par>
                    <p:cTn id="711" fill="hold">
                      <p:stCondLst>
                        <p:cond delay="indefinite"/>
                      </p:stCondLst>
                      <p:childTnLst>
                        <p:par>
                          <p:cTn id="712" fill="hold">
                            <p:stCondLst>
                              <p:cond delay="0"/>
                            </p:stCondLst>
                            <p:childTnLst>
                              <p:par>
                                <p:cTn id="713" presetID="1" presetClass="entr" presetSubtype="0" fill="hold" nodeType="clickEffect">
                                  <p:stCondLst>
                                    <p:cond delay="0"/>
                                  </p:stCondLst>
                                  <p:childTnLst>
                                    <p:set>
                                      <p:cBhvr>
                                        <p:cTn id="714" dur="1" fill="hold">
                                          <p:stCondLst>
                                            <p:cond delay="0"/>
                                          </p:stCondLst>
                                        </p:cTn>
                                        <p:tgtEl>
                                          <p:spTgt spid="141"/>
                                        </p:tgtEl>
                                        <p:attrNameLst>
                                          <p:attrName>style.visibility</p:attrName>
                                        </p:attrNameLst>
                                      </p:cBhvr>
                                      <p:to>
                                        <p:strVal val="visible"/>
                                      </p:to>
                                    </p:set>
                                  </p:childTnLst>
                                </p:cTn>
                              </p:par>
                            </p:childTnLst>
                          </p:cTn>
                        </p:par>
                      </p:childTnLst>
                    </p:cTn>
                  </p:par>
                  <p:par>
                    <p:cTn id="715" fill="hold">
                      <p:stCondLst>
                        <p:cond delay="indefinite"/>
                      </p:stCondLst>
                      <p:childTnLst>
                        <p:par>
                          <p:cTn id="716" fill="hold">
                            <p:stCondLst>
                              <p:cond delay="0"/>
                            </p:stCondLst>
                            <p:childTnLst>
                              <p:par>
                                <p:cTn id="717" presetID="1" presetClass="entr" presetSubtype="0" fill="hold" nodeType="clickEffect">
                                  <p:stCondLst>
                                    <p:cond delay="0"/>
                                  </p:stCondLst>
                                  <p:childTnLst>
                                    <p:set>
                                      <p:cBhvr>
                                        <p:cTn id="718" dur="1" fill="hold">
                                          <p:stCondLst>
                                            <p:cond delay="0"/>
                                          </p:stCondLst>
                                        </p:cTn>
                                        <p:tgtEl>
                                          <p:spTgt spid="142"/>
                                        </p:tgtEl>
                                        <p:attrNameLst>
                                          <p:attrName>style.visibility</p:attrName>
                                        </p:attrNameLst>
                                      </p:cBhvr>
                                      <p:to>
                                        <p:strVal val="visible"/>
                                      </p:to>
                                    </p:set>
                                  </p:childTnLst>
                                </p:cTn>
                              </p:par>
                            </p:childTnLst>
                          </p:cTn>
                        </p:par>
                      </p:childTnLst>
                    </p:cTn>
                  </p:par>
                </p:childTnLst>
              </p:cTn>
              <p:nextCondLst>
                <p:cond evt="onClick" delay="0">
                  <p:tgtEl>
                    <p:spTgt spid="139"/>
                  </p:tgtEl>
                </p:cond>
              </p:nextCondLst>
            </p:seq>
            <p:seq concurrent="1" nextAc="seek">
              <p:cTn id="719" restart="whenNotActive" fill="hold" evtFilter="cancelBubble" nodeType="interactiveSeq">
                <p:stCondLst>
                  <p:cond evt="onClick" delay="0">
                    <p:tgtEl>
                      <p:spTgt spid="142"/>
                    </p:tgtEl>
                  </p:cond>
                </p:stCondLst>
                <p:endSync evt="end" delay="0">
                  <p:rtn val="all"/>
                </p:endSync>
                <p:childTnLst>
                  <p:par>
                    <p:cTn id="720" fill="hold">
                      <p:stCondLst>
                        <p:cond delay="0"/>
                      </p:stCondLst>
                      <p:childTnLst>
                        <p:par>
                          <p:cTn id="721" fill="hold">
                            <p:stCondLst>
                              <p:cond delay="0"/>
                            </p:stCondLst>
                            <p:childTnLst>
                              <p:par>
                                <p:cTn id="722" presetID="26" presetClass="entr" presetSubtype="0" fill="hold" nodeType="clickEffect">
                                  <p:stCondLst>
                                    <p:cond delay="0"/>
                                  </p:stCondLst>
                                  <p:childTnLst>
                                    <p:set>
                                      <p:cBhvr>
                                        <p:cTn id="723" dur="1" fill="hold">
                                          <p:stCondLst>
                                            <p:cond delay="0"/>
                                          </p:stCondLst>
                                        </p:cTn>
                                        <p:tgtEl>
                                          <p:spTgt spid="143"/>
                                        </p:tgtEl>
                                        <p:attrNameLst>
                                          <p:attrName>style.visibility</p:attrName>
                                        </p:attrNameLst>
                                      </p:cBhvr>
                                      <p:to>
                                        <p:strVal val="visible"/>
                                      </p:to>
                                    </p:set>
                                    <p:animEffect transition="in" filter="wipe(down)">
                                      <p:cBhvr>
                                        <p:cTn id="724" dur="580">
                                          <p:stCondLst>
                                            <p:cond delay="0"/>
                                          </p:stCondLst>
                                        </p:cTn>
                                        <p:tgtEl>
                                          <p:spTgt spid="143"/>
                                        </p:tgtEl>
                                      </p:cBhvr>
                                    </p:animEffect>
                                    <p:anim calcmode="lin" valueType="num">
                                      <p:cBhvr>
                                        <p:cTn id="725" dur="1822" tmFilter="0,0; 0.14,0.36; 0.43,0.73; 0.71,0.91; 1.0,1.0">
                                          <p:stCondLst>
                                            <p:cond delay="0"/>
                                          </p:stCondLst>
                                        </p:cTn>
                                        <p:tgtEl>
                                          <p:spTgt spid="143"/>
                                        </p:tgtEl>
                                        <p:attrNameLst>
                                          <p:attrName>ppt_x</p:attrName>
                                        </p:attrNameLst>
                                      </p:cBhvr>
                                      <p:tavLst>
                                        <p:tav tm="0">
                                          <p:val>
                                            <p:strVal val="#ppt_x-0.25"/>
                                          </p:val>
                                        </p:tav>
                                        <p:tav tm="100000">
                                          <p:val>
                                            <p:strVal val="#ppt_x"/>
                                          </p:val>
                                        </p:tav>
                                      </p:tavLst>
                                    </p:anim>
                                    <p:anim calcmode="lin" valueType="num">
                                      <p:cBhvr>
                                        <p:cTn id="726" dur="664" tmFilter="0.0,0.0; 0.25,0.07; 0.50,0.2; 0.75,0.467; 1.0,1.0">
                                          <p:stCondLst>
                                            <p:cond delay="0"/>
                                          </p:stCondLst>
                                        </p:cTn>
                                        <p:tgtEl>
                                          <p:spTgt spid="143"/>
                                        </p:tgtEl>
                                        <p:attrNameLst>
                                          <p:attrName>ppt_y</p:attrName>
                                        </p:attrNameLst>
                                      </p:cBhvr>
                                      <p:tavLst>
                                        <p:tav tm="0" fmla="#ppt_y-sin(pi*$)/3">
                                          <p:val>
                                            <p:fltVal val="0.5"/>
                                          </p:val>
                                        </p:tav>
                                        <p:tav tm="100000">
                                          <p:val>
                                            <p:fltVal val="1"/>
                                          </p:val>
                                        </p:tav>
                                      </p:tavLst>
                                    </p:anim>
                                    <p:anim calcmode="lin" valueType="num">
                                      <p:cBhvr>
                                        <p:cTn id="727" dur="664" tmFilter="0, 0; 0.125,0.2665; 0.25,0.4; 0.375,0.465; 0.5,0.5;  0.625,0.535; 0.75,0.6; 0.875,0.7335; 1,1">
                                          <p:stCondLst>
                                            <p:cond delay="664"/>
                                          </p:stCondLst>
                                        </p:cTn>
                                        <p:tgtEl>
                                          <p:spTgt spid="143"/>
                                        </p:tgtEl>
                                        <p:attrNameLst>
                                          <p:attrName>ppt_y</p:attrName>
                                        </p:attrNameLst>
                                      </p:cBhvr>
                                      <p:tavLst>
                                        <p:tav tm="0" fmla="#ppt_y-sin(pi*$)/9">
                                          <p:val>
                                            <p:fltVal val="0"/>
                                          </p:val>
                                        </p:tav>
                                        <p:tav tm="100000">
                                          <p:val>
                                            <p:fltVal val="1"/>
                                          </p:val>
                                        </p:tav>
                                      </p:tavLst>
                                    </p:anim>
                                    <p:anim calcmode="lin" valueType="num">
                                      <p:cBhvr>
                                        <p:cTn id="728" dur="332" tmFilter="0, 0; 0.125,0.2665; 0.25,0.4; 0.375,0.465; 0.5,0.5;  0.625,0.535; 0.75,0.6; 0.875,0.7335; 1,1">
                                          <p:stCondLst>
                                            <p:cond delay="1324"/>
                                          </p:stCondLst>
                                        </p:cTn>
                                        <p:tgtEl>
                                          <p:spTgt spid="143"/>
                                        </p:tgtEl>
                                        <p:attrNameLst>
                                          <p:attrName>ppt_y</p:attrName>
                                        </p:attrNameLst>
                                      </p:cBhvr>
                                      <p:tavLst>
                                        <p:tav tm="0" fmla="#ppt_y-sin(pi*$)/27">
                                          <p:val>
                                            <p:fltVal val="0"/>
                                          </p:val>
                                        </p:tav>
                                        <p:tav tm="100000">
                                          <p:val>
                                            <p:fltVal val="1"/>
                                          </p:val>
                                        </p:tav>
                                      </p:tavLst>
                                    </p:anim>
                                    <p:anim calcmode="lin" valueType="num">
                                      <p:cBhvr>
                                        <p:cTn id="729" dur="164" tmFilter="0, 0; 0.125,0.2665; 0.25,0.4; 0.375,0.465; 0.5,0.5;  0.625,0.535; 0.75,0.6; 0.875,0.7335; 1,1">
                                          <p:stCondLst>
                                            <p:cond delay="1656"/>
                                          </p:stCondLst>
                                        </p:cTn>
                                        <p:tgtEl>
                                          <p:spTgt spid="143"/>
                                        </p:tgtEl>
                                        <p:attrNameLst>
                                          <p:attrName>ppt_y</p:attrName>
                                        </p:attrNameLst>
                                      </p:cBhvr>
                                      <p:tavLst>
                                        <p:tav tm="0" fmla="#ppt_y-sin(pi*$)/81">
                                          <p:val>
                                            <p:fltVal val="0"/>
                                          </p:val>
                                        </p:tav>
                                        <p:tav tm="100000">
                                          <p:val>
                                            <p:fltVal val="1"/>
                                          </p:val>
                                        </p:tav>
                                      </p:tavLst>
                                    </p:anim>
                                    <p:animScale>
                                      <p:cBhvr>
                                        <p:cTn id="730" dur="26">
                                          <p:stCondLst>
                                            <p:cond delay="650"/>
                                          </p:stCondLst>
                                        </p:cTn>
                                        <p:tgtEl>
                                          <p:spTgt spid="143"/>
                                        </p:tgtEl>
                                      </p:cBhvr>
                                      <p:to x="100000" y="60000"/>
                                    </p:animScale>
                                    <p:animScale>
                                      <p:cBhvr>
                                        <p:cTn id="731" dur="166" decel="50000">
                                          <p:stCondLst>
                                            <p:cond delay="676"/>
                                          </p:stCondLst>
                                        </p:cTn>
                                        <p:tgtEl>
                                          <p:spTgt spid="143"/>
                                        </p:tgtEl>
                                      </p:cBhvr>
                                      <p:to x="100000" y="100000"/>
                                    </p:animScale>
                                    <p:animScale>
                                      <p:cBhvr>
                                        <p:cTn id="732" dur="26">
                                          <p:stCondLst>
                                            <p:cond delay="1312"/>
                                          </p:stCondLst>
                                        </p:cTn>
                                        <p:tgtEl>
                                          <p:spTgt spid="143"/>
                                        </p:tgtEl>
                                      </p:cBhvr>
                                      <p:to x="100000" y="80000"/>
                                    </p:animScale>
                                    <p:animScale>
                                      <p:cBhvr>
                                        <p:cTn id="733" dur="166" decel="50000">
                                          <p:stCondLst>
                                            <p:cond delay="1338"/>
                                          </p:stCondLst>
                                        </p:cTn>
                                        <p:tgtEl>
                                          <p:spTgt spid="143"/>
                                        </p:tgtEl>
                                      </p:cBhvr>
                                      <p:to x="100000" y="100000"/>
                                    </p:animScale>
                                    <p:animScale>
                                      <p:cBhvr>
                                        <p:cTn id="734" dur="26">
                                          <p:stCondLst>
                                            <p:cond delay="1642"/>
                                          </p:stCondLst>
                                        </p:cTn>
                                        <p:tgtEl>
                                          <p:spTgt spid="143"/>
                                        </p:tgtEl>
                                      </p:cBhvr>
                                      <p:to x="100000" y="90000"/>
                                    </p:animScale>
                                    <p:animScale>
                                      <p:cBhvr>
                                        <p:cTn id="735" dur="166" decel="50000">
                                          <p:stCondLst>
                                            <p:cond delay="1668"/>
                                          </p:stCondLst>
                                        </p:cTn>
                                        <p:tgtEl>
                                          <p:spTgt spid="143"/>
                                        </p:tgtEl>
                                      </p:cBhvr>
                                      <p:to x="100000" y="100000"/>
                                    </p:animScale>
                                    <p:animScale>
                                      <p:cBhvr>
                                        <p:cTn id="736" dur="26">
                                          <p:stCondLst>
                                            <p:cond delay="1808"/>
                                          </p:stCondLst>
                                        </p:cTn>
                                        <p:tgtEl>
                                          <p:spTgt spid="143"/>
                                        </p:tgtEl>
                                      </p:cBhvr>
                                      <p:to x="100000" y="95000"/>
                                    </p:animScale>
                                    <p:animScale>
                                      <p:cBhvr>
                                        <p:cTn id="737" dur="166" decel="50000">
                                          <p:stCondLst>
                                            <p:cond delay="1834"/>
                                          </p:stCondLst>
                                        </p:cTn>
                                        <p:tgtEl>
                                          <p:spTgt spid="143"/>
                                        </p:tgtEl>
                                      </p:cBhvr>
                                      <p:to x="100000" y="100000"/>
                                    </p:animScale>
                                  </p:childTnLst>
                                </p:cTn>
                              </p:par>
                            </p:childTnLst>
                          </p:cTn>
                        </p:par>
                      </p:childTnLst>
                    </p:cTn>
                  </p:par>
                </p:childTnLst>
              </p:cTn>
              <p:nextCondLst>
                <p:cond evt="onClick" delay="0">
                  <p:tgtEl>
                    <p:spTgt spid="142"/>
                  </p:tgtEl>
                </p:cond>
              </p:nextCondLst>
            </p:seq>
            <p:seq concurrent="1" nextAc="seek">
              <p:cTn id="738" restart="whenNotActive" fill="hold" evtFilter="cancelBubble" nodeType="interactiveSeq">
                <p:stCondLst>
                  <p:cond evt="onClick" delay="0">
                    <p:tgtEl>
                      <p:spTgt spid="144"/>
                    </p:tgtEl>
                  </p:cond>
                </p:stCondLst>
                <p:endSync evt="end" delay="0">
                  <p:rtn val="all"/>
                </p:endSync>
                <p:childTnLst>
                  <p:par>
                    <p:cTn id="739" fill="hold">
                      <p:stCondLst>
                        <p:cond delay="0"/>
                      </p:stCondLst>
                      <p:childTnLst>
                        <p:par>
                          <p:cTn id="740" fill="hold">
                            <p:stCondLst>
                              <p:cond delay="0"/>
                            </p:stCondLst>
                            <p:childTnLst>
                              <p:par>
                                <p:cTn id="741" presetID="1" presetClass="entr" presetSubtype="0" fill="hold" nodeType="clickEffect">
                                  <p:stCondLst>
                                    <p:cond delay="0"/>
                                  </p:stCondLst>
                                  <p:childTnLst>
                                    <p:set>
                                      <p:cBhvr>
                                        <p:cTn id="742" dur="1" fill="hold">
                                          <p:stCondLst>
                                            <p:cond delay="0"/>
                                          </p:stCondLst>
                                        </p:cTn>
                                        <p:tgtEl>
                                          <p:spTgt spid="145"/>
                                        </p:tgtEl>
                                        <p:attrNameLst>
                                          <p:attrName>style.visibility</p:attrName>
                                        </p:attrNameLst>
                                      </p:cBhvr>
                                      <p:to>
                                        <p:strVal val="visible"/>
                                      </p:to>
                                    </p:set>
                                  </p:childTnLst>
                                </p:cTn>
                              </p:par>
                            </p:childTnLst>
                          </p:cTn>
                        </p:par>
                      </p:childTnLst>
                    </p:cTn>
                  </p:par>
                  <p:par>
                    <p:cTn id="743" fill="hold">
                      <p:stCondLst>
                        <p:cond delay="indefinite"/>
                      </p:stCondLst>
                      <p:childTnLst>
                        <p:par>
                          <p:cTn id="744" fill="hold">
                            <p:stCondLst>
                              <p:cond delay="0"/>
                            </p:stCondLst>
                            <p:childTnLst>
                              <p:par>
                                <p:cTn id="745" presetID="1" presetClass="entr" presetSubtype="0" fill="hold" nodeType="clickEffect">
                                  <p:stCondLst>
                                    <p:cond delay="0"/>
                                  </p:stCondLst>
                                  <p:childTnLst>
                                    <p:set>
                                      <p:cBhvr>
                                        <p:cTn id="746" dur="1" fill="hold">
                                          <p:stCondLst>
                                            <p:cond delay="0"/>
                                          </p:stCondLst>
                                        </p:cTn>
                                        <p:tgtEl>
                                          <p:spTgt spid="146"/>
                                        </p:tgtEl>
                                        <p:attrNameLst>
                                          <p:attrName>style.visibility</p:attrName>
                                        </p:attrNameLst>
                                      </p:cBhvr>
                                      <p:to>
                                        <p:strVal val="visible"/>
                                      </p:to>
                                    </p:set>
                                  </p:childTnLst>
                                </p:cTn>
                              </p:par>
                            </p:childTnLst>
                          </p:cTn>
                        </p:par>
                      </p:childTnLst>
                    </p:cTn>
                  </p:par>
                  <p:par>
                    <p:cTn id="747" fill="hold">
                      <p:stCondLst>
                        <p:cond delay="indefinite"/>
                      </p:stCondLst>
                      <p:childTnLst>
                        <p:par>
                          <p:cTn id="748" fill="hold">
                            <p:stCondLst>
                              <p:cond delay="0"/>
                            </p:stCondLst>
                            <p:childTnLst>
                              <p:par>
                                <p:cTn id="749" presetID="1" presetClass="entr" presetSubtype="0" fill="hold" nodeType="clickEffect">
                                  <p:stCondLst>
                                    <p:cond delay="0"/>
                                  </p:stCondLst>
                                  <p:childTnLst>
                                    <p:set>
                                      <p:cBhvr>
                                        <p:cTn id="750" dur="1" fill="hold">
                                          <p:stCondLst>
                                            <p:cond delay="0"/>
                                          </p:stCondLst>
                                        </p:cTn>
                                        <p:tgtEl>
                                          <p:spTgt spid="147"/>
                                        </p:tgtEl>
                                        <p:attrNameLst>
                                          <p:attrName>style.visibility</p:attrName>
                                        </p:attrNameLst>
                                      </p:cBhvr>
                                      <p:to>
                                        <p:strVal val="visible"/>
                                      </p:to>
                                    </p:set>
                                  </p:childTnLst>
                                </p:cTn>
                              </p:par>
                            </p:childTnLst>
                          </p:cTn>
                        </p:par>
                      </p:childTnLst>
                    </p:cTn>
                  </p:par>
                </p:childTnLst>
              </p:cTn>
              <p:nextCondLst>
                <p:cond evt="onClick" delay="0">
                  <p:tgtEl>
                    <p:spTgt spid="144"/>
                  </p:tgtEl>
                </p:cond>
              </p:nextCondLst>
            </p:seq>
            <p:seq concurrent="1" nextAc="seek">
              <p:cTn id="751" restart="whenNotActive" fill="hold" evtFilter="cancelBubble" nodeType="interactiveSeq">
                <p:stCondLst>
                  <p:cond evt="onClick" delay="0">
                    <p:tgtEl>
                      <p:spTgt spid="147"/>
                    </p:tgtEl>
                  </p:cond>
                </p:stCondLst>
                <p:endSync evt="end" delay="0">
                  <p:rtn val="all"/>
                </p:endSync>
                <p:childTnLst>
                  <p:par>
                    <p:cTn id="752" fill="hold">
                      <p:stCondLst>
                        <p:cond delay="0"/>
                      </p:stCondLst>
                      <p:childTnLst>
                        <p:par>
                          <p:cTn id="753" fill="hold">
                            <p:stCondLst>
                              <p:cond delay="0"/>
                            </p:stCondLst>
                            <p:childTnLst>
                              <p:par>
                                <p:cTn id="754" presetID="26" presetClass="entr" presetSubtype="0" fill="hold" nodeType="clickEffect">
                                  <p:stCondLst>
                                    <p:cond delay="0"/>
                                  </p:stCondLst>
                                  <p:childTnLst>
                                    <p:set>
                                      <p:cBhvr>
                                        <p:cTn id="755" dur="1" fill="hold">
                                          <p:stCondLst>
                                            <p:cond delay="0"/>
                                          </p:stCondLst>
                                        </p:cTn>
                                        <p:tgtEl>
                                          <p:spTgt spid="148"/>
                                        </p:tgtEl>
                                        <p:attrNameLst>
                                          <p:attrName>style.visibility</p:attrName>
                                        </p:attrNameLst>
                                      </p:cBhvr>
                                      <p:to>
                                        <p:strVal val="visible"/>
                                      </p:to>
                                    </p:set>
                                    <p:animEffect transition="in" filter="wipe(down)">
                                      <p:cBhvr>
                                        <p:cTn id="756" dur="580">
                                          <p:stCondLst>
                                            <p:cond delay="0"/>
                                          </p:stCondLst>
                                        </p:cTn>
                                        <p:tgtEl>
                                          <p:spTgt spid="148"/>
                                        </p:tgtEl>
                                      </p:cBhvr>
                                    </p:animEffect>
                                    <p:anim calcmode="lin" valueType="num">
                                      <p:cBhvr>
                                        <p:cTn id="757" dur="1822" tmFilter="0,0; 0.14,0.36; 0.43,0.73; 0.71,0.91; 1.0,1.0">
                                          <p:stCondLst>
                                            <p:cond delay="0"/>
                                          </p:stCondLst>
                                        </p:cTn>
                                        <p:tgtEl>
                                          <p:spTgt spid="148"/>
                                        </p:tgtEl>
                                        <p:attrNameLst>
                                          <p:attrName>ppt_x</p:attrName>
                                        </p:attrNameLst>
                                      </p:cBhvr>
                                      <p:tavLst>
                                        <p:tav tm="0">
                                          <p:val>
                                            <p:strVal val="#ppt_x-0.25"/>
                                          </p:val>
                                        </p:tav>
                                        <p:tav tm="100000">
                                          <p:val>
                                            <p:strVal val="#ppt_x"/>
                                          </p:val>
                                        </p:tav>
                                      </p:tavLst>
                                    </p:anim>
                                    <p:anim calcmode="lin" valueType="num">
                                      <p:cBhvr>
                                        <p:cTn id="758" dur="664" tmFilter="0.0,0.0; 0.25,0.07; 0.50,0.2; 0.75,0.467; 1.0,1.0">
                                          <p:stCondLst>
                                            <p:cond delay="0"/>
                                          </p:stCondLst>
                                        </p:cTn>
                                        <p:tgtEl>
                                          <p:spTgt spid="148"/>
                                        </p:tgtEl>
                                        <p:attrNameLst>
                                          <p:attrName>ppt_y</p:attrName>
                                        </p:attrNameLst>
                                      </p:cBhvr>
                                      <p:tavLst>
                                        <p:tav tm="0" fmla="#ppt_y-sin(pi*$)/3">
                                          <p:val>
                                            <p:fltVal val="0.5"/>
                                          </p:val>
                                        </p:tav>
                                        <p:tav tm="100000">
                                          <p:val>
                                            <p:fltVal val="1"/>
                                          </p:val>
                                        </p:tav>
                                      </p:tavLst>
                                    </p:anim>
                                    <p:anim calcmode="lin" valueType="num">
                                      <p:cBhvr>
                                        <p:cTn id="759" dur="664" tmFilter="0, 0; 0.125,0.2665; 0.25,0.4; 0.375,0.465; 0.5,0.5;  0.625,0.535; 0.75,0.6; 0.875,0.7335; 1,1">
                                          <p:stCondLst>
                                            <p:cond delay="664"/>
                                          </p:stCondLst>
                                        </p:cTn>
                                        <p:tgtEl>
                                          <p:spTgt spid="148"/>
                                        </p:tgtEl>
                                        <p:attrNameLst>
                                          <p:attrName>ppt_y</p:attrName>
                                        </p:attrNameLst>
                                      </p:cBhvr>
                                      <p:tavLst>
                                        <p:tav tm="0" fmla="#ppt_y-sin(pi*$)/9">
                                          <p:val>
                                            <p:fltVal val="0"/>
                                          </p:val>
                                        </p:tav>
                                        <p:tav tm="100000">
                                          <p:val>
                                            <p:fltVal val="1"/>
                                          </p:val>
                                        </p:tav>
                                      </p:tavLst>
                                    </p:anim>
                                    <p:anim calcmode="lin" valueType="num">
                                      <p:cBhvr>
                                        <p:cTn id="760" dur="332" tmFilter="0, 0; 0.125,0.2665; 0.25,0.4; 0.375,0.465; 0.5,0.5;  0.625,0.535; 0.75,0.6; 0.875,0.7335; 1,1">
                                          <p:stCondLst>
                                            <p:cond delay="1324"/>
                                          </p:stCondLst>
                                        </p:cTn>
                                        <p:tgtEl>
                                          <p:spTgt spid="148"/>
                                        </p:tgtEl>
                                        <p:attrNameLst>
                                          <p:attrName>ppt_y</p:attrName>
                                        </p:attrNameLst>
                                      </p:cBhvr>
                                      <p:tavLst>
                                        <p:tav tm="0" fmla="#ppt_y-sin(pi*$)/27">
                                          <p:val>
                                            <p:fltVal val="0"/>
                                          </p:val>
                                        </p:tav>
                                        <p:tav tm="100000">
                                          <p:val>
                                            <p:fltVal val="1"/>
                                          </p:val>
                                        </p:tav>
                                      </p:tavLst>
                                    </p:anim>
                                    <p:anim calcmode="lin" valueType="num">
                                      <p:cBhvr>
                                        <p:cTn id="761" dur="164" tmFilter="0, 0; 0.125,0.2665; 0.25,0.4; 0.375,0.465; 0.5,0.5;  0.625,0.535; 0.75,0.6; 0.875,0.7335; 1,1">
                                          <p:stCondLst>
                                            <p:cond delay="1656"/>
                                          </p:stCondLst>
                                        </p:cTn>
                                        <p:tgtEl>
                                          <p:spTgt spid="148"/>
                                        </p:tgtEl>
                                        <p:attrNameLst>
                                          <p:attrName>ppt_y</p:attrName>
                                        </p:attrNameLst>
                                      </p:cBhvr>
                                      <p:tavLst>
                                        <p:tav tm="0" fmla="#ppt_y-sin(pi*$)/81">
                                          <p:val>
                                            <p:fltVal val="0"/>
                                          </p:val>
                                        </p:tav>
                                        <p:tav tm="100000">
                                          <p:val>
                                            <p:fltVal val="1"/>
                                          </p:val>
                                        </p:tav>
                                      </p:tavLst>
                                    </p:anim>
                                    <p:animScale>
                                      <p:cBhvr>
                                        <p:cTn id="762" dur="26">
                                          <p:stCondLst>
                                            <p:cond delay="650"/>
                                          </p:stCondLst>
                                        </p:cTn>
                                        <p:tgtEl>
                                          <p:spTgt spid="148"/>
                                        </p:tgtEl>
                                      </p:cBhvr>
                                      <p:to x="100000" y="60000"/>
                                    </p:animScale>
                                    <p:animScale>
                                      <p:cBhvr>
                                        <p:cTn id="763" dur="166" decel="50000">
                                          <p:stCondLst>
                                            <p:cond delay="676"/>
                                          </p:stCondLst>
                                        </p:cTn>
                                        <p:tgtEl>
                                          <p:spTgt spid="148"/>
                                        </p:tgtEl>
                                      </p:cBhvr>
                                      <p:to x="100000" y="100000"/>
                                    </p:animScale>
                                    <p:animScale>
                                      <p:cBhvr>
                                        <p:cTn id="764" dur="26">
                                          <p:stCondLst>
                                            <p:cond delay="1312"/>
                                          </p:stCondLst>
                                        </p:cTn>
                                        <p:tgtEl>
                                          <p:spTgt spid="148"/>
                                        </p:tgtEl>
                                      </p:cBhvr>
                                      <p:to x="100000" y="80000"/>
                                    </p:animScale>
                                    <p:animScale>
                                      <p:cBhvr>
                                        <p:cTn id="765" dur="166" decel="50000">
                                          <p:stCondLst>
                                            <p:cond delay="1338"/>
                                          </p:stCondLst>
                                        </p:cTn>
                                        <p:tgtEl>
                                          <p:spTgt spid="148"/>
                                        </p:tgtEl>
                                      </p:cBhvr>
                                      <p:to x="100000" y="100000"/>
                                    </p:animScale>
                                    <p:animScale>
                                      <p:cBhvr>
                                        <p:cTn id="766" dur="26">
                                          <p:stCondLst>
                                            <p:cond delay="1642"/>
                                          </p:stCondLst>
                                        </p:cTn>
                                        <p:tgtEl>
                                          <p:spTgt spid="148"/>
                                        </p:tgtEl>
                                      </p:cBhvr>
                                      <p:to x="100000" y="90000"/>
                                    </p:animScale>
                                    <p:animScale>
                                      <p:cBhvr>
                                        <p:cTn id="767" dur="166" decel="50000">
                                          <p:stCondLst>
                                            <p:cond delay="1668"/>
                                          </p:stCondLst>
                                        </p:cTn>
                                        <p:tgtEl>
                                          <p:spTgt spid="148"/>
                                        </p:tgtEl>
                                      </p:cBhvr>
                                      <p:to x="100000" y="100000"/>
                                    </p:animScale>
                                    <p:animScale>
                                      <p:cBhvr>
                                        <p:cTn id="768" dur="26">
                                          <p:stCondLst>
                                            <p:cond delay="1808"/>
                                          </p:stCondLst>
                                        </p:cTn>
                                        <p:tgtEl>
                                          <p:spTgt spid="148"/>
                                        </p:tgtEl>
                                      </p:cBhvr>
                                      <p:to x="100000" y="95000"/>
                                    </p:animScale>
                                    <p:animScale>
                                      <p:cBhvr>
                                        <p:cTn id="769" dur="166" decel="50000">
                                          <p:stCondLst>
                                            <p:cond delay="1834"/>
                                          </p:stCondLst>
                                        </p:cTn>
                                        <p:tgtEl>
                                          <p:spTgt spid="148"/>
                                        </p:tgtEl>
                                      </p:cBhvr>
                                      <p:to x="100000" y="100000"/>
                                    </p:animScale>
                                  </p:childTnLst>
                                </p:cTn>
                              </p:par>
                            </p:childTnLst>
                          </p:cTn>
                        </p:par>
                      </p:childTnLst>
                    </p:cTn>
                  </p:par>
                </p:childTnLst>
              </p:cTn>
              <p:nextCondLst>
                <p:cond evt="onClick" delay="0">
                  <p:tgtEl>
                    <p:spTgt spid="147"/>
                  </p:tgtEl>
                </p:cond>
              </p:nextCondLst>
            </p:seq>
            <p:seq concurrent="1" nextAc="seek">
              <p:cTn id="770" restart="whenNotActive" fill="hold" evtFilter="cancelBubble" nodeType="interactiveSeq">
                <p:stCondLst>
                  <p:cond evt="onClick" delay="0">
                    <p:tgtEl>
                      <p:spTgt spid="149"/>
                    </p:tgtEl>
                  </p:cond>
                </p:stCondLst>
                <p:endSync evt="end" delay="0">
                  <p:rtn val="all"/>
                </p:endSync>
                <p:childTnLst>
                  <p:par>
                    <p:cTn id="771" fill="hold">
                      <p:stCondLst>
                        <p:cond delay="0"/>
                      </p:stCondLst>
                      <p:childTnLst>
                        <p:par>
                          <p:cTn id="772" fill="hold">
                            <p:stCondLst>
                              <p:cond delay="0"/>
                            </p:stCondLst>
                            <p:childTnLst>
                              <p:par>
                                <p:cTn id="773" presetID="1" presetClass="entr" presetSubtype="0" fill="hold" nodeType="clickEffect">
                                  <p:stCondLst>
                                    <p:cond delay="0"/>
                                  </p:stCondLst>
                                  <p:childTnLst>
                                    <p:set>
                                      <p:cBhvr>
                                        <p:cTn id="774" dur="1" fill="hold">
                                          <p:stCondLst>
                                            <p:cond delay="0"/>
                                          </p:stCondLst>
                                        </p:cTn>
                                        <p:tgtEl>
                                          <p:spTgt spid="150"/>
                                        </p:tgtEl>
                                        <p:attrNameLst>
                                          <p:attrName>style.visibility</p:attrName>
                                        </p:attrNameLst>
                                      </p:cBhvr>
                                      <p:to>
                                        <p:strVal val="visible"/>
                                      </p:to>
                                    </p:set>
                                  </p:childTnLst>
                                </p:cTn>
                              </p:par>
                            </p:childTnLst>
                          </p:cTn>
                        </p:par>
                      </p:childTnLst>
                    </p:cTn>
                  </p:par>
                  <p:par>
                    <p:cTn id="775" fill="hold">
                      <p:stCondLst>
                        <p:cond delay="indefinite"/>
                      </p:stCondLst>
                      <p:childTnLst>
                        <p:par>
                          <p:cTn id="776" fill="hold">
                            <p:stCondLst>
                              <p:cond delay="0"/>
                            </p:stCondLst>
                            <p:childTnLst>
                              <p:par>
                                <p:cTn id="777" presetID="1" presetClass="entr" presetSubtype="0" fill="hold" nodeType="clickEffect">
                                  <p:stCondLst>
                                    <p:cond delay="0"/>
                                  </p:stCondLst>
                                  <p:childTnLst>
                                    <p:set>
                                      <p:cBhvr>
                                        <p:cTn id="778" dur="1" fill="hold">
                                          <p:stCondLst>
                                            <p:cond delay="0"/>
                                          </p:stCondLst>
                                        </p:cTn>
                                        <p:tgtEl>
                                          <p:spTgt spid="151"/>
                                        </p:tgtEl>
                                        <p:attrNameLst>
                                          <p:attrName>style.visibility</p:attrName>
                                        </p:attrNameLst>
                                      </p:cBhvr>
                                      <p:to>
                                        <p:strVal val="visible"/>
                                      </p:to>
                                    </p:set>
                                  </p:childTnLst>
                                </p:cTn>
                              </p:par>
                            </p:childTnLst>
                          </p:cTn>
                        </p:par>
                      </p:childTnLst>
                    </p:cTn>
                  </p:par>
                  <p:par>
                    <p:cTn id="779" fill="hold">
                      <p:stCondLst>
                        <p:cond delay="indefinite"/>
                      </p:stCondLst>
                      <p:childTnLst>
                        <p:par>
                          <p:cTn id="780" fill="hold">
                            <p:stCondLst>
                              <p:cond delay="0"/>
                            </p:stCondLst>
                            <p:childTnLst>
                              <p:par>
                                <p:cTn id="781" presetID="1" presetClass="entr" presetSubtype="0" fill="hold" nodeType="clickEffect">
                                  <p:stCondLst>
                                    <p:cond delay="0"/>
                                  </p:stCondLst>
                                  <p:childTnLst>
                                    <p:set>
                                      <p:cBhvr>
                                        <p:cTn id="782" dur="1" fill="hold">
                                          <p:stCondLst>
                                            <p:cond delay="0"/>
                                          </p:stCondLst>
                                        </p:cTn>
                                        <p:tgtEl>
                                          <p:spTgt spid="152"/>
                                        </p:tgtEl>
                                        <p:attrNameLst>
                                          <p:attrName>style.visibility</p:attrName>
                                        </p:attrNameLst>
                                      </p:cBhvr>
                                      <p:to>
                                        <p:strVal val="visible"/>
                                      </p:to>
                                    </p:set>
                                  </p:childTnLst>
                                </p:cTn>
                              </p:par>
                            </p:childTnLst>
                          </p:cTn>
                        </p:par>
                      </p:childTnLst>
                    </p:cTn>
                  </p:par>
                </p:childTnLst>
              </p:cTn>
              <p:nextCondLst>
                <p:cond evt="onClick" delay="0">
                  <p:tgtEl>
                    <p:spTgt spid="149"/>
                  </p:tgtEl>
                </p:cond>
              </p:nextCondLst>
            </p:seq>
            <p:seq concurrent="1" nextAc="seek">
              <p:cTn id="783" restart="whenNotActive" fill="hold" evtFilter="cancelBubble" nodeType="interactiveSeq">
                <p:stCondLst>
                  <p:cond evt="onClick" delay="0">
                    <p:tgtEl>
                      <p:spTgt spid="152"/>
                    </p:tgtEl>
                  </p:cond>
                </p:stCondLst>
                <p:endSync evt="end" delay="0">
                  <p:rtn val="all"/>
                </p:endSync>
                <p:childTnLst>
                  <p:par>
                    <p:cTn id="784" fill="hold">
                      <p:stCondLst>
                        <p:cond delay="0"/>
                      </p:stCondLst>
                      <p:childTnLst>
                        <p:par>
                          <p:cTn id="785" fill="hold">
                            <p:stCondLst>
                              <p:cond delay="0"/>
                            </p:stCondLst>
                            <p:childTnLst>
                              <p:par>
                                <p:cTn id="786" presetID="26" presetClass="entr" presetSubtype="0" fill="hold" nodeType="clickEffect">
                                  <p:stCondLst>
                                    <p:cond delay="0"/>
                                  </p:stCondLst>
                                  <p:childTnLst>
                                    <p:set>
                                      <p:cBhvr>
                                        <p:cTn id="787" dur="1" fill="hold">
                                          <p:stCondLst>
                                            <p:cond delay="0"/>
                                          </p:stCondLst>
                                        </p:cTn>
                                        <p:tgtEl>
                                          <p:spTgt spid="153"/>
                                        </p:tgtEl>
                                        <p:attrNameLst>
                                          <p:attrName>style.visibility</p:attrName>
                                        </p:attrNameLst>
                                      </p:cBhvr>
                                      <p:to>
                                        <p:strVal val="visible"/>
                                      </p:to>
                                    </p:set>
                                    <p:animEffect transition="in" filter="wipe(down)">
                                      <p:cBhvr>
                                        <p:cTn id="788" dur="580">
                                          <p:stCondLst>
                                            <p:cond delay="0"/>
                                          </p:stCondLst>
                                        </p:cTn>
                                        <p:tgtEl>
                                          <p:spTgt spid="153"/>
                                        </p:tgtEl>
                                      </p:cBhvr>
                                    </p:animEffect>
                                    <p:anim calcmode="lin" valueType="num">
                                      <p:cBhvr>
                                        <p:cTn id="789" dur="1822" tmFilter="0,0; 0.14,0.36; 0.43,0.73; 0.71,0.91; 1.0,1.0">
                                          <p:stCondLst>
                                            <p:cond delay="0"/>
                                          </p:stCondLst>
                                        </p:cTn>
                                        <p:tgtEl>
                                          <p:spTgt spid="153"/>
                                        </p:tgtEl>
                                        <p:attrNameLst>
                                          <p:attrName>ppt_x</p:attrName>
                                        </p:attrNameLst>
                                      </p:cBhvr>
                                      <p:tavLst>
                                        <p:tav tm="0">
                                          <p:val>
                                            <p:strVal val="#ppt_x-0.25"/>
                                          </p:val>
                                        </p:tav>
                                        <p:tav tm="100000">
                                          <p:val>
                                            <p:strVal val="#ppt_x"/>
                                          </p:val>
                                        </p:tav>
                                      </p:tavLst>
                                    </p:anim>
                                    <p:anim calcmode="lin" valueType="num">
                                      <p:cBhvr>
                                        <p:cTn id="790" dur="664" tmFilter="0.0,0.0; 0.25,0.07; 0.50,0.2; 0.75,0.467; 1.0,1.0">
                                          <p:stCondLst>
                                            <p:cond delay="0"/>
                                          </p:stCondLst>
                                        </p:cTn>
                                        <p:tgtEl>
                                          <p:spTgt spid="153"/>
                                        </p:tgtEl>
                                        <p:attrNameLst>
                                          <p:attrName>ppt_y</p:attrName>
                                        </p:attrNameLst>
                                      </p:cBhvr>
                                      <p:tavLst>
                                        <p:tav tm="0" fmla="#ppt_y-sin(pi*$)/3">
                                          <p:val>
                                            <p:fltVal val="0.5"/>
                                          </p:val>
                                        </p:tav>
                                        <p:tav tm="100000">
                                          <p:val>
                                            <p:fltVal val="1"/>
                                          </p:val>
                                        </p:tav>
                                      </p:tavLst>
                                    </p:anim>
                                    <p:anim calcmode="lin" valueType="num">
                                      <p:cBhvr>
                                        <p:cTn id="791" dur="664" tmFilter="0, 0; 0.125,0.2665; 0.25,0.4; 0.375,0.465; 0.5,0.5;  0.625,0.535; 0.75,0.6; 0.875,0.7335; 1,1">
                                          <p:stCondLst>
                                            <p:cond delay="664"/>
                                          </p:stCondLst>
                                        </p:cTn>
                                        <p:tgtEl>
                                          <p:spTgt spid="153"/>
                                        </p:tgtEl>
                                        <p:attrNameLst>
                                          <p:attrName>ppt_y</p:attrName>
                                        </p:attrNameLst>
                                      </p:cBhvr>
                                      <p:tavLst>
                                        <p:tav tm="0" fmla="#ppt_y-sin(pi*$)/9">
                                          <p:val>
                                            <p:fltVal val="0"/>
                                          </p:val>
                                        </p:tav>
                                        <p:tav tm="100000">
                                          <p:val>
                                            <p:fltVal val="1"/>
                                          </p:val>
                                        </p:tav>
                                      </p:tavLst>
                                    </p:anim>
                                    <p:anim calcmode="lin" valueType="num">
                                      <p:cBhvr>
                                        <p:cTn id="792" dur="332" tmFilter="0, 0; 0.125,0.2665; 0.25,0.4; 0.375,0.465; 0.5,0.5;  0.625,0.535; 0.75,0.6; 0.875,0.7335; 1,1">
                                          <p:stCondLst>
                                            <p:cond delay="1324"/>
                                          </p:stCondLst>
                                        </p:cTn>
                                        <p:tgtEl>
                                          <p:spTgt spid="153"/>
                                        </p:tgtEl>
                                        <p:attrNameLst>
                                          <p:attrName>ppt_y</p:attrName>
                                        </p:attrNameLst>
                                      </p:cBhvr>
                                      <p:tavLst>
                                        <p:tav tm="0" fmla="#ppt_y-sin(pi*$)/27">
                                          <p:val>
                                            <p:fltVal val="0"/>
                                          </p:val>
                                        </p:tav>
                                        <p:tav tm="100000">
                                          <p:val>
                                            <p:fltVal val="1"/>
                                          </p:val>
                                        </p:tav>
                                      </p:tavLst>
                                    </p:anim>
                                    <p:anim calcmode="lin" valueType="num">
                                      <p:cBhvr>
                                        <p:cTn id="793" dur="164" tmFilter="0, 0; 0.125,0.2665; 0.25,0.4; 0.375,0.465; 0.5,0.5;  0.625,0.535; 0.75,0.6; 0.875,0.7335; 1,1">
                                          <p:stCondLst>
                                            <p:cond delay="1656"/>
                                          </p:stCondLst>
                                        </p:cTn>
                                        <p:tgtEl>
                                          <p:spTgt spid="153"/>
                                        </p:tgtEl>
                                        <p:attrNameLst>
                                          <p:attrName>ppt_y</p:attrName>
                                        </p:attrNameLst>
                                      </p:cBhvr>
                                      <p:tavLst>
                                        <p:tav tm="0" fmla="#ppt_y-sin(pi*$)/81">
                                          <p:val>
                                            <p:fltVal val="0"/>
                                          </p:val>
                                        </p:tav>
                                        <p:tav tm="100000">
                                          <p:val>
                                            <p:fltVal val="1"/>
                                          </p:val>
                                        </p:tav>
                                      </p:tavLst>
                                    </p:anim>
                                    <p:animScale>
                                      <p:cBhvr>
                                        <p:cTn id="794" dur="26">
                                          <p:stCondLst>
                                            <p:cond delay="650"/>
                                          </p:stCondLst>
                                        </p:cTn>
                                        <p:tgtEl>
                                          <p:spTgt spid="153"/>
                                        </p:tgtEl>
                                      </p:cBhvr>
                                      <p:to x="100000" y="60000"/>
                                    </p:animScale>
                                    <p:animScale>
                                      <p:cBhvr>
                                        <p:cTn id="795" dur="166" decel="50000">
                                          <p:stCondLst>
                                            <p:cond delay="676"/>
                                          </p:stCondLst>
                                        </p:cTn>
                                        <p:tgtEl>
                                          <p:spTgt spid="153"/>
                                        </p:tgtEl>
                                      </p:cBhvr>
                                      <p:to x="100000" y="100000"/>
                                    </p:animScale>
                                    <p:animScale>
                                      <p:cBhvr>
                                        <p:cTn id="796" dur="26">
                                          <p:stCondLst>
                                            <p:cond delay="1312"/>
                                          </p:stCondLst>
                                        </p:cTn>
                                        <p:tgtEl>
                                          <p:spTgt spid="153"/>
                                        </p:tgtEl>
                                      </p:cBhvr>
                                      <p:to x="100000" y="80000"/>
                                    </p:animScale>
                                    <p:animScale>
                                      <p:cBhvr>
                                        <p:cTn id="797" dur="166" decel="50000">
                                          <p:stCondLst>
                                            <p:cond delay="1338"/>
                                          </p:stCondLst>
                                        </p:cTn>
                                        <p:tgtEl>
                                          <p:spTgt spid="153"/>
                                        </p:tgtEl>
                                      </p:cBhvr>
                                      <p:to x="100000" y="100000"/>
                                    </p:animScale>
                                    <p:animScale>
                                      <p:cBhvr>
                                        <p:cTn id="798" dur="26">
                                          <p:stCondLst>
                                            <p:cond delay="1642"/>
                                          </p:stCondLst>
                                        </p:cTn>
                                        <p:tgtEl>
                                          <p:spTgt spid="153"/>
                                        </p:tgtEl>
                                      </p:cBhvr>
                                      <p:to x="100000" y="90000"/>
                                    </p:animScale>
                                    <p:animScale>
                                      <p:cBhvr>
                                        <p:cTn id="799" dur="166" decel="50000">
                                          <p:stCondLst>
                                            <p:cond delay="1668"/>
                                          </p:stCondLst>
                                        </p:cTn>
                                        <p:tgtEl>
                                          <p:spTgt spid="153"/>
                                        </p:tgtEl>
                                      </p:cBhvr>
                                      <p:to x="100000" y="100000"/>
                                    </p:animScale>
                                    <p:animScale>
                                      <p:cBhvr>
                                        <p:cTn id="800" dur="26">
                                          <p:stCondLst>
                                            <p:cond delay="1808"/>
                                          </p:stCondLst>
                                        </p:cTn>
                                        <p:tgtEl>
                                          <p:spTgt spid="153"/>
                                        </p:tgtEl>
                                      </p:cBhvr>
                                      <p:to x="100000" y="95000"/>
                                    </p:animScale>
                                    <p:animScale>
                                      <p:cBhvr>
                                        <p:cTn id="801" dur="166" decel="50000">
                                          <p:stCondLst>
                                            <p:cond delay="1834"/>
                                          </p:stCondLst>
                                        </p:cTn>
                                        <p:tgtEl>
                                          <p:spTgt spid="153"/>
                                        </p:tgtEl>
                                      </p:cBhvr>
                                      <p:to x="100000" y="100000"/>
                                    </p:animScale>
                                  </p:childTnLst>
                                </p:cTn>
                              </p:par>
                            </p:childTnLst>
                          </p:cTn>
                        </p:par>
                      </p:childTnLst>
                    </p:cTn>
                  </p:par>
                </p:childTnLst>
              </p:cTn>
              <p:nextCondLst>
                <p:cond evt="onClick" delay="0">
                  <p:tgtEl>
                    <p:spTgt spid="152"/>
                  </p:tgtEl>
                </p:cond>
              </p:nextCondLst>
            </p:seq>
            <p:seq concurrent="1" nextAc="seek">
              <p:cTn id="802" restart="whenNotActive" fill="hold" evtFilter="cancelBubble" nodeType="interactiveSeq">
                <p:stCondLst>
                  <p:cond evt="onClick" delay="0">
                    <p:tgtEl>
                      <p:spTgt spid="154"/>
                    </p:tgtEl>
                  </p:cond>
                </p:stCondLst>
                <p:endSync evt="end" delay="0">
                  <p:rtn val="all"/>
                </p:endSync>
                <p:childTnLst>
                  <p:par>
                    <p:cTn id="803" fill="hold">
                      <p:stCondLst>
                        <p:cond delay="0"/>
                      </p:stCondLst>
                      <p:childTnLst>
                        <p:par>
                          <p:cTn id="804" fill="hold">
                            <p:stCondLst>
                              <p:cond delay="0"/>
                            </p:stCondLst>
                            <p:childTnLst>
                              <p:par>
                                <p:cTn id="805" presetID="1" presetClass="entr" presetSubtype="0" fill="hold" nodeType="clickEffect">
                                  <p:stCondLst>
                                    <p:cond delay="0"/>
                                  </p:stCondLst>
                                  <p:childTnLst>
                                    <p:set>
                                      <p:cBhvr>
                                        <p:cTn id="806" dur="1" fill="hold">
                                          <p:stCondLst>
                                            <p:cond delay="0"/>
                                          </p:stCondLst>
                                        </p:cTn>
                                        <p:tgtEl>
                                          <p:spTgt spid="155"/>
                                        </p:tgtEl>
                                        <p:attrNameLst>
                                          <p:attrName>style.visibility</p:attrName>
                                        </p:attrNameLst>
                                      </p:cBhvr>
                                      <p:to>
                                        <p:strVal val="visible"/>
                                      </p:to>
                                    </p:set>
                                  </p:childTnLst>
                                </p:cTn>
                              </p:par>
                            </p:childTnLst>
                          </p:cTn>
                        </p:par>
                      </p:childTnLst>
                    </p:cTn>
                  </p:par>
                  <p:par>
                    <p:cTn id="807" fill="hold">
                      <p:stCondLst>
                        <p:cond delay="indefinite"/>
                      </p:stCondLst>
                      <p:childTnLst>
                        <p:par>
                          <p:cTn id="808" fill="hold">
                            <p:stCondLst>
                              <p:cond delay="0"/>
                            </p:stCondLst>
                            <p:childTnLst>
                              <p:par>
                                <p:cTn id="809" presetID="1" presetClass="entr" presetSubtype="0" fill="hold" nodeType="clickEffect">
                                  <p:stCondLst>
                                    <p:cond delay="0"/>
                                  </p:stCondLst>
                                  <p:childTnLst>
                                    <p:set>
                                      <p:cBhvr>
                                        <p:cTn id="810" dur="1" fill="hold">
                                          <p:stCondLst>
                                            <p:cond delay="0"/>
                                          </p:stCondLst>
                                        </p:cTn>
                                        <p:tgtEl>
                                          <p:spTgt spid="156"/>
                                        </p:tgtEl>
                                        <p:attrNameLst>
                                          <p:attrName>style.visibility</p:attrName>
                                        </p:attrNameLst>
                                      </p:cBhvr>
                                      <p:to>
                                        <p:strVal val="visible"/>
                                      </p:to>
                                    </p:set>
                                  </p:childTnLst>
                                </p:cTn>
                              </p:par>
                            </p:childTnLst>
                          </p:cTn>
                        </p:par>
                      </p:childTnLst>
                    </p:cTn>
                  </p:par>
                  <p:par>
                    <p:cTn id="811" fill="hold">
                      <p:stCondLst>
                        <p:cond delay="indefinite"/>
                      </p:stCondLst>
                      <p:childTnLst>
                        <p:par>
                          <p:cTn id="812" fill="hold">
                            <p:stCondLst>
                              <p:cond delay="0"/>
                            </p:stCondLst>
                            <p:childTnLst>
                              <p:par>
                                <p:cTn id="813" presetID="1" presetClass="entr" presetSubtype="0" fill="hold" nodeType="clickEffect">
                                  <p:stCondLst>
                                    <p:cond delay="0"/>
                                  </p:stCondLst>
                                  <p:childTnLst>
                                    <p:set>
                                      <p:cBhvr>
                                        <p:cTn id="814" dur="1" fill="hold">
                                          <p:stCondLst>
                                            <p:cond delay="0"/>
                                          </p:stCondLst>
                                        </p:cTn>
                                        <p:tgtEl>
                                          <p:spTgt spid="157"/>
                                        </p:tgtEl>
                                        <p:attrNameLst>
                                          <p:attrName>style.visibility</p:attrName>
                                        </p:attrNameLst>
                                      </p:cBhvr>
                                      <p:to>
                                        <p:strVal val="visible"/>
                                      </p:to>
                                    </p:set>
                                  </p:childTnLst>
                                </p:cTn>
                              </p:par>
                            </p:childTnLst>
                          </p:cTn>
                        </p:par>
                      </p:childTnLst>
                    </p:cTn>
                  </p:par>
                </p:childTnLst>
              </p:cTn>
              <p:nextCondLst>
                <p:cond evt="onClick" delay="0">
                  <p:tgtEl>
                    <p:spTgt spid="154"/>
                  </p:tgtEl>
                </p:cond>
              </p:nextCondLst>
            </p:seq>
            <p:seq concurrent="1" nextAc="seek">
              <p:cTn id="815" restart="whenNotActive" fill="hold" evtFilter="cancelBubble" nodeType="interactiveSeq">
                <p:stCondLst>
                  <p:cond evt="onClick" delay="0">
                    <p:tgtEl>
                      <p:spTgt spid="157"/>
                    </p:tgtEl>
                  </p:cond>
                </p:stCondLst>
                <p:endSync evt="end" delay="0">
                  <p:rtn val="all"/>
                </p:endSync>
                <p:childTnLst>
                  <p:par>
                    <p:cTn id="816" fill="hold">
                      <p:stCondLst>
                        <p:cond delay="0"/>
                      </p:stCondLst>
                      <p:childTnLst>
                        <p:par>
                          <p:cTn id="817" fill="hold">
                            <p:stCondLst>
                              <p:cond delay="0"/>
                            </p:stCondLst>
                            <p:childTnLst>
                              <p:par>
                                <p:cTn id="818" presetID="26" presetClass="entr" presetSubtype="0" fill="hold" nodeType="clickEffect">
                                  <p:stCondLst>
                                    <p:cond delay="0"/>
                                  </p:stCondLst>
                                  <p:childTnLst>
                                    <p:set>
                                      <p:cBhvr>
                                        <p:cTn id="819" dur="1" fill="hold">
                                          <p:stCondLst>
                                            <p:cond delay="0"/>
                                          </p:stCondLst>
                                        </p:cTn>
                                        <p:tgtEl>
                                          <p:spTgt spid="158"/>
                                        </p:tgtEl>
                                        <p:attrNameLst>
                                          <p:attrName>style.visibility</p:attrName>
                                        </p:attrNameLst>
                                      </p:cBhvr>
                                      <p:to>
                                        <p:strVal val="visible"/>
                                      </p:to>
                                    </p:set>
                                    <p:animEffect transition="in" filter="wipe(down)">
                                      <p:cBhvr>
                                        <p:cTn id="820" dur="580">
                                          <p:stCondLst>
                                            <p:cond delay="0"/>
                                          </p:stCondLst>
                                        </p:cTn>
                                        <p:tgtEl>
                                          <p:spTgt spid="158"/>
                                        </p:tgtEl>
                                      </p:cBhvr>
                                    </p:animEffect>
                                    <p:anim calcmode="lin" valueType="num">
                                      <p:cBhvr>
                                        <p:cTn id="821" dur="1822" tmFilter="0,0; 0.14,0.36; 0.43,0.73; 0.71,0.91; 1.0,1.0">
                                          <p:stCondLst>
                                            <p:cond delay="0"/>
                                          </p:stCondLst>
                                        </p:cTn>
                                        <p:tgtEl>
                                          <p:spTgt spid="158"/>
                                        </p:tgtEl>
                                        <p:attrNameLst>
                                          <p:attrName>ppt_x</p:attrName>
                                        </p:attrNameLst>
                                      </p:cBhvr>
                                      <p:tavLst>
                                        <p:tav tm="0">
                                          <p:val>
                                            <p:strVal val="#ppt_x-0.25"/>
                                          </p:val>
                                        </p:tav>
                                        <p:tav tm="100000">
                                          <p:val>
                                            <p:strVal val="#ppt_x"/>
                                          </p:val>
                                        </p:tav>
                                      </p:tavLst>
                                    </p:anim>
                                    <p:anim calcmode="lin" valueType="num">
                                      <p:cBhvr>
                                        <p:cTn id="822" dur="664" tmFilter="0.0,0.0; 0.25,0.07; 0.50,0.2; 0.75,0.467; 1.0,1.0">
                                          <p:stCondLst>
                                            <p:cond delay="0"/>
                                          </p:stCondLst>
                                        </p:cTn>
                                        <p:tgtEl>
                                          <p:spTgt spid="158"/>
                                        </p:tgtEl>
                                        <p:attrNameLst>
                                          <p:attrName>ppt_y</p:attrName>
                                        </p:attrNameLst>
                                      </p:cBhvr>
                                      <p:tavLst>
                                        <p:tav tm="0" fmla="#ppt_y-sin(pi*$)/3">
                                          <p:val>
                                            <p:fltVal val="0.5"/>
                                          </p:val>
                                        </p:tav>
                                        <p:tav tm="100000">
                                          <p:val>
                                            <p:fltVal val="1"/>
                                          </p:val>
                                        </p:tav>
                                      </p:tavLst>
                                    </p:anim>
                                    <p:anim calcmode="lin" valueType="num">
                                      <p:cBhvr>
                                        <p:cTn id="823" dur="664" tmFilter="0, 0; 0.125,0.2665; 0.25,0.4; 0.375,0.465; 0.5,0.5;  0.625,0.535; 0.75,0.6; 0.875,0.7335; 1,1">
                                          <p:stCondLst>
                                            <p:cond delay="664"/>
                                          </p:stCondLst>
                                        </p:cTn>
                                        <p:tgtEl>
                                          <p:spTgt spid="158"/>
                                        </p:tgtEl>
                                        <p:attrNameLst>
                                          <p:attrName>ppt_y</p:attrName>
                                        </p:attrNameLst>
                                      </p:cBhvr>
                                      <p:tavLst>
                                        <p:tav tm="0" fmla="#ppt_y-sin(pi*$)/9">
                                          <p:val>
                                            <p:fltVal val="0"/>
                                          </p:val>
                                        </p:tav>
                                        <p:tav tm="100000">
                                          <p:val>
                                            <p:fltVal val="1"/>
                                          </p:val>
                                        </p:tav>
                                      </p:tavLst>
                                    </p:anim>
                                    <p:anim calcmode="lin" valueType="num">
                                      <p:cBhvr>
                                        <p:cTn id="824" dur="332" tmFilter="0, 0; 0.125,0.2665; 0.25,0.4; 0.375,0.465; 0.5,0.5;  0.625,0.535; 0.75,0.6; 0.875,0.7335; 1,1">
                                          <p:stCondLst>
                                            <p:cond delay="1324"/>
                                          </p:stCondLst>
                                        </p:cTn>
                                        <p:tgtEl>
                                          <p:spTgt spid="158"/>
                                        </p:tgtEl>
                                        <p:attrNameLst>
                                          <p:attrName>ppt_y</p:attrName>
                                        </p:attrNameLst>
                                      </p:cBhvr>
                                      <p:tavLst>
                                        <p:tav tm="0" fmla="#ppt_y-sin(pi*$)/27">
                                          <p:val>
                                            <p:fltVal val="0"/>
                                          </p:val>
                                        </p:tav>
                                        <p:tav tm="100000">
                                          <p:val>
                                            <p:fltVal val="1"/>
                                          </p:val>
                                        </p:tav>
                                      </p:tavLst>
                                    </p:anim>
                                    <p:anim calcmode="lin" valueType="num">
                                      <p:cBhvr>
                                        <p:cTn id="825" dur="164" tmFilter="0, 0; 0.125,0.2665; 0.25,0.4; 0.375,0.465; 0.5,0.5;  0.625,0.535; 0.75,0.6; 0.875,0.7335; 1,1">
                                          <p:stCondLst>
                                            <p:cond delay="1656"/>
                                          </p:stCondLst>
                                        </p:cTn>
                                        <p:tgtEl>
                                          <p:spTgt spid="158"/>
                                        </p:tgtEl>
                                        <p:attrNameLst>
                                          <p:attrName>ppt_y</p:attrName>
                                        </p:attrNameLst>
                                      </p:cBhvr>
                                      <p:tavLst>
                                        <p:tav tm="0" fmla="#ppt_y-sin(pi*$)/81">
                                          <p:val>
                                            <p:fltVal val="0"/>
                                          </p:val>
                                        </p:tav>
                                        <p:tav tm="100000">
                                          <p:val>
                                            <p:fltVal val="1"/>
                                          </p:val>
                                        </p:tav>
                                      </p:tavLst>
                                    </p:anim>
                                    <p:animScale>
                                      <p:cBhvr>
                                        <p:cTn id="826" dur="26">
                                          <p:stCondLst>
                                            <p:cond delay="650"/>
                                          </p:stCondLst>
                                        </p:cTn>
                                        <p:tgtEl>
                                          <p:spTgt spid="158"/>
                                        </p:tgtEl>
                                      </p:cBhvr>
                                      <p:to x="100000" y="60000"/>
                                    </p:animScale>
                                    <p:animScale>
                                      <p:cBhvr>
                                        <p:cTn id="827" dur="166" decel="50000">
                                          <p:stCondLst>
                                            <p:cond delay="676"/>
                                          </p:stCondLst>
                                        </p:cTn>
                                        <p:tgtEl>
                                          <p:spTgt spid="158"/>
                                        </p:tgtEl>
                                      </p:cBhvr>
                                      <p:to x="100000" y="100000"/>
                                    </p:animScale>
                                    <p:animScale>
                                      <p:cBhvr>
                                        <p:cTn id="828" dur="26">
                                          <p:stCondLst>
                                            <p:cond delay="1312"/>
                                          </p:stCondLst>
                                        </p:cTn>
                                        <p:tgtEl>
                                          <p:spTgt spid="158"/>
                                        </p:tgtEl>
                                      </p:cBhvr>
                                      <p:to x="100000" y="80000"/>
                                    </p:animScale>
                                    <p:animScale>
                                      <p:cBhvr>
                                        <p:cTn id="829" dur="166" decel="50000">
                                          <p:stCondLst>
                                            <p:cond delay="1338"/>
                                          </p:stCondLst>
                                        </p:cTn>
                                        <p:tgtEl>
                                          <p:spTgt spid="158"/>
                                        </p:tgtEl>
                                      </p:cBhvr>
                                      <p:to x="100000" y="100000"/>
                                    </p:animScale>
                                    <p:animScale>
                                      <p:cBhvr>
                                        <p:cTn id="830" dur="26">
                                          <p:stCondLst>
                                            <p:cond delay="1642"/>
                                          </p:stCondLst>
                                        </p:cTn>
                                        <p:tgtEl>
                                          <p:spTgt spid="158"/>
                                        </p:tgtEl>
                                      </p:cBhvr>
                                      <p:to x="100000" y="90000"/>
                                    </p:animScale>
                                    <p:animScale>
                                      <p:cBhvr>
                                        <p:cTn id="831" dur="166" decel="50000">
                                          <p:stCondLst>
                                            <p:cond delay="1668"/>
                                          </p:stCondLst>
                                        </p:cTn>
                                        <p:tgtEl>
                                          <p:spTgt spid="158"/>
                                        </p:tgtEl>
                                      </p:cBhvr>
                                      <p:to x="100000" y="100000"/>
                                    </p:animScale>
                                    <p:animScale>
                                      <p:cBhvr>
                                        <p:cTn id="832" dur="26">
                                          <p:stCondLst>
                                            <p:cond delay="1808"/>
                                          </p:stCondLst>
                                        </p:cTn>
                                        <p:tgtEl>
                                          <p:spTgt spid="158"/>
                                        </p:tgtEl>
                                      </p:cBhvr>
                                      <p:to x="100000" y="95000"/>
                                    </p:animScale>
                                    <p:animScale>
                                      <p:cBhvr>
                                        <p:cTn id="833" dur="166" decel="50000">
                                          <p:stCondLst>
                                            <p:cond delay="1834"/>
                                          </p:stCondLst>
                                        </p:cTn>
                                        <p:tgtEl>
                                          <p:spTgt spid="158"/>
                                        </p:tgtEl>
                                      </p:cBhvr>
                                      <p:to x="100000" y="100000"/>
                                    </p:animScale>
                                  </p:childTnLst>
                                </p:cTn>
                              </p:par>
                            </p:childTnLst>
                          </p:cTn>
                        </p:par>
                      </p:childTnLst>
                    </p:cTn>
                  </p:par>
                </p:childTnLst>
              </p:cTn>
              <p:nextCondLst>
                <p:cond evt="onClick" delay="0">
                  <p:tgtEl>
                    <p:spTgt spid="157"/>
                  </p:tgtEl>
                </p:cond>
              </p:nextCondLst>
            </p:seq>
            <p:seq concurrent="1" nextAc="seek">
              <p:cTn id="834" restart="whenNotActive" fill="hold" evtFilter="cancelBubble" nodeType="interactiveSeq">
                <p:stCondLst>
                  <p:cond evt="onClick" delay="0">
                    <p:tgtEl>
                      <p:spTgt spid="169"/>
                    </p:tgtEl>
                  </p:cond>
                </p:stCondLst>
                <p:endSync evt="end" delay="0">
                  <p:rtn val="all"/>
                </p:endSync>
                <p:childTnLst>
                  <p:par>
                    <p:cTn id="835" fill="hold">
                      <p:stCondLst>
                        <p:cond delay="0"/>
                      </p:stCondLst>
                      <p:childTnLst>
                        <p:par>
                          <p:cTn id="836" fill="hold">
                            <p:stCondLst>
                              <p:cond delay="0"/>
                            </p:stCondLst>
                            <p:childTnLst>
                              <p:par>
                                <p:cTn id="837" presetID="1" presetClass="entr" presetSubtype="0" fill="hold" nodeType="clickEffect">
                                  <p:stCondLst>
                                    <p:cond delay="0"/>
                                  </p:stCondLst>
                                  <p:childTnLst>
                                    <p:set>
                                      <p:cBhvr>
                                        <p:cTn id="838" dur="1" fill="hold">
                                          <p:stCondLst>
                                            <p:cond delay="0"/>
                                          </p:stCondLst>
                                        </p:cTn>
                                        <p:tgtEl>
                                          <p:spTgt spid="170"/>
                                        </p:tgtEl>
                                        <p:attrNameLst>
                                          <p:attrName>style.visibility</p:attrName>
                                        </p:attrNameLst>
                                      </p:cBhvr>
                                      <p:to>
                                        <p:strVal val="visible"/>
                                      </p:to>
                                    </p:set>
                                  </p:childTnLst>
                                </p:cTn>
                              </p:par>
                            </p:childTnLst>
                          </p:cTn>
                        </p:par>
                      </p:childTnLst>
                    </p:cTn>
                  </p:par>
                  <p:par>
                    <p:cTn id="839" fill="hold">
                      <p:stCondLst>
                        <p:cond delay="indefinite"/>
                      </p:stCondLst>
                      <p:childTnLst>
                        <p:par>
                          <p:cTn id="840" fill="hold">
                            <p:stCondLst>
                              <p:cond delay="0"/>
                            </p:stCondLst>
                            <p:childTnLst>
                              <p:par>
                                <p:cTn id="841" presetID="1" presetClass="entr" presetSubtype="0" fill="hold" nodeType="clickEffect">
                                  <p:stCondLst>
                                    <p:cond delay="0"/>
                                  </p:stCondLst>
                                  <p:childTnLst>
                                    <p:set>
                                      <p:cBhvr>
                                        <p:cTn id="842" dur="1" fill="hold">
                                          <p:stCondLst>
                                            <p:cond delay="0"/>
                                          </p:stCondLst>
                                        </p:cTn>
                                        <p:tgtEl>
                                          <p:spTgt spid="171"/>
                                        </p:tgtEl>
                                        <p:attrNameLst>
                                          <p:attrName>style.visibility</p:attrName>
                                        </p:attrNameLst>
                                      </p:cBhvr>
                                      <p:to>
                                        <p:strVal val="visible"/>
                                      </p:to>
                                    </p:set>
                                  </p:childTnLst>
                                </p:cTn>
                              </p:par>
                            </p:childTnLst>
                          </p:cTn>
                        </p:par>
                      </p:childTnLst>
                    </p:cTn>
                  </p:par>
                  <p:par>
                    <p:cTn id="843" fill="hold">
                      <p:stCondLst>
                        <p:cond delay="indefinite"/>
                      </p:stCondLst>
                      <p:childTnLst>
                        <p:par>
                          <p:cTn id="844" fill="hold">
                            <p:stCondLst>
                              <p:cond delay="0"/>
                            </p:stCondLst>
                            <p:childTnLst>
                              <p:par>
                                <p:cTn id="845" presetID="1" presetClass="entr" presetSubtype="0" fill="hold" nodeType="clickEffect">
                                  <p:stCondLst>
                                    <p:cond delay="0"/>
                                  </p:stCondLst>
                                  <p:childTnLst>
                                    <p:set>
                                      <p:cBhvr>
                                        <p:cTn id="846" dur="1" fill="hold">
                                          <p:stCondLst>
                                            <p:cond delay="0"/>
                                          </p:stCondLst>
                                        </p:cTn>
                                        <p:tgtEl>
                                          <p:spTgt spid="172"/>
                                        </p:tgtEl>
                                        <p:attrNameLst>
                                          <p:attrName>style.visibility</p:attrName>
                                        </p:attrNameLst>
                                      </p:cBhvr>
                                      <p:to>
                                        <p:strVal val="visible"/>
                                      </p:to>
                                    </p:set>
                                  </p:childTnLst>
                                </p:cTn>
                              </p:par>
                            </p:childTnLst>
                          </p:cTn>
                        </p:par>
                      </p:childTnLst>
                    </p:cTn>
                  </p:par>
                </p:childTnLst>
              </p:cTn>
              <p:nextCondLst>
                <p:cond evt="onClick" delay="0">
                  <p:tgtEl>
                    <p:spTgt spid="169"/>
                  </p:tgtEl>
                </p:cond>
              </p:nextCondLst>
            </p:seq>
            <p:seq concurrent="1" nextAc="seek">
              <p:cTn id="847" restart="whenNotActive" fill="hold" evtFilter="cancelBubble" nodeType="interactiveSeq">
                <p:stCondLst>
                  <p:cond evt="onClick" delay="0">
                    <p:tgtEl>
                      <p:spTgt spid="172"/>
                    </p:tgtEl>
                  </p:cond>
                </p:stCondLst>
                <p:endSync evt="end" delay="0">
                  <p:rtn val="all"/>
                </p:endSync>
                <p:childTnLst>
                  <p:par>
                    <p:cTn id="848" fill="hold">
                      <p:stCondLst>
                        <p:cond delay="0"/>
                      </p:stCondLst>
                      <p:childTnLst>
                        <p:par>
                          <p:cTn id="849" fill="hold">
                            <p:stCondLst>
                              <p:cond delay="0"/>
                            </p:stCondLst>
                            <p:childTnLst>
                              <p:par>
                                <p:cTn id="850" presetID="26" presetClass="entr" presetSubtype="0" fill="hold" nodeType="clickEffect">
                                  <p:stCondLst>
                                    <p:cond delay="0"/>
                                  </p:stCondLst>
                                  <p:childTnLst>
                                    <p:set>
                                      <p:cBhvr>
                                        <p:cTn id="851" dur="1" fill="hold">
                                          <p:stCondLst>
                                            <p:cond delay="0"/>
                                          </p:stCondLst>
                                        </p:cTn>
                                        <p:tgtEl>
                                          <p:spTgt spid="173"/>
                                        </p:tgtEl>
                                        <p:attrNameLst>
                                          <p:attrName>style.visibility</p:attrName>
                                        </p:attrNameLst>
                                      </p:cBhvr>
                                      <p:to>
                                        <p:strVal val="visible"/>
                                      </p:to>
                                    </p:set>
                                    <p:animEffect transition="in" filter="wipe(down)">
                                      <p:cBhvr>
                                        <p:cTn id="852" dur="580">
                                          <p:stCondLst>
                                            <p:cond delay="0"/>
                                          </p:stCondLst>
                                        </p:cTn>
                                        <p:tgtEl>
                                          <p:spTgt spid="173"/>
                                        </p:tgtEl>
                                      </p:cBhvr>
                                    </p:animEffect>
                                    <p:anim calcmode="lin" valueType="num">
                                      <p:cBhvr>
                                        <p:cTn id="853" dur="1822" tmFilter="0,0; 0.14,0.36; 0.43,0.73; 0.71,0.91; 1.0,1.0">
                                          <p:stCondLst>
                                            <p:cond delay="0"/>
                                          </p:stCondLst>
                                        </p:cTn>
                                        <p:tgtEl>
                                          <p:spTgt spid="173"/>
                                        </p:tgtEl>
                                        <p:attrNameLst>
                                          <p:attrName>ppt_x</p:attrName>
                                        </p:attrNameLst>
                                      </p:cBhvr>
                                      <p:tavLst>
                                        <p:tav tm="0">
                                          <p:val>
                                            <p:strVal val="#ppt_x-0.25"/>
                                          </p:val>
                                        </p:tav>
                                        <p:tav tm="100000">
                                          <p:val>
                                            <p:strVal val="#ppt_x"/>
                                          </p:val>
                                        </p:tav>
                                      </p:tavLst>
                                    </p:anim>
                                    <p:anim calcmode="lin" valueType="num">
                                      <p:cBhvr>
                                        <p:cTn id="854" dur="664" tmFilter="0.0,0.0; 0.25,0.07; 0.50,0.2; 0.75,0.467; 1.0,1.0">
                                          <p:stCondLst>
                                            <p:cond delay="0"/>
                                          </p:stCondLst>
                                        </p:cTn>
                                        <p:tgtEl>
                                          <p:spTgt spid="173"/>
                                        </p:tgtEl>
                                        <p:attrNameLst>
                                          <p:attrName>ppt_y</p:attrName>
                                        </p:attrNameLst>
                                      </p:cBhvr>
                                      <p:tavLst>
                                        <p:tav tm="0" fmla="#ppt_y-sin(pi*$)/3">
                                          <p:val>
                                            <p:fltVal val="0.5"/>
                                          </p:val>
                                        </p:tav>
                                        <p:tav tm="100000">
                                          <p:val>
                                            <p:fltVal val="1"/>
                                          </p:val>
                                        </p:tav>
                                      </p:tavLst>
                                    </p:anim>
                                    <p:anim calcmode="lin" valueType="num">
                                      <p:cBhvr>
                                        <p:cTn id="855" dur="664" tmFilter="0, 0; 0.125,0.2665; 0.25,0.4; 0.375,0.465; 0.5,0.5;  0.625,0.535; 0.75,0.6; 0.875,0.7335; 1,1">
                                          <p:stCondLst>
                                            <p:cond delay="664"/>
                                          </p:stCondLst>
                                        </p:cTn>
                                        <p:tgtEl>
                                          <p:spTgt spid="173"/>
                                        </p:tgtEl>
                                        <p:attrNameLst>
                                          <p:attrName>ppt_y</p:attrName>
                                        </p:attrNameLst>
                                      </p:cBhvr>
                                      <p:tavLst>
                                        <p:tav tm="0" fmla="#ppt_y-sin(pi*$)/9">
                                          <p:val>
                                            <p:fltVal val="0"/>
                                          </p:val>
                                        </p:tav>
                                        <p:tav tm="100000">
                                          <p:val>
                                            <p:fltVal val="1"/>
                                          </p:val>
                                        </p:tav>
                                      </p:tavLst>
                                    </p:anim>
                                    <p:anim calcmode="lin" valueType="num">
                                      <p:cBhvr>
                                        <p:cTn id="856" dur="332" tmFilter="0, 0; 0.125,0.2665; 0.25,0.4; 0.375,0.465; 0.5,0.5;  0.625,0.535; 0.75,0.6; 0.875,0.7335; 1,1">
                                          <p:stCondLst>
                                            <p:cond delay="1324"/>
                                          </p:stCondLst>
                                        </p:cTn>
                                        <p:tgtEl>
                                          <p:spTgt spid="173"/>
                                        </p:tgtEl>
                                        <p:attrNameLst>
                                          <p:attrName>ppt_y</p:attrName>
                                        </p:attrNameLst>
                                      </p:cBhvr>
                                      <p:tavLst>
                                        <p:tav tm="0" fmla="#ppt_y-sin(pi*$)/27">
                                          <p:val>
                                            <p:fltVal val="0"/>
                                          </p:val>
                                        </p:tav>
                                        <p:tav tm="100000">
                                          <p:val>
                                            <p:fltVal val="1"/>
                                          </p:val>
                                        </p:tav>
                                      </p:tavLst>
                                    </p:anim>
                                    <p:anim calcmode="lin" valueType="num">
                                      <p:cBhvr>
                                        <p:cTn id="857" dur="164" tmFilter="0, 0; 0.125,0.2665; 0.25,0.4; 0.375,0.465; 0.5,0.5;  0.625,0.535; 0.75,0.6; 0.875,0.7335; 1,1">
                                          <p:stCondLst>
                                            <p:cond delay="1656"/>
                                          </p:stCondLst>
                                        </p:cTn>
                                        <p:tgtEl>
                                          <p:spTgt spid="173"/>
                                        </p:tgtEl>
                                        <p:attrNameLst>
                                          <p:attrName>ppt_y</p:attrName>
                                        </p:attrNameLst>
                                      </p:cBhvr>
                                      <p:tavLst>
                                        <p:tav tm="0" fmla="#ppt_y-sin(pi*$)/81">
                                          <p:val>
                                            <p:fltVal val="0"/>
                                          </p:val>
                                        </p:tav>
                                        <p:tav tm="100000">
                                          <p:val>
                                            <p:fltVal val="1"/>
                                          </p:val>
                                        </p:tav>
                                      </p:tavLst>
                                    </p:anim>
                                    <p:animScale>
                                      <p:cBhvr>
                                        <p:cTn id="858" dur="26">
                                          <p:stCondLst>
                                            <p:cond delay="650"/>
                                          </p:stCondLst>
                                        </p:cTn>
                                        <p:tgtEl>
                                          <p:spTgt spid="173"/>
                                        </p:tgtEl>
                                      </p:cBhvr>
                                      <p:to x="100000" y="60000"/>
                                    </p:animScale>
                                    <p:animScale>
                                      <p:cBhvr>
                                        <p:cTn id="859" dur="166" decel="50000">
                                          <p:stCondLst>
                                            <p:cond delay="676"/>
                                          </p:stCondLst>
                                        </p:cTn>
                                        <p:tgtEl>
                                          <p:spTgt spid="173"/>
                                        </p:tgtEl>
                                      </p:cBhvr>
                                      <p:to x="100000" y="100000"/>
                                    </p:animScale>
                                    <p:animScale>
                                      <p:cBhvr>
                                        <p:cTn id="860" dur="26">
                                          <p:stCondLst>
                                            <p:cond delay="1312"/>
                                          </p:stCondLst>
                                        </p:cTn>
                                        <p:tgtEl>
                                          <p:spTgt spid="173"/>
                                        </p:tgtEl>
                                      </p:cBhvr>
                                      <p:to x="100000" y="80000"/>
                                    </p:animScale>
                                    <p:animScale>
                                      <p:cBhvr>
                                        <p:cTn id="861" dur="166" decel="50000">
                                          <p:stCondLst>
                                            <p:cond delay="1338"/>
                                          </p:stCondLst>
                                        </p:cTn>
                                        <p:tgtEl>
                                          <p:spTgt spid="173"/>
                                        </p:tgtEl>
                                      </p:cBhvr>
                                      <p:to x="100000" y="100000"/>
                                    </p:animScale>
                                    <p:animScale>
                                      <p:cBhvr>
                                        <p:cTn id="862" dur="26">
                                          <p:stCondLst>
                                            <p:cond delay="1642"/>
                                          </p:stCondLst>
                                        </p:cTn>
                                        <p:tgtEl>
                                          <p:spTgt spid="173"/>
                                        </p:tgtEl>
                                      </p:cBhvr>
                                      <p:to x="100000" y="90000"/>
                                    </p:animScale>
                                    <p:animScale>
                                      <p:cBhvr>
                                        <p:cTn id="863" dur="166" decel="50000">
                                          <p:stCondLst>
                                            <p:cond delay="1668"/>
                                          </p:stCondLst>
                                        </p:cTn>
                                        <p:tgtEl>
                                          <p:spTgt spid="173"/>
                                        </p:tgtEl>
                                      </p:cBhvr>
                                      <p:to x="100000" y="100000"/>
                                    </p:animScale>
                                    <p:animScale>
                                      <p:cBhvr>
                                        <p:cTn id="864" dur="26">
                                          <p:stCondLst>
                                            <p:cond delay="1808"/>
                                          </p:stCondLst>
                                        </p:cTn>
                                        <p:tgtEl>
                                          <p:spTgt spid="173"/>
                                        </p:tgtEl>
                                      </p:cBhvr>
                                      <p:to x="100000" y="95000"/>
                                    </p:animScale>
                                    <p:animScale>
                                      <p:cBhvr>
                                        <p:cTn id="865" dur="166" decel="50000">
                                          <p:stCondLst>
                                            <p:cond delay="1834"/>
                                          </p:stCondLst>
                                        </p:cTn>
                                        <p:tgtEl>
                                          <p:spTgt spid="173"/>
                                        </p:tgtEl>
                                      </p:cBhvr>
                                      <p:to x="100000" y="100000"/>
                                    </p:animScale>
                                  </p:childTnLst>
                                </p:cTn>
                              </p:par>
                            </p:childTnLst>
                          </p:cTn>
                        </p:par>
                      </p:childTnLst>
                    </p:cTn>
                  </p:par>
                </p:childTnLst>
              </p:cTn>
              <p:nextCondLst>
                <p:cond evt="onClick" delay="0">
                  <p:tgtEl>
                    <p:spTgt spid="172"/>
                  </p:tgtEl>
                </p:cond>
              </p:nextCondLst>
            </p:seq>
            <p:seq concurrent="1" nextAc="seek">
              <p:cTn id="866" restart="whenNotActive" fill="hold" evtFilter="cancelBubble" nodeType="interactiveSeq">
                <p:stCondLst>
                  <p:cond evt="onClick" delay="0">
                    <p:tgtEl>
                      <p:spTgt spid="174"/>
                    </p:tgtEl>
                  </p:cond>
                </p:stCondLst>
                <p:endSync evt="end" delay="0">
                  <p:rtn val="all"/>
                </p:endSync>
                <p:childTnLst>
                  <p:par>
                    <p:cTn id="867" fill="hold">
                      <p:stCondLst>
                        <p:cond delay="0"/>
                      </p:stCondLst>
                      <p:childTnLst>
                        <p:par>
                          <p:cTn id="868" fill="hold">
                            <p:stCondLst>
                              <p:cond delay="0"/>
                            </p:stCondLst>
                            <p:childTnLst>
                              <p:par>
                                <p:cTn id="869" presetID="1" presetClass="entr" presetSubtype="0" fill="hold" nodeType="clickEffect">
                                  <p:stCondLst>
                                    <p:cond delay="0"/>
                                  </p:stCondLst>
                                  <p:childTnLst>
                                    <p:set>
                                      <p:cBhvr>
                                        <p:cTn id="870" dur="1" fill="hold">
                                          <p:stCondLst>
                                            <p:cond delay="0"/>
                                          </p:stCondLst>
                                        </p:cTn>
                                        <p:tgtEl>
                                          <p:spTgt spid="175"/>
                                        </p:tgtEl>
                                        <p:attrNameLst>
                                          <p:attrName>style.visibility</p:attrName>
                                        </p:attrNameLst>
                                      </p:cBhvr>
                                      <p:to>
                                        <p:strVal val="visible"/>
                                      </p:to>
                                    </p:set>
                                  </p:childTnLst>
                                </p:cTn>
                              </p:par>
                            </p:childTnLst>
                          </p:cTn>
                        </p:par>
                      </p:childTnLst>
                    </p:cTn>
                  </p:par>
                  <p:par>
                    <p:cTn id="871" fill="hold">
                      <p:stCondLst>
                        <p:cond delay="indefinite"/>
                      </p:stCondLst>
                      <p:childTnLst>
                        <p:par>
                          <p:cTn id="872" fill="hold">
                            <p:stCondLst>
                              <p:cond delay="0"/>
                            </p:stCondLst>
                            <p:childTnLst>
                              <p:par>
                                <p:cTn id="873" presetID="1" presetClass="entr" presetSubtype="0" fill="hold" nodeType="clickEffect">
                                  <p:stCondLst>
                                    <p:cond delay="0"/>
                                  </p:stCondLst>
                                  <p:childTnLst>
                                    <p:set>
                                      <p:cBhvr>
                                        <p:cTn id="874" dur="1" fill="hold">
                                          <p:stCondLst>
                                            <p:cond delay="0"/>
                                          </p:stCondLst>
                                        </p:cTn>
                                        <p:tgtEl>
                                          <p:spTgt spid="176"/>
                                        </p:tgtEl>
                                        <p:attrNameLst>
                                          <p:attrName>style.visibility</p:attrName>
                                        </p:attrNameLst>
                                      </p:cBhvr>
                                      <p:to>
                                        <p:strVal val="visible"/>
                                      </p:to>
                                    </p:set>
                                  </p:childTnLst>
                                </p:cTn>
                              </p:par>
                            </p:childTnLst>
                          </p:cTn>
                        </p:par>
                      </p:childTnLst>
                    </p:cTn>
                  </p:par>
                  <p:par>
                    <p:cTn id="875" fill="hold">
                      <p:stCondLst>
                        <p:cond delay="indefinite"/>
                      </p:stCondLst>
                      <p:childTnLst>
                        <p:par>
                          <p:cTn id="876" fill="hold">
                            <p:stCondLst>
                              <p:cond delay="0"/>
                            </p:stCondLst>
                            <p:childTnLst>
                              <p:par>
                                <p:cTn id="877" presetID="1" presetClass="entr" presetSubtype="0" fill="hold" nodeType="clickEffect">
                                  <p:stCondLst>
                                    <p:cond delay="0"/>
                                  </p:stCondLst>
                                  <p:childTnLst>
                                    <p:set>
                                      <p:cBhvr>
                                        <p:cTn id="878" dur="1" fill="hold">
                                          <p:stCondLst>
                                            <p:cond delay="0"/>
                                          </p:stCondLst>
                                        </p:cTn>
                                        <p:tgtEl>
                                          <p:spTgt spid="177"/>
                                        </p:tgtEl>
                                        <p:attrNameLst>
                                          <p:attrName>style.visibility</p:attrName>
                                        </p:attrNameLst>
                                      </p:cBhvr>
                                      <p:to>
                                        <p:strVal val="visible"/>
                                      </p:to>
                                    </p:set>
                                  </p:childTnLst>
                                </p:cTn>
                              </p:par>
                            </p:childTnLst>
                          </p:cTn>
                        </p:par>
                      </p:childTnLst>
                    </p:cTn>
                  </p:par>
                </p:childTnLst>
              </p:cTn>
              <p:nextCondLst>
                <p:cond evt="onClick" delay="0">
                  <p:tgtEl>
                    <p:spTgt spid="174"/>
                  </p:tgtEl>
                </p:cond>
              </p:nextCondLst>
            </p:seq>
            <p:seq concurrent="1" nextAc="seek">
              <p:cTn id="879" restart="whenNotActive" fill="hold" evtFilter="cancelBubble" nodeType="interactiveSeq">
                <p:stCondLst>
                  <p:cond evt="onClick" delay="0">
                    <p:tgtEl>
                      <p:spTgt spid="177"/>
                    </p:tgtEl>
                  </p:cond>
                </p:stCondLst>
                <p:endSync evt="end" delay="0">
                  <p:rtn val="all"/>
                </p:endSync>
                <p:childTnLst>
                  <p:par>
                    <p:cTn id="880" fill="hold">
                      <p:stCondLst>
                        <p:cond delay="0"/>
                      </p:stCondLst>
                      <p:childTnLst>
                        <p:par>
                          <p:cTn id="881" fill="hold">
                            <p:stCondLst>
                              <p:cond delay="0"/>
                            </p:stCondLst>
                            <p:childTnLst>
                              <p:par>
                                <p:cTn id="882" presetID="26" presetClass="entr" presetSubtype="0" fill="hold" nodeType="clickEffect">
                                  <p:stCondLst>
                                    <p:cond delay="0"/>
                                  </p:stCondLst>
                                  <p:childTnLst>
                                    <p:set>
                                      <p:cBhvr>
                                        <p:cTn id="883" dur="1" fill="hold">
                                          <p:stCondLst>
                                            <p:cond delay="0"/>
                                          </p:stCondLst>
                                        </p:cTn>
                                        <p:tgtEl>
                                          <p:spTgt spid="178"/>
                                        </p:tgtEl>
                                        <p:attrNameLst>
                                          <p:attrName>style.visibility</p:attrName>
                                        </p:attrNameLst>
                                      </p:cBhvr>
                                      <p:to>
                                        <p:strVal val="visible"/>
                                      </p:to>
                                    </p:set>
                                    <p:animEffect transition="in" filter="wipe(down)">
                                      <p:cBhvr>
                                        <p:cTn id="884" dur="580">
                                          <p:stCondLst>
                                            <p:cond delay="0"/>
                                          </p:stCondLst>
                                        </p:cTn>
                                        <p:tgtEl>
                                          <p:spTgt spid="178"/>
                                        </p:tgtEl>
                                      </p:cBhvr>
                                    </p:animEffect>
                                    <p:anim calcmode="lin" valueType="num">
                                      <p:cBhvr>
                                        <p:cTn id="885" dur="1822" tmFilter="0,0; 0.14,0.36; 0.43,0.73; 0.71,0.91; 1.0,1.0">
                                          <p:stCondLst>
                                            <p:cond delay="0"/>
                                          </p:stCondLst>
                                        </p:cTn>
                                        <p:tgtEl>
                                          <p:spTgt spid="178"/>
                                        </p:tgtEl>
                                        <p:attrNameLst>
                                          <p:attrName>ppt_x</p:attrName>
                                        </p:attrNameLst>
                                      </p:cBhvr>
                                      <p:tavLst>
                                        <p:tav tm="0">
                                          <p:val>
                                            <p:strVal val="#ppt_x-0.25"/>
                                          </p:val>
                                        </p:tav>
                                        <p:tav tm="100000">
                                          <p:val>
                                            <p:strVal val="#ppt_x"/>
                                          </p:val>
                                        </p:tav>
                                      </p:tavLst>
                                    </p:anim>
                                    <p:anim calcmode="lin" valueType="num">
                                      <p:cBhvr>
                                        <p:cTn id="886" dur="664" tmFilter="0.0,0.0; 0.25,0.07; 0.50,0.2; 0.75,0.467; 1.0,1.0">
                                          <p:stCondLst>
                                            <p:cond delay="0"/>
                                          </p:stCondLst>
                                        </p:cTn>
                                        <p:tgtEl>
                                          <p:spTgt spid="178"/>
                                        </p:tgtEl>
                                        <p:attrNameLst>
                                          <p:attrName>ppt_y</p:attrName>
                                        </p:attrNameLst>
                                      </p:cBhvr>
                                      <p:tavLst>
                                        <p:tav tm="0" fmla="#ppt_y-sin(pi*$)/3">
                                          <p:val>
                                            <p:fltVal val="0.5"/>
                                          </p:val>
                                        </p:tav>
                                        <p:tav tm="100000">
                                          <p:val>
                                            <p:fltVal val="1"/>
                                          </p:val>
                                        </p:tav>
                                      </p:tavLst>
                                    </p:anim>
                                    <p:anim calcmode="lin" valueType="num">
                                      <p:cBhvr>
                                        <p:cTn id="887" dur="664" tmFilter="0, 0; 0.125,0.2665; 0.25,0.4; 0.375,0.465; 0.5,0.5;  0.625,0.535; 0.75,0.6; 0.875,0.7335; 1,1">
                                          <p:stCondLst>
                                            <p:cond delay="664"/>
                                          </p:stCondLst>
                                        </p:cTn>
                                        <p:tgtEl>
                                          <p:spTgt spid="178"/>
                                        </p:tgtEl>
                                        <p:attrNameLst>
                                          <p:attrName>ppt_y</p:attrName>
                                        </p:attrNameLst>
                                      </p:cBhvr>
                                      <p:tavLst>
                                        <p:tav tm="0" fmla="#ppt_y-sin(pi*$)/9">
                                          <p:val>
                                            <p:fltVal val="0"/>
                                          </p:val>
                                        </p:tav>
                                        <p:tav tm="100000">
                                          <p:val>
                                            <p:fltVal val="1"/>
                                          </p:val>
                                        </p:tav>
                                      </p:tavLst>
                                    </p:anim>
                                    <p:anim calcmode="lin" valueType="num">
                                      <p:cBhvr>
                                        <p:cTn id="888" dur="332" tmFilter="0, 0; 0.125,0.2665; 0.25,0.4; 0.375,0.465; 0.5,0.5;  0.625,0.535; 0.75,0.6; 0.875,0.7335; 1,1">
                                          <p:stCondLst>
                                            <p:cond delay="1324"/>
                                          </p:stCondLst>
                                        </p:cTn>
                                        <p:tgtEl>
                                          <p:spTgt spid="178"/>
                                        </p:tgtEl>
                                        <p:attrNameLst>
                                          <p:attrName>ppt_y</p:attrName>
                                        </p:attrNameLst>
                                      </p:cBhvr>
                                      <p:tavLst>
                                        <p:tav tm="0" fmla="#ppt_y-sin(pi*$)/27">
                                          <p:val>
                                            <p:fltVal val="0"/>
                                          </p:val>
                                        </p:tav>
                                        <p:tav tm="100000">
                                          <p:val>
                                            <p:fltVal val="1"/>
                                          </p:val>
                                        </p:tav>
                                      </p:tavLst>
                                    </p:anim>
                                    <p:anim calcmode="lin" valueType="num">
                                      <p:cBhvr>
                                        <p:cTn id="889" dur="164" tmFilter="0, 0; 0.125,0.2665; 0.25,0.4; 0.375,0.465; 0.5,0.5;  0.625,0.535; 0.75,0.6; 0.875,0.7335; 1,1">
                                          <p:stCondLst>
                                            <p:cond delay="1656"/>
                                          </p:stCondLst>
                                        </p:cTn>
                                        <p:tgtEl>
                                          <p:spTgt spid="178"/>
                                        </p:tgtEl>
                                        <p:attrNameLst>
                                          <p:attrName>ppt_y</p:attrName>
                                        </p:attrNameLst>
                                      </p:cBhvr>
                                      <p:tavLst>
                                        <p:tav tm="0" fmla="#ppt_y-sin(pi*$)/81">
                                          <p:val>
                                            <p:fltVal val="0"/>
                                          </p:val>
                                        </p:tav>
                                        <p:tav tm="100000">
                                          <p:val>
                                            <p:fltVal val="1"/>
                                          </p:val>
                                        </p:tav>
                                      </p:tavLst>
                                    </p:anim>
                                    <p:animScale>
                                      <p:cBhvr>
                                        <p:cTn id="890" dur="26">
                                          <p:stCondLst>
                                            <p:cond delay="650"/>
                                          </p:stCondLst>
                                        </p:cTn>
                                        <p:tgtEl>
                                          <p:spTgt spid="178"/>
                                        </p:tgtEl>
                                      </p:cBhvr>
                                      <p:to x="100000" y="60000"/>
                                    </p:animScale>
                                    <p:animScale>
                                      <p:cBhvr>
                                        <p:cTn id="891" dur="166" decel="50000">
                                          <p:stCondLst>
                                            <p:cond delay="676"/>
                                          </p:stCondLst>
                                        </p:cTn>
                                        <p:tgtEl>
                                          <p:spTgt spid="178"/>
                                        </p:tgtEl>
                                      </p:cBhvr>
                                      <p:to x="100000" y="100000"/>
                                    </p:animScale>
                                    <p:animScale>
                                      <p:cBhvr>
                                        <p:cTn id="892" dur="26">
                                          <p:stCondLst>
                                            <p:cond delay="1312"/>
                                          </p:stCondLst>
                                        </p:cTn>
                                        <p:tgtEl>
                                          <p:spTgt spid="178"/>
                                        </p:tgtEl>
                                      </p:cBhvr>
                                      <p:to x="100000" y="80000"/>
                                    </p:animScale>
                                    <p:animScale>
                                      <p:cBhvr>
                                        <p:cTn id="893" dur="166" decel="50000">
                                          <p:stCondLst>
                                            <p:cond delay="1338"/>
                                          </p:stCondLst>
                                        </p:cTn>
                                        <p:tgtEl>
                                          <p:spTgt spid="178"/>
                                        </p:tgtEl>
                                      </p:cBhvr>
                                      <p:to x="100000" y="100000"/>
                                    </p:animScale>
                                    <p:animScale>
                                      <p:cBhvr>
                                        <p:cTn id="894" dur="26">
                                          <p:stCondLst>
                                            <p:cond delay="1642"/>
                                          </p:stCondLst>
                                        </p:cTn>
                                        <p:tgtEl>
                                          <p:spTgt spid="178"/>
                                        </p:tgtEl>
                                      </p:cBhvr>
                                      <p:to x="100000" y="90000"/>
                                    </p:animScale>
                                    <p:animScale>
                                      <p:cBhvr>
                                        <p:cTn id="895" dur="166" decel="50000">
                                          <p:stCondLst>
                                            <p:cond delay="1668"/>
                                          </p:stCondLst>
                                        </p:cTn>
                                        <p:tgtEl>
                                          <p:spTgt spid="178"/>
                                        </p:tgtEl>
                                      </p:cBhvr>
                                      <p:to x="100000" y="100000"/>
                                    </p:animScale>
                                    <p:animScale>
                                      <p:cBhvr>
                                        <p:cTn id="896" dur="26">
                                          <p:stCondLst>
                                            <p:cond delay="1808"/>
                                          </p:stCondLst>
                                        </p:cTn>
                                        <p:tgtEl>
                                          <p:spTgt spid="178"/>
                                        </p:tgtEl>
                                      </p:cBhvr>
                                      <p:to x="100000" y="95000"/>
                                    </p:animScale>
                                    <p:animScale>
                                      <p:cBhvr>
                                        <p:cTn id="897" dur="166" decel="50000">
                                          <p:stCondLst>
                                            <p:cond delay="1834"/>
                                          </p:stCondLst>
                                        </p:cTn>
                                        <p:tgtEl>
                                          <p:spTgt spid="178"/>
                                        </p:tgtEl>
                                      </p:cBhvr>
                                      <p:to x="100000" y="100000"/>
                                    </p:animScale>
                                  </p:childTnLst>
                                </p:cTn>
                              </p:par>
                            </p:childTnLst>
                          </p:cTn>
                        </p:par>
                      </p:childTnLst>
                    </p:cTn>
                  </p:par>
                </p:childTnLst>
              </p:cTn>
              <p:nextCondLst>
                <p:cond evt="onClick" delay="0">
                  <p:tgtEl>
                    <p:spTgt spid="177"/>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7"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FEE9A0E-CC3B-4027-B55B-BCE3657ADA34}"/>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88020" y="467884"/>
            <a:ext cx="1028701" cy="581216"/>
          </a:xfrm>
          <a:prstGeom prst="rect">
            <a:avLst/>
          </a:prstGeom>
          <a:noFill/>
          <a:extLst>
            <a:ext uri="{909E8E84-426E-40DD-AFC4-6F175D3DCCD1}">
              <a14:hiddenFill xmlns:a14="http://schemas.microsoft.com/office/drawing/2010/main">
                <a:solidFill>
                  <a:srgbClr val="FFFFFF"/>
                </a:solidFill>
              </a14:hiddenFill>
            </a:ext>
          </a:extLst>
        </p:spPr>
      </p:pic>
      <p:sp>
        <p:nvSpPr>
          <p:cNvPr id="298" name="مربع نص 297">
            <a:extLst>
              <a:ext uri="{FF2B5EF4-FFF2-40B4-BE49-F238E27FC236}">
                <a16:creationId xmlns:a16="http://schemas.microsoft.com/office/drawing/2014/main" id="{E9AC3F89-ED7B-4D5D-88A6-7654AB854585}"/>
              </a:ext>
            </a:extLst>
          </p:cNvPr>
          <p:cNvSpPr txBox="1"/>
          <p:nvPr/>
        </p:nvSpPr>
        <p:spPr>
          <a:xfrm>
            <a:off x="502309" y="1125763"/>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29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4483D46-DCDA-4842-A73C-201B4224B07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56009" y="52434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3F158A8-9416-4E75-844A-368C6350286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27366" y="51208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07A116F-FF8D-494A-923E-C392030AD3C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094429" y="51225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4">
            <a:extLst>
              <a:ext uri="{FF2B5EF4-FFF2-40B4-BE49-F238E27FC236}">
                <a16:creationId xmlns:a16="http://schemas.microsoft.com/office/drawing/2014/main" id="{64BD2FDA-A5C4-4E8A-9D99-FD835DA5B8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1894" y="43576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0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4ADD8C9-906D-44E8-AF0E-E0289A2D58DF}"/>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1783784" y="480608"/>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054F92A-BC67-4772-8421-2E3B1333056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851773" y="53706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74923A1-0877-4858-8ABF-31C7F505322D}"/>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123130" y="52480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590D426-00C5-49DB-B936-E4C2988E93B4}"/>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376515" y="52327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07" name="Picture 4">
            <a:extLst>
              <a:ext uri="{FF2B5EF4-FFF2-40B4-BE49-F238E27FC236}">
                <a16:creationId xmlns:a16="http://schemas.microsoft.com/office/drawing/2014/main" id="{C6737352-E964-485A-B0DF-0C09CBA0E5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45347" y="43576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0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1EC7F76-B232-49AE-A7EF-4570BF956C08}"/>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3075628" y="523721"/>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0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A5D9A0C-D16F-4E4B-A7B7-C102D878BBFD}"/>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143617" y="58018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1F276F3-5482-42BA-8ABE-ABF209E0EC4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414974" y="56791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5192EAA-17C2-426C-9007-19B71BCC1BD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700188" y="57967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2" name="Picture 4">
            <a:extLst>
              <a:ext uri="{FF2B5EF4-FFF2-40B4-BE49-F238E27FC236}">
                <a16:creationId xmlns:a16="http://schemas.microsoft.com/office/drawing/2014/main" id="{EFBB5D07-BCE5-4543-9D6D-2E68B6AA69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137191" y="478878"/>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1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DB8B676-184F-4536-88A9-C144DE14E8E7}"/>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384650" y="515274"/>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1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992A577-16A9-44EA-91B6-8B5348FE702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452639" y="57173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3C7A8CA-18EF-49EA-928A-4F622AD0D5D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723996" y="55947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9A90286-17AA-469A-AB90-F04FBBAC50E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989481" y="56791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17" name="Picture 4">
            <a:extLst>
              <a:ext uri="{FF2B5EF4-FFF2-40B4-BE49-F238E27FC236}">
                <a16:creationId xmlns:a16="http://schemas.microsoft.com/office/drawing/2014/main" id="{3B112670-DE08-4F0C-B1DF-57B8F4B368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51364" y="45546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1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9927257-3C12-4367-8CB5-3AC3225FDC3A}"/>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520947" y="543537"/>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1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7BE0639-48B3-4B3E-A173-95DE20C4A7E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588936" y="59999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4568638-EB65-4904-950E-8A5A9349CF6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860293" y="58773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DE34C17-1FF9-451E-9163-9ED991E2422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127356" y="58790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4">
            <a:extLst>
              <a:ext uri="{FF2B5EF4-FFF2-40B4-BE49-F238E27FC236}">
                <a16:creationId xmlns:a16="http://schemas.microsoft.com/office/drawing/2014/main" id="{2CFBD0E3-5245-491C-8875-FB1102E794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624821" y="511418"/>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2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9D9653B-614A-4E67-AAC7-19801E4BE8DB}"/>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6763010" y="542874"/>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2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F44EC1E-D21F-4AA0-BD1D-6D247A34517D}"/>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830999" y="59933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8D69081-D3B9-4791-A537-2A5538DAC908}"/>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102356" y="58707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128E583-C8F5-4FD3-9863-EE5DC2C13E5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369419" y="58724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4">
            <a:extLst>
              <a:ext uri="{FF2B5EF4-FFF2-40B4-BE49-F238E27FC236}">
                <a16:creationId xmlns:a16="http://schemas.microsoft.com/office/drawing/2014/main" id="{1BC92FF5-187A-43C6-A589-C7D6C0E94E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866884" y="510755"/>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2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51F7C98-765A-466A-A43F-3CE74C70BC6E}"/>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8005073" y="569186"/>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2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67332FE-67F7-4876-918E-D2925A8C1CE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073062" y="62564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E61DBC4-58DB-4B18-B1DC-1FFA72519D3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344419" y="61338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644F09E-72A7-4BEF-8D1B-75ACBC129CB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611482" y="61355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4">
            <a:extLst>
              <a:ext uri="{FF2B5EF4-FFF2-40B4-BE49-F238E27FC236}">
                <a16:creationId xmlns:a16="http://schemas.microsoft.com/office/drawing/2014/main" id="{454B78BD-B001-4F45-9764-D4AA50B8EB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108947" y="537067"/>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3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04C38C3-A847-488C-8D28-F0EBCF2C3DD0}"/>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00585" y="1585571"/>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4716F95-1E78-4FD3-866C-B52DB3F48C7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68574" y="164203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AB721A4-2FAF-4EF1-92B6-2111F2122B71}"/>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39931" y="162976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BE403AA-B751-4437-9A9E-6F73F1739E4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106994" y="1629939"/>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4">
            <a:extLst>
              <a:ext uri="{FF2B5EF4-FFF2-40B4-BE49-F238E27FC236}">
                <a16:creationId xmlns:a16="http://schemas.microsoft.com/office/drawing/2014/main" id="{B0A33153-AF0D-4463-A981-DAA17117ED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04459" y="1553452"/>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3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BCF96C0-8294-42C5-BD74-0E4C8C2618E5}"/>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1764490" y="1585497"/>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7C04F53-C8C3-48C0-A62E-B36BC383FBA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832479" y="164195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94ECF73-B202-42AB-B461-6209860D234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103836" y="162969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55145ED-538F-4397-910C-C2D7650277C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370899" y="162986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2" name="Picture 4">
            <a:extLst>
              <a:ext uri="{FF2B5EF4-FFF2-40B4-BE49-F238E27FC236}">
                <a16:creationId xmlns:a16="http://schemas.microsoft.com/office/drawing/2014/main" id="{E73F8DF3-ED12-44F6-9A37-5507227B71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68364" y="1553378"/>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4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ACBC307-2C33-4CAB-8B85-730485973129}"/>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3059698" y="1585497"/>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4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BF09037-D8B5-434C-A24E-D9F3827949A8}"/>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127687" y="164195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CA20041-40E4-4E04-A8A7-A650563A732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399044" y="162969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6A6B644-776F-4FCC-9B74-8364E7EAECB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666107" y="162986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4">
            <a:extLst>
              <a:ext uri="{FF2B5EF4-FFF2-40B4-BE49-F238E27FC236}">
                <a16:creationId xmlns:a16="http://schemas.microsoft.com/office/drawing/2014/main" id="{0E8F4F3E-35EA-4115-ADF3-1615DF1D43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163572" y="1553378"/>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4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57FF7DF-2908-4C2A-BF15-308D630450D2}"/>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157487" y="1535308"/>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4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2D41553-C72D-4114-A236-EBFF043EE37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225476" y="159176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22FA72B-7C50-4450-AD86-4BE5D9A78A8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496833" y="157950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B7248EB-379B-4B96-90BA-7E38CDC40820}"/>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763896" y="157967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2" name="Picture 4">
            <a:extLst>
              <a:ext uri="{FF2B5EF4-FFF2-40B4-BE49-F238E27FC236}">
                <a16:creationId xmlns:a16="http://schemas.microsoft.com/office/drawing/2014/main" id="{7C441FF3-7AB8-448A-8A89-C6DDA430C4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61361" y="1503189"/>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5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A856BE4-1103-4A3D-BEF0-87D423E33AF0}"/>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330400" y="1557729"/>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5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E2DE141-594B-4D83-8603-2332D166DE5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398389" y="161418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7451BFA-C944-4B30-BCBD-967F554E1B4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669746" y="160192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C51B6D6-8D0A-4D35-B490-DAA6B16C422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936809" y="160209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57" name="Picture 4">
            <a:extLst>
              <a:ext uri="{FF2B5EF4-FFF2-40B4-BE49-F238E27FC236}">
                <a16:creationId xmlns:a16="http://schemas.microsoft.com/office/drawing/2014/main" id="{E8866D3F-B71C-4FFE-A986-63FC6A3787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434274" y="1525610"/>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5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FBCA7CE-073A-4520-B0E0-C1554457F09B}"/>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6512857" y="1555027"/>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5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E97714A-470B-4B23-B5F2-9D16EC289E5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580846" y="161148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B35F44E-FC9B-4446-8183-0979C87D7E6A}"/>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852203" y="159922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3499032-C40D-4750-8811-741AF2323C0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119266" y="159939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2" name="Picture 4">
            <a:extLst>
              <a:ext uri="{FF2B5EF4-FFF2-40B4-BE49-F238E27FC236}">
                <a16:creationId xmlns:a16="http://schemas.microsoft.com/office/drawing/2014/main" id="{6367B8E5-3F5A-4280-82E6-14ED863A63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616731" y="1522908"/>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6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EC4BC11-63D3-4FDC-A2E6-985E678B1A40}"/>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7659951" y="1542105"/>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76622D7-D038-4EDE-A5C3-5D06B91EC06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727940" y="159856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0EDE6E5-8705-43D5-AD19-D44A941F8494}"/>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999297" y="158630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C63E487-E3D9-4DD7-825A-11A3120DE38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266360" y="158647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4">
            <a:extLst>
              <a:ext uri="{FF2B5EF4-FFF2-40B4-BE49-F238E27FC236}">
                <a16:creationId xmlns:a16="http://schemas.microsoft.com/office/drawing/2014/main" id="{CA77EF88-452A-47F9-B3EF-67B34CA99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763825" y="1509986"/>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68"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63B2957-877D-42D2-A874-A5D329DEAF0A}"/>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56835" y="2456316"/>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4D05980-A5F7-457F-8B38-F09C5FB79C7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24824" y="251277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0"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52F7D6B-A960-4957-9017-1926F740D3C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96181" y="250051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1"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BD1C148-809B-4A50-957D-0983BB92157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063244" y="250068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2" name="Picture 4">
            <a:extLst>
              <a:ext uri="{FF2B5EF4-FFF2-40B4-BE49-F238E27FC236}">
                <a16:creationId xmlns:a16="http://schemas.microsoft.com/office/drawing/2014/main" id="{29C87784-5C9C-425B-AD03-9DFE75C5EB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19644" y="2442067"/>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37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2C3A5C3-063C-4199-93FB-2CC5CE4DAF9C}"/>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1551867" y="2480678"/>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7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43B66D9-D277-4F5A-BC62-755FE3A33D41}"/>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613605" y="249321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A6FAD97-FA1C-4220-863E-018E904DB61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891213" y="252487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42C7B73E-F3E0-4C40-A909-708D41CAE5C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158276" y="252504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4">
            <a:extLst>
              <a:ext uri="{FF2B5EF4-FFF2-40B4-BE49-F238E27FC236}">
                <a16:creationId xmlns:a16="http://schemas.microsoft.com/office/drawing/2014/main" id="{B99B65D0-9C38-4B6B-8822-31091C5AB9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55741" y="2448559"/>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378" name="مربع نص 377">
            <a:extLst>
              <a:ext uri="{FF2B5EF4-FFF2-40B4-BE49-F238E27FC236}">
                <a16:creationId xmlns:a16="http://schemas.microsoft.com/office/drawing/2014/main" id="{92A25B48-7815-48A7-9EF8-DA7B9F55A012}"/>
              </a:ext>
            </a:extLst>
          </p:cNvPr>
          <p:cNvSpPr txBox="1"/>
          <p:nvPr/>
        </p:nvSpPr>
        <p:spPr>
          <a:xfrm>
            <a:off x="1756038" y="1152931"/>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79" name="مربع نص 378">
            <a:extLst>
              <a:ext uri="{FF2B5EF4-FFF2-40B4-BE49-F238E27FC236}">
                <a16:creationId xmlns:a16="http://schemas.microsoft.com/office/drawing/2014/main" id="{5F311D12-9F5E-48F9-9563-32947D68DF29}"/>
              </a:ext>
            </a:extLst>
          </p:cNvPr>
          <p:cNvSpPr txBox="1"/>
          <p:nvPr/>
        </p:nvSpPr>
        <p:spPr>
          <a:xfrm>
            <a:off x="3059913" y="1201277"/>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0" name="مربع نص 379">
            <a:extLst>
              <a:ext uri="{FF2B5EF4-FFF2-40B4-BE49-F238E27FC236}">
                <a16:creationId xmlns:a16="http://schemas.microsoft.com/office/drawing/2014/main" id="{A4CFA0DC-9212-4663-87E5-8D9066823EF5}"/>
              </a:ext>
            </a:extLst>
          </p:cNvPr>
          <p:cNvSpPr txBox="1"/>
          <p:nvPr/>
        </p:nvSpPr>
        <p:spPr>
          <a:xfrm>
            <a:off x="4379254" y="1158808"/>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1" name="مربع نص 380">
            <a:extLst>
              <a:ext uri="{FF2B5EF4-FFF2-40B4-BE49-F238E27FC236}">
                <a16:creationId xmlns:a16="http://schemas.microsoft.com/office/drawing/2014/main" id="{0A9D9576-DEDF-44CE-9460-EA5AC7BEC866}"/>
              </a:ext>
            </a:extLst>
          </p:cNvPr>
          <p:cNvSpPr txBox="1"/>
          <p:nvPr/>
        </p:nvSpPr>
        <p:spPr>
          <a:xfrm>
            <a:off x="5479741" y="1160061"/>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2" name="مربع نص 381">
            <a:extLst>
              <a:ext uri="{FF2B5EF4-FFF2-40B4-BE49-F238E27FC236}">
                <a16:creationId xmlns:a16="http://schemas.microsoft.com/office/drawing/2014/main" id="{8AD198BE-42FE-4506-8ED3-6536D7404CC9}"/>
              </a:ext>
            </a:extLst>
          </p:cNvPr>
          <p:cNvSpPr txBox="1"/>
          <p:nvPr/>
        </p:nvSpPr>
        <p:spPr>
          <a:xfrm>
            <a:off x="6793708" y="1201277"/>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3" name="مربع نص 382">
            <a:extLst>
              <a:ext uri="{FF2B5EF4-FFF2-40B4-BE49-F238E27FC236}">
                <a16:creationId xmlns:a16="http://schemas.microsoft.com/office/drawing/2014/main" id="{ABC94055-EA27-4A18-A7AE-5AB2A8B9AF97}"/>
              </a:ext>
            </a:extLst>
          </p:cNvPr>
          <p:cNvSpPr txBox="1"/>
          <p:nvPr/>
        </p:nvSpPr>
        <p:spPr>
          <a:xfrm>
            <a:off x="8046455" y="1228589"/>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4" name="مربع نص 383">
            <a:extLst>
              <a:ext uri="{FF2B5EF4-FFF2-40B4-BE49-F238E27FC236}">
                <a16:creationId xmlns:a16="http://schemas.microsoft.com/office/drawing/2014/main" id="{69016E89-5677-41D6-B4DF-7A3CDB011E3A}"/>
              </a:ext>
            </a:extLst>
          </p:cNvPr>
          <p:cNvSpPr txBox="1"/>
          <p:nvPr/>
        </p:nvSpPr>
        <p:spPr>
          <a:xfrm>
            <a:off x="540281" y="2229996"/>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5" name="مربع نص 384">
            <a:extLst>
              <a:ext uri="{FF2B5EF4-FFF2-40B4-BE49-F238E27FC236}">
                <a16:creationId xmlns:a16="http://schemas.microsoft.com/office/drawing/2014/main" id="{A2F70FBA-6FCD-4770-A203-5B4E25F5BE7F}"/>
              </a:ext>
            </a:extLst>
          </p:cNvPr>
          <p:cNvSpPr txBox="1"/>
          <p:nvPr/>
        </p:nvSpPr>
        <p:spPr>
          <a:xfrm>
            <a:off x="1731615" y="2229996"/>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6" name="مربع نص 385">
            <a:extLst>
              <a:ext uri="{FF2B5EF4-FFF2-40B4-BE49-F238E27FC236}">
                <a16:creationId xmlns:a16="http://schemas.microsoft.com/office/drawing/2014/main" id="{D47280D6-C5A9-43BD-9422-67359A411E69}"/>
              </a:ext>
            </a:extLst>
          </p:cNvPr>
          <p:cNvSpPr txBox="1"/>
          <p:nvPr/>
        </p:nvSpPr>
        <p:spPr>
          <a:xfrm>
            <a:off x="3065455" y="2230267"/>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7" name="مربع نص 386">
            <a:extLst>
              <a:ext uri="{FF2B5EF4-FFF2-40B4-BE49-F238E27FC236}">
                <a16:creationId xmlns:a16="http://schemas.microsoft.com/office/drawing/2014/main" id="{13ECFADF-D1C4-41A4-997A-2820D819BDB7}"/>
              </a:ext>
            </a:extLst>
          </p:cNvPr>
          <p:cNvSpPr txBox="1"/>
          <p:nvPr/>
        </p:nvSpPr>
        <p:spPr>
          <a:xfrm>
            <a:off x="4307426" y="2186420"/>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8" name="مربع نص 387">
            <a:extLst>
              <a:ext uri="{FF2B5EF4-FFF2-40B4-BE49-F238E27FC236}">
                <a16:creationId xmlns:a16="http://schemas.microsoft.com/office/drawing/2014/main" id="{2C5E9A64-E9B6-4A58-853D-C4FEB5C370CB}"/>
              </a:ext>
            </a:extLst>
          </p:cNvPr>
          <p:cNvSpPr txBox="1"/>
          <p:nvPr/>
        </p:nvSpPr>
        <p:spPr>
          <a:xfrm>
            <a:off x="5472963" y="2238170"/>
            <a:ext cx="1000125" cy="307777"/>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89" name="مربع نص 388">
            <a:extLst>
              <a:ext uri="{FF2B5EF4-FFF2-40B4-BE49-F238E27FC236}">
                <a16:creationId xmlns:a16="http://schemas.microsoft.com/office/drawing/2014/main" id="{703188E9-AB3F-4966-9219-A049CFD5D23F}"/>
              </a:ext>
            </a:extLst>
          </p:cNvPr>
          <p:cNvSpPr txBox="1"/>
          <p:nvPr/>
        </p:nvSpPr>
        <p:spPr>
          <a:xfrm>
            <a:off x="6560165" y="2214987"/>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90" name="مربع نص 389">
            <a:extLst>
              <a:ext uri="{FF2B5EF4-FFF2-40B4-BE49-F238E27FC236}">
                <a16:creationId xmlns:a16="http://schemas.microsoft.com/office/drawing/2014/main" id="{F69833EA-C458-4276-863C-BF8EFF9F023D}"/>
              </a:ext>
            </a:extLst>
          </p:cNvPr>
          <p:cNvSpPr txBox="1"/>
          <p:nvPr/>
        </p:nvSpPr>
        <p:spPr>
          <a:xfrm>
            <a:off x="7763825" y="2229996"/>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91" name="مربع نص 390">
            <a:extLst>
              <a:ext uri="{FF2B5EF4-FFF2-40B4-BE49-F238E27FC236}">
                <a16:creationId xmlns:a16="http://schemas.microsoft.com/office/drawing/2014/main" id="{DFC62703-E709-42A0-87CB-6B61DA75BB08}"/>
              </a:ext>
            </a:extLst>
          </p:cNvPr>
          <p:cNvSpPr txBox="1"/>
          <p:nvPr/>
        </p:nvSpPr>
        <p:spPr>
          <a:xfrm>
            <a:off x="411399" y="3142395"/>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392" name="مربع نص 391">
            <a:extLst>
              <a:ext uri="{FF2B5EF4-FFF2-40B4-BE49-F238E27FC236}">
                <a16:creationId xmlns:a16="http://schemas.microsoft.com/office/drawing/2014/main" id="{0A416278-B969-432E-90BD-FEA04E2AADEA}"/>
              </a:ext>
            </a:extLst>
          </p:cNvPr>
          <p:cNvSpPr txBox="1"/>
          <p:nvPr/>
        </p:nvSpPr>
        <p:spPr>
          <a:xfrm>
            <a:off x="1633909" y="3150431"/>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393"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9E509B2-A4D9-440A-8CDD-49E0631393D4}"/>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2583626" y="2525736"/>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7D334A4-FDD6-4615-B21F-F8ABFFFB4D1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651615" y="2582195"/>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95"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4CBB1DB-0A02-4044-A6C7-49702B02784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922972" y="256993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96"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A2D9D58-0AE5-4EDE-9696-EC89A92709A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190035" y="2570104"/>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397" name="Picture 4">
            <a:extLst>
              <a:ext uri="{FF2B5EF4-FFF2-40B4-BE49-F238E27FC236}">
                <a16:creationId xmlns:a16="http://schemas.microsoft.com/office/drawing/2014/main" id="{1D8AD496-9317-4CB3-BD4F-E9BCDAA7A4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687500" y="2493617"/>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398" name="مربع نص 397">
            <a:extLst>
              <a:ext uri="{FF2B5EF4-FFF2-40B4-BE49-F238E27FC236}">
                <a16:creationId xmlns:a16="http://schemas.microsoft.com/office/drawing/2014/main" id="{332C6D9E-8365-4289-9753-B6476CADB52D}"/>
              </a:ext>
            </a:extLst>
          </p:cNvPr>
          <p:cNvSpPr txBox="1"/>
          <p:nvPr/>
        </p:nvSpPr>
        <p:spPr>
          <a:xfrm>
            <a:off x="2545068" y="3174595"/>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399"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9BA929E-CAD1-47DF-9A80-3A8FD7A99231}"/>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3625220" y="2521343"/>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00"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47C20AC-6643-42A1-8030-2A1813646968}"/>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693209" y="257780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01"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C395557-FDE3-40B9-ABB3-F45F13CC357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964566" y="256554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02"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72C39B7-931D-4551-B1D3-259C0ECE399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231629" y="256571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03" name="Picture 4">
            <a:extLst>
              <a:ext uri="{FF2B5EF4-FFF2-40B4-BE49-F238E27FC236}">
                <a16:creationId xmlns:a16="http://schemas.microsoft.com/office/drawing/2014/main" id="{3DFFEE06-62EA-4C18-B7CB-5B9FD18C22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688029" y="2507094"/>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404"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9724FA1-4EAF-4FFD-B4F0-B2584560FD16}"/>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720252" y="2545705"/>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05"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F0C789E-3509-42EC-ABEA-2C3563713CC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781990" y="255824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06"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9738B79-3B08-43AD-9E27-26515904F77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059598" y="258990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07"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7F4A1DC-440F-4476-94E9-C4F7FAAFF3F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326661" y="2590073"/>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08" name="Picture 4">
            <a:extLst>
              <a:ext uri="{FF2B5EF4-FFF2-40B4-BE49-F238E27FC236}">
                <a16:creationId xmlns:a16="http://schemas.microsoft.com/office/drawing/2014/main" id="{C748B5EC-35C9-446F-A266-4E54A5EF55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824126" y="2513586"/>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409" name="مربع نص 408">
            <a:extLst>
              <a:ext uri="{FF2B5EF4-FFF2-40B4-BE49-F238E27FC236}">
                <a16:creationId xmlns:a16="http://schemas.microsoft.com/office/drawing/2014/main" id="{E725CBC2-F319-45BB-8D2E-0C8D0B09504D}"/>
              </a:ext>
            </a:extLst>
          </p:cNvPr>
          <p:cNvSpPr txBox="1"/>
          <p:nvPr/>
        </p:nvSpPr>
        <p:spPr>
          <a:xfrm>
            <a:off x="3579784" y="3207422"/>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410" name="مربع نص 409">
            <a:extLst>
              <a:ext uri="{FF2B5EF4-FFF2-40B4-BE49-F238E27FC236}">
                <a16:creationId xmlns:a16="http://schemas.microsoft.com/office/drawing/2014/main" id="{6CFC67D4-637A-41D4-8B21-4AF794405042}"/>
              </a:ext>
            </a:extLst>
          </p:cNvPr>
          <p:cNvSpPr txBox="1"/>
          <p:nvPr/>
        </p:nvSpPr>
        <p:spPr>
          <a:xfrm>
            <a:off x="4802294" y="3215458"/>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411"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E490393-6664-40C8-8E0D-774275E7BEF8}"/>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752011" y="2590763"/>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12"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79CB996F-0D36-48D3-A01A-0FDE2A2D19F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820000" y="264722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13"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659DC9D-8416-4D6D-88D8-F41823A8050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091357" y="263496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14"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0965074-6C1C-43D3-9761-9DB7C748237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358420" y="263513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15" name="Picture 4">
            <a:extLst>
              <a:ext uri="{FF2B5EF4-FFF2-40B4-BE49-F238E27FC236}">
                <a16:creationId xmlns:a16="http://schemas.microsoft.com/office/drawing/2014/main" id="{FE1678E2-B61A-4AD7-8B31-CF8FFCF23A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841262" y="2507849"/>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416" name="مربع نص 415">
            <a:extLst>
              <a:ext uri="{FF2B5EF4-FFF2-40B4-BE49-F238E27FC236}">
                <a16:creationId xmlns:a16="http://schemas.microsoft.com/office/drawing/2014/main" id="{2726DE62-2876-47B6-85D5-6BB90DA46312}"/>
              </a:ext>
            </a:extLst>
          </p:cNvPr>
          <p:cNvSpPr txBox="1"/>
          <p:nvPr/>
        </p:nvSpPr>
        <p:spPr>
          <a:xfrm>
            <a:off x="5713453" y="3239622"/>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417"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DDFE077-D824-42E9-ABDD-0E30906A9F05}"/>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6873589" y="2557032"/>
            <a:ext cx="918676" cy="581216"/>
          </a:xfrm>
          <a:prstGeom prst="rect">
            <a:avLst/>
          </a:prstGeom>
          <a:noFill/>
          <a:extLst>
            <a:ext uri="{909E8E84-426E-40DD-AFC4-6F175D3DCCD1}">
              <a14:hiddenFill xmlns:a14="http://schemas.microsoft.com/office/drawing/2010/main">
                <a:solidFill>
                  <a:srgbClr val="FFFFFF"/>
                </a:solidFill>
              </a14:hiddenFill>
            </a:ext>
          </a:extLst>
        </p:spPr>
      </p:pic>
      <p:pic>
        <p:nvPicPr>
          <p:cNvPr id="418"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397C795-ACDF-4BD8-931D-217059E8187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892517" y="2614678"/>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19"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486F0CF-7D68-43F2-A789-01F266ECCAF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135480" y="2601229"/>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20"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B56A626-417B-4E43-BC7A-A94E3C475AE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402543" y="2601400"/>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21" name="Picture 4">
            <a:extLst>
              <a:ext uri="{FF2B5EF4-FFF2-40B4-BE49-F238E27FC236}">
                <a16:creationId xmlns:a16="http://schemas.microsoft.com/office/drawing/2014/main" id="{B49FC3E7-4ED1-414A-836A-60F92B2450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865727" y="2531786"/>
            <a:ext cx="715262" cy="638761"/>
          </a:xfrm>
          <a:prstGeom prst="rect">
            <a:avLst/>
          </a:prstGeom>
          <a:noFill/>
          <a:extLst>
            <a:ext uri="{909E8E84-426E-40DD-AFC4-6F175D3DCCD1}">
              <a14:hiddenFill xmlns:a14="http://schemas.microsoft.com/office/drawing/2010/main">
                <a:solidFill>
                  <a:srgbClr val="FFFFFF"/>
                </a:solidFill>
              </a14:hiddenFill>
            </a:ext>
          </a:extLst>
        </p:spPr>
      </p:pic>
      <p:pic>
        <p:nvPicPr>
          <p:cNvPr id="422"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A915823-FF1E-4620-A750-A83F0BA07BC8}"/>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7968621" y="2581394"/>
            <a:ext cx="918676" cy="581216"/>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E24EA5E-1C11-4AE2-B41B-28A1DB61B38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997572" y="2630123"/>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24"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00D11CC-7832-4858-B473-83C2BD6B12A4}"/>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230512" y="2625591"/>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25"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AC0AF6B-0918-4428-BD74-47D065BB01C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497575" y="2625762"/>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26" name="Picture 4">
            <a:extLst>
              <a:ext uri="{FF2B5EF4-FFF2-40B4-BE49-F238E27FC236}">
                <a16:creationId xmlns:a16="http://schemas.microsoft.com/office/drawing/2014/main" id="{ECDAB545-4CFC-4DBD-962B-FE6F4092C1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74301" y="2528259"/>
            <a:ext cx="715262" cy="638761"/>
          </a:xfrm>
          <a:prstGeom prst="rect">
            <a:avLst/>
          </a:prstGeom>
          <a:noFill/>
          <a:extLst>
            <a:ext uri="{909E8E84-426E-40DD-AFC4-6F175D3DCCD1}">
              <a14:hiddenFill xmlns:a14="http://schemas.microsoft.com/office/drawing/2010/main">
                <a:solidFill>
                  <a:srgbClr val="FFFFFF"/>
                </a:solidFill>
              </a14:hiddenFill>
            </a:ext>
          </a:extLst>
        </p:spPr>
      </p:pic>
      <p:sp>
        <p:nvSpPr>
          <p:cNvPr id="427" name="مربع نص 426">
            <a:extLst>
              <a:ext uri="{FF2B5EF4-FFF2-40B4-BE49-F238E27FC236}">
                <a16:creationId xmlns:a16="http://schemas.microsoft.com/office/drawing/2014/main" id="{A9E9D294-B544-4D74-B65B-3B4B11F15B37}"/>
              </a:ext>
            </a:extLst>
          </p:cNvPr>
          <p:cNvSpPr txBox="1"/>
          <p:nvPr/>
        </p:nvSpPr>
        <p:spPr>
          <a:xfrm>
            <a:off x="6825096" y="3243111"/>
            <a:ext cx="893157" cy="307777"/>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428" name="مربع نص 427">
            <a:extLst>
              <a:ext uri="{FF2B5EF4-FFF2-40B4-BE49-F238E27FC236}">
                <a16:creationId xmlns:a16="http://schemas.microsoft.com/office/drawing/2014/main" id="{BEDDA557-3EAC-4C22-B304-60DFBE41560F}"/>
              </a:ext>
            </a:extLst>
          </p:cNvPr>
          <p:cNvSpPr txBox="1"/>
          <p:nvPr/>
        </p:nvSpPr>
        <p:spPr>
          <a:xfrm>
            <a:off x="8047606" y="3251147"/>
            <a:ext cx="893157" cy="307777"/>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429"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C098ADC-89F5-4D03-A0AE-EE3BF1A5CE0C}"/>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36447" y="3552802"/>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30"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0F0EE70F-4AFA-4ADC-8E33-D6903893A2D1}"/>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04436" y="360926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31"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7E69FAC-4AB2-4D91-95CB-0BFE6A904CD1}"/>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75793" y="3596999"/>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32"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2C5FF9F-2555-47E4-BB83-3901113599A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042856" y="359717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33" name="Picture 4">
            <a:extLst>
              <a:ext uri="{FF2B5EF4-FFF2-40B4-BE49-F238E27FC236}">
                <a16:creationId xmlns:a16="http://schemas.microsoft.com/office/drawing/2014/main" id="{0F3068EA-A8DD-4C41-B75C-CA40305EA9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9256" y="3538553"/>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434"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CCDEB0F-031C-4147-BCE4-53F5F45DB8D0}"/>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1531479" y="3577164"/>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35"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718F9CE-7F36-4B31-9923-D0E2BD3AD400}"/>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593217" y="358970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36"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894881C-1AF4-4D64-84E2-1E5790E003C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1870825" y="362136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37"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5CF7FF1-1812-45D2-84B8-749C190D745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137888" y="3621532"/>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38" name="Picture 4">
            <a:extLst>
              <a:ext uri="{FF2B5EF4-FFF2-40B4-BE49-F238E27FC236}">
                <a16:creationId xmlns:a16="http://schemas.microsoft.com/office/drawing/2014/main" id="{102065D7-90E6-4110-892E-F17576E4E9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35353" y="3545045"/>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439" name="مربع نص 438">
            <a:extLst>
              <a:ext uri="{FF2B5EF4-FFF2-40B4-BE49-F238E27FC236}">
                <a16:creationId xmlns:a16="http://schemas.microsoft.com/office/drawing/2014/main" id="{41BD80FE-8936-499B-B770-4C5F2A6C5360}"/>
              </a:ext>
            </a:extLst>
          </p:cNvPr>
          <p:cNvSpPr txBox="1"/>
          <p:nvPr/>
        </p:nvSpPr>
        <p:spPr>
          <a:xfrm>
            <a:off x="391011" y="4238881"/>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440" name="مربع نص 439">
            <a:extLst>
              <a:ext uri="{FF2B5EF4-FFF2-40B4-BE49-F238E27FC236}">
                <a16:creationId xmlns:a16="http://schemas.microsoft.com/office/drawing/2014/main" id="{BD7F82F3-D07E-4044-AA37-5917E97C78EE}"/>
              </a:ext>
            </a:extLst>
          </p:cNvPr>
          <p:cNvSpPr txBox="1"/>
          <p:nvPr/>
        </p:nvSpPr>
        <p:spPr>
          <a:xfrm>
            <a:off x="1613521" y="4246917"/>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441"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BD78FFB-6ACB-44DD-B8F9-F106026855BE}"/>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2563238" y="3622222"/>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42"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2CC2E4A5-677B-4FC6-B45C-C95EBEC6C0D5}"/>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631227" y="3678681"/>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43"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61819AC-1E2A-4045-BEC3-8E92268618D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2902584" y="3666419"/>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44"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C0282C9-FDBA-4116-AF2B-90D55786DE0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169647" y="3666590"/>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45" name="Picture 4">
            <a:extLst>
              <a:ext uri="{FF2B5EF4-FFF2-40B4-BE49-F238E27FC236}">
                <a16:creationId xmlns:a16="http://schemas.microsoft.com/office/drawing/2014/main" id="{68289326-18EF-4B04-99D6-A2294A5B1D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667112" y="3590103"/>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446" name="مربع نص 445">
            <a:extLst>
              <a:ext uri="{FF2B5EF4-FFF2-40B4-BE49-F238E27FC236}">
                <a16:creationId xmlns:a16="http://schemas.microsoft.com/office/drawing/2014/main" id="{C8B4D645-D2BC-4C26-91A6-03EB42833715}"/>
              </a:ext>
            </a:extLst>
          </p:cNvPr>
          <p:cNvSpPr txBox="1"/>
          <p:nvPr/>
        </p:nvSpPr>
        <p:spPr>
          <a:xfrm>
            <a:off x="2524680" y="4271081"/>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447"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42FAFA6-48E3-4081-B3AD-3B71D3FA5AC2}"/>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3604832" y="3617829"/>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48"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513613DA-6811-432E-B9F3-7028A6622127}"/>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672821" y="367428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49"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7378119-1C4F-42A7-BBDA-ACD7B214EFCF}"/>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3944178" y="366202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50"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69222B0F-8F30-44D4-8F7F-B72204965D60}"/>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211241" y="366219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51" name="Picture 4">
            <a:extLst>
              <a:ext uri="{FF2B5EF4-FFF2-40B4-BE49-F238E27FC236}">
                <a16:creationId xmlns:a16="http://schemas.microsoft.com/office/drawing/2014/main" id="{29F1FD4F-7F74-44A7-9E5C-0CA4700F8B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667641" y="3603580"/>
            <a:ext cx="715262" cy="715262"/>
          </a:xfrm>
          <a:prstGeom prst="rect">
            <a:avLst/>
          </a:prstGeom>
          <a:noFill/>
          <a:extLst>
            <a:ext uri="{909E8E84-426E-40DD-AFC4-6F175D3DCCD1}">
              <a14:hiddenFill xmlns:a14="http://schemas.microsoft.com/office/drawing/2010/main">
                <a:solidFill>
                  <a:srgbClr val="FFFFFF"/>
                </a:solidFill>
              </a14:hiddenFill>
            </a:ext>
          </a:extLst>
        </p:spPr>
      </p:pic>
      <p:pic>
        <p:nvPicPr>
          <p:cNvPr id="452"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AAFEBE4-0D01-411E-BAAF-E97EF94E0D6D}"/>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4699864" y="3642191"/>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53"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138D3F1A-5D04-4205-80FD-28FC713AE94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4761602" y="365472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54"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FF644000-9CBC-4923-BC5F-ACA021F3B9B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039210" y="368638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55"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BF898487-6032-46AB-910D-CEE0AE66324C}"/>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306273" y="3686559"/>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56" name="Picture 4">
            <a:extLst>
              <a:ext uri="{FF2B5EF4-FFF2-40B4-BE49-F238E27FC236}">
                <a16:creationId xmlns:a16="http://schemas.microsoft.com/office/drawing/2014/main" id="{F3A3C636-3096-4092-AC0F-8B716BDD97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803738" y="3610072"/>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457" name="مربع نص 456">
            <a:extLst>
              <a:ext uri="{FF2B5EF4-FFF2-40B4-BE49-F238E27FC236}">
                <a16:creationId xmlns:a16="http://schemas.microsoft.com/office/drawing/2014/main" id="{3A1493D5-40EE-4DF4-AA1D-2A916D08CA3D}"/>
              </a:ext>
            </a:extLst>
          </p:cNvPr>
          <p:cNvSpPr txBox="1"/>
          <p:nvPr/>
        </p:nvSpPr>
        <p:spPr>
          <a:xfrm>
            <a:off x="3559396" y="4303908"/>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458" name="مربع نص 457">
            <a:extLst>
              <a:ext uri="{FF2B5EF4-FFF2-40B4-BE49-F238E27FC236}">
                <a16:creationId xmlns:a16="http://schemas.microsoft.com/office/drawing/2014/main" id="{A72F083C-9B8D-4849-B407-EBD7FC4C3DDF}"/>
              </a:ext>
            </a:extLst>
          </p:cNvPr>
          <p:cNvSpPr txBox="1"/>
          <p:nvPr/>
        </p:nvSpPr>
        <p:spPr>
          <a:xfrm>
            <a:off x="4781906" y="4311944"/>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459"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E513E180-ED77-4187-A980-3165F3E36C0D}"/>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5731623" y="3687249"/>
            <a:ext cx="1028701" cy="581216"/>
          </a:xfrm>
          <a:prstGeom prst="rect">
            <a:avLst/>
          </a:prstGeom>
          <a:noFill/>
          <a:extLst>
            <a:ext uri="{909E8E84-426E-40DD-AFC4-6F175D3DCCD1}">
              <a14:hiddenFill xmlns:a14="http://schemas.microsoft.com/office/drawing/2010/main">
                <a:solidFill>
                  <a:srgbClr val="FFFFFF"/>
                </a:solidFill>
              </a14:hiddenFill>
            </a:ext>
          </a:extLst>
        </p:spPr>
      </p:pic>
      <p:pic>
        <p:nvPicPr>
          <p:cNvPr id="460"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D0FF9C98-F69F-4B4E-8AA5-1C709EA4399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5799612" y="3743708"/>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61"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9EA227F4-4F6D-489C-8D44-68E7E639B399}"/>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070969" y="3731446"/>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62"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26D69A5-7F5C-45D9-A324-9511EEB5B5E2}"/>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338032" y="3731617"/>
            <a:ext cx="304530" cy="421719"/>
          </a:xfrm>
          <a:prstGeom prst="rect">
            <a:avLst/>
          </a:prstGeom>
          <a:noFill/>
          <a:extLst>
            <a:ext uri="{909E8E84-426E-40DD-AFC4-6F175D3DCCD1}">
              <a14:hiddenFill xmlns:a14="http://schemas.microsoft.com/office/drawing/2010/main">
                <a:solidFill>
                  <a:srgbClr val="FFFFFF"/>
                </a:solidFill>
              </a14:hiddenFill>
            </a:ext>
          </a:extLst>
        </p:spPr>
      </p:pic>
      <p:pic>
        <p:nvPicPr>
          <p:cNvPr id="463" name="Picture 4">
            <a:extLst>
              <a:ext uri="{FF2B5EF4-FFF2-40B4-BE49-F238E27FC236}">
                <a16:creationId xmlns:a16="http://schemas.microsoft.com/office/drawing/2014/main" id="{5D0B48CB-4369-410C-9F03-694F01CF42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820874" y="3604335"/>
            <a:ext cx="715262" cy="715262"/>
          </a:xfrm>
          <a:prstGeom prst="rect">
            <a:avLst/>
          </a:prstGeom>
          <a:noFill/>
          <a:extLst>
            <a:ext uri="{909E8E84-426E-40DD-AFC4-6F175D3DCCD1}">
              <a14:hiddenFill xmlns:a14="http://schemas.microsoft.com/office/drawing/2010/main">
                <a:solidFill>
                  <a:srgbClr val="FFFFFF"/>
                </a:solidFill>
              </a14:hiddenFill>
            </a:ext>
          </a:extLst>
        </p:spPr>
      </p:pic>
      <p:sp>
        <p:nvSpPr>
          <p:cNvPr id="464" name="مربع نص 463">
            <a:extLst>
              <a:ext uri="{FF2B5EF4-FFF2-40B4-BE49-F238E27FC236}">
                <a16:creationId xmlns:a16="http://schemas.microsoft.com/office/drawing/2014/main" id="{FD0CF80F-58E1-4D16-9C30-6A39F71B7B94}"/>
              </a:ext>
            </a:extLst>
          </p:cNvPr>
          <p:cNvSpPr txBox="1"/>
          <p:nvPr/>
        </p:nvSpPr>
        <p:spPr>
          <a:xfrm>
            <a:off x="5693065" y="4336108"/>
            <a:ext cx="1000125" cy="369332"/>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pic>
        <p:nvPicPr>
          <p:cNvPr id="465"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DC44F22-4338-45BA-AB38-B7FC2FAA8588}"/>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6853201" y="3653518"/>
            <a:ext cx="918676" cy="581216"/>
          </a:xfrm>
          <a:prstGeom prst="rect">
            <a:avLst/>
          </a:prstGeom>
          <a:noFill/>
          <a:extLst>
            <a:ext uri="{909E8E84-426E-40DD-AFC4-6F175D3DCCD1}">
              <a14:hiddenFill xmlns:a14="http://schemas.microsoft.com/office/drawing/2010/main">
                <a:solidFill>
                  <a:srgbClr val="FFFFFF"/>
                </a:solidFill>
              </a14:hiddenFill>
            </a:ext>
          </a:extLst>
        </p:spPr>
      </p:pic>
      <p:pic>
        <p:nvPicPr>
          <p:cNvPr id="466"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2A34603-1186-4BD4-8DBF-BEB1B24AFC16}"/>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6872129" y="3711164"/>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67"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5F97FEA-DCAC-4E78-9279-D1D7291B6E53}"/>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115092" y="3697715"/>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68"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C5297C0F-748F-4ECC-AE35-56EB8F67020E}"/>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382155" y="3697886"/>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69" name="Picture 4">
            <a:extLst>
              <a:ext uri="{FF2B5EF4-FFF2-40B4-BE49-F238E27FC236}">
                <a16:creationId xmlns:a16="http://schemas.microsoft.com/office/drawing/2014/main" id="{2D709983-24CD-4332-AA1D-FB200B5C13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845339" y="3628272"/>
            <a:ext cx="715262" cy="638761"/>
          </a:xfrm>
          <a:prstGeom prst="rect">
            <a:avLst/>
          </a:prstGeom>
          <a:noFill/>
          <a:extLst>
            <a:ext uri="{909E8E84-426E-40DD-AFC4-6F175D3DCCD1}">
              <a14:hiddenFill xmlns:a14="http://schemas.microsoft.com/office/drawing/2010/main">
                <a:solidFill>
                  <a:srgbClr val="FFFFFF"/>
                </a:solidFill>
              </a14:hiddenFill>
            </a:ext>
          </a:extLst>
        </p:spPr>
      </p:pic>
      <p:pic>
        <p:nvPicPr>
          <p:cNvPr id="470" name="البطارية الاساس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30A8B81E-A582-49F2-9A0B-18713080C140}"/>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10468" t="29219" r="11406" b="28594"/>
          <a:stretch/>
        </p:blipFill>
        <p:spPr bwMode="auto">
          <a:xfrm>
            <a:off x="7948233" y="3677880"/>
            <a:ext cx="918676" cy="581216"/>
          </a:xfrm>
          <a:prstGeom prst="rect">
            <a:avLst/>
          </a:prstGeom>
          <a:noFill/>
          <a:extLst>
            <a:ext uri="{909E8E84-426E-40DD-AFC4-6F175D3DCCD1}">
              <a14:hiddenFill xmlns:a14="http://schemas.microsoft.com/office/drawing/2010/main">
                <a:solidFill>
                  <a:srgbClr val="FFFFFF"/>
                </a:solidFill>
              </a14:hiddenFill>
            </a:ext>
          </a:extLst>
        </p:spPr>
      </p:pic>
      <p:pic>
        <p:nvPicPr>
          <p:cNvPr id="471" name="Picture 2"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A2881174-D312-4B20-AB43-04D72B8A614B}"/>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7977184" y="3726609"/>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72" name="البطارية"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5212238-50C6-4E0C-B77D-3ACDC6962AAD}"/>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210124" y="3722077"/>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73" name="البطارية3" descr="ناقلات رمز البطارية كاملة, البطارية الايقونات, البطارية, الشحنة PNG  والمتجهات للتحميل مجانا">
            <a:extLst>
              <a:ext uri="{FF2B5EF4-FFF2-40B4-BE49-F238E27FC236}">
                <a16:creationId xmlns:a16="http://schemas.microsoft.com/office/drawing/2014/main" id="{879F6C15-C912-44E8-ACD4-888B824BE9C1}"/>
              </a:ext>
            </a:extLst>
          </p:cNvPr>
          <p:cNvPicPr>
            <a:picLocks noChangeAspect="1" noChangeArrowheads="1"/>
          </p:cNvPicPr>
          <p:nvPr/>
        </p:nvPicPr>
        <p:blipFill rotWithShape="1">
          <a:blip r:embed="rId2" cstate="print">
            <a:clrChange>
              <a:clrFrom>
                <a:srgbClr val="F5F5F5"/>
              </a:clrFrom>
              <a:clrTo>
                <a:srgbClr val="F5F5F5">
                  <a:alpha val="0"/>
                </a:srgbClr>
              </a:clrTo>
            </a:clrChange>
            <a:duotone>
              <a:srgbClr val="EEFF41">
                <a:shade val="45000"/>
                <a:satMod val="135000"/>
              </a:srgbClr>
              <a:prstClr val="white"/>
            </a:duotone>
            <a:extLst>
              <a:ext uri="{28A0092B-C50C-407E-A947-70E740481C1C}">
                <a14:useLocalDpi xmlns:a14="http://schemas.microsoft.com/office/drawing/2010/main" val="0"/>
              </a:ext>
            </a:extLst>
          </a:blip>
          <a:srcRect l="57483" t="34594" r="23159" b="38598"/>
          <a:stretch/>
        </p:blipFill>
        <p:spPr bwMode="auto">
          <a:xfrm>
            <a:off x="8477187" y="3722248"/>
            <a:ext cx="271959" cy="421719"/>
          </a:xfrm>
          <a:prstGeom prst="rect">
            <a:avLst/>
          </a:prstGeom>
          <a:noFill/>
          <a:extLst>
            <a:ext uri="{909E8E84-426E-40DD-AFC4-6F175D3DCCD1}">
              <a14:hiddenFill xmlns:a14="http://schemas.microsoft.com/office/drawing/2010/main">
                <a:solidFill>
                  <a:srgbClr val="FFFFFF"/>
                </a:solidFill>
              </a14:hiddenFill>
            </a:ext>
          </a:extLst>
        </p:spPr>
      </p:pic>
      <p:pic>
        <p:nvPicPr>
          <p:cNvPr id="474" name="Picture 4">
            <a:extLst>
              <a:ext uri="{FF2B5EF4-FFF2-40B4-BE49-F238E27FC236}">
                <a16:creationId xmlns:a16="http://schemas.microsoft.com/office/drawing/2014/main" id="{198DD98D-C279-42B0-B454-C1802AD7C8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38934" y="3617242"/>
            <a:ext cx="715262" cy="638761"/>
          </a:xfrm>
          <a:prstGeom prst="rect">
            <a:avLst/>
          </a:prstGeom>
          <a:noFill/>
          <a:extLst>
            <a:ext uri="{909E8E84-426E-40DD-AFC4-6F175D3DCCD1}">
              <a14:hiddenFill xmlns:a14="http://schemas.microsoft.com/office/drawing/2010/main">
                <a:solidFill>
                  <a:srgbClr val="FFFFFF"/>
                </a:solidFill>
              </a14:hiddenFill>
            </a:ext>
          </a:extLst>
        </p:spPr>
      </p:pic>
      <p:sp>
        <p:nvSpPr>
          <p:cNvPr id="475" name="مربع نص 474">
            <a:extLst>
              <a:ext uri="{FF2B5EF4-FFF2-40B4-BE49-F238E27FC236}">
                <a16:creationId xmlns:a16="http://schemas.microsoft.com/office/drawing/2014/main" id="{3D9945B8-9265-4FBE-B608-76A2FC0E70A1}"/>
              </a:ext>
            </a:extLst>
          </p:cNvPr>
          <p:cNvSpPr txBox="1"/>
          <p:nvPr/>
        </p:nvSpPr>
        <p:spPr>
          <a:xfrm>
            <a:off x="6804708" y="4339597"/>
            <a:ext cx="893157" cy="307777"/>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ysClr val="windowText" lastClr="000000"/>
                </a:solidFill>
                <a:effectLst/>
                <a:uLnTx/>
                <a:uFillTx/>
              </a:rPr>
              <a:t>اسم الطالبة</a:t>
            </a:r>
          </a:p>
        </p:txBody>
      </p:sp>
      <p:sp>
        <p:nvSpPr>
          <p:cNvPr id="476" name="مربع نص 475">
            <a:extLst>
              <a:ext uri="{FF2B5EF4-FFF2-40B4-BE49-F238E27FC236}">
                <a16:creationId xmlns:a16="http://schemas.microsoft.com/office/drawing/2014/main" id="{0712790B-5792-4138-B2A8-88C6EC6651B6}"/>
              </a:ext>
            </a:extLst>
          </p:cNvPr>
          <p:cNvSpPr txBox="1"/>
          <p:nvPr/>
        </p:nvSpPr>
        <p:spPr>
          <a:xfrm>
            <a:off x="8012551" y="4274091"/>
            <a:ext cx="860079" cy="307777"/>
          </a:xfrm>
          <a:prstGeom prst="rect">
            <a:avLst/>
          </a:prstGeom>
          <a:noFill/>
        </p:spPr>
        <p:txBody>
          <a:bodyPr wrap="square" rtlCol="1">
            <a:spAutoFit/>
          </a:bodyPr>
          <a:lstStyle/>
          <a:p>
            <a:pPr marL="0" marR="0" lvl="0" indent="0" defTabSz="914400" rtl="1" eaLnBrk="1" fontAlgn="auto" latinLnBrk="0" hangingPunct="0">
              <a:lnSpc>
                <a:spcPct val="100000"/>
              </a:lnSpc>
              <a:spcBef>
                <a:spcPts val="0"/>
              </a:spcBef>
              <a:spcAft>
                <a:spcPts val="0"/>
              </a:spcAft>
              <a:buClrTx/>
              <a:buSzTx/>
              <a:buFontTx/>
              <a:buNone/>
              <a:tabLst/>
              <a:defRPr/>
            </a:pPr>
            <a:r>
              <a:rPr kumimoji="0" lang="ar-SA" sz="1800" b="0" i="0" u="none" strike="noStrike" kern="0" cap="none" spc="0" normalizeH="0" baseline="0" noProof="0" dirty="0">
                <a:ln>
                  <a:noFill/>
                </a:ln>
                <a:solidFill>
                  <a:srgbClr val="FF0000"/>
                </a:solidFill>
                <a:effectLst/>
                <a:uLnTx/>
                <a:uFillTx/>
              </a:rPr>
              <a:t>اسم الطالبة</a:t>
            </a:r>
          </a:p>
        </p:txBody>
      </p:sp>
    </p:spTree>
    <p:extLst>
      <p:ext uri="{BB962C8B-B14F-4D97-AF65-F5344CB8AC3E}">
        <p14:creationId xmlns:p14="http://schemas.microsoft.com/office/powerpoint/2010/main" val="1629082065"/>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29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
                                        </p:tgtEl>
                                        <p:attrNameLst>
                                          <p:attrName>style.visibility</p:attrName>
                                        </p:attrNameLst>
                                      </p:cBhvr>
                                      <p:to>
                                        <p:strVal val="visible"/>
                                      </p:to>
                                    </p:set>
                                  </p:childTnLst>
                                </p:cTn>
                              </p:par>
                            </p:childTnLst>
                          </p:cTn>
                        </p:par>
                      </p:childTnLst>
                    </p:cTn>
                  </p:par>
                </p:childTnLst>
              </p:cTn>
              <p:nextCondLst>
                <p:cond evt="onClick" delay="0">
                  <p:tgtEl>
                    <p:spTgt spid="297"/>
                  </p:tgtEl>
                </p:cond>
              </p:nextCondLst>
            </p:seq>
            <p:seq concurrent="1" nextAc="seek">
              <p:cTn id="15" restart="whenNotActive" fill="hold" evtFilter="cancelBubble" nodeType="interactiveSeq">
                <p:stCondLst>
                  <p:cond evt="onClick" delay="0">
                    <p:tgtEl>
                      <p:spTgt spid="301"/>
                    </p:tgtEl>
                  </p:cond>
                </p:stCondLst>
                <p:endSync evt="end" delay="0">
                  <p:rtn val="all"/>
                </p:endSync>
                <p:childTnLst>
                  <p:par>
                    <p:cTn id="16" fill="hold">
                      <p:stCondLst>
                        <p:cond delay="0"/>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02"/>
                                        </p:tgtEl>
                                        <p:attrNameLst>
                                          <p:attrName>style.visibility</p:attrName>
                                        </p:attrNameLst>
                                      </p:cBhvr>
                                      <p:to>
                                        <p:strVal val="visible"/>
                                      </p:to>
                                    </p:set>
                                    <p:animEffect transition="in" filter="wipe(down)">
                                      <p:cBhvr>
                                        <p:cTn id="20" dur="580">
                                          <p:stCondLst>
                                            <p:cond delay="0"/>
                                          </p:stCondLst>
                                        </p:cTn>
                                        <p:tgtEl>
                                          <p:spTgt spid="302"/>
                                        </p:tgtEl>
                                      </p:cBhvr>
                                    </p:animEffect>
                                    <p:anim calcmode="lin" valueType="num">
                                      <p:cBhvr>
                                        <p:cTn id="21" dur="1822" tmFilter="0,0; 0.14,0.36; 0.43,0.73; 0.71,0.91; 1.0,1.0">
                                          <p:stCondLst>
                                            <p:cond delay="0"/>
                                          </p:stCondLst>
                                        </p:cTn>
                                        <p:tgtEl>
                                          <p:spTgt spid="30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0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0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0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02"/>
                                        </p:tgtEl>
                                        <p:attrNameLst>
                                          <p:attrName>ppt_y</p:attrName>
                                        </p:attrNameLst>
                                      </p:cBhvr>
                                      <p:tavLst>
                                        <p:tav tm="0" fmla="#ppt_y-sin(pi*$)/81">
                                          <p:val>
                                            <p:fltVal val="0"/>
                                          </p:val>
                                        </p:tav>
                                        <p:tav tm="100000">
                                          <p:val>
                                            <p:fltVal val="1"/>
                                          </p:val>
                                        </p:tav>
                                      </p:tavLst>
                                    </p:anim>
                                    <p:animScale>
                                      <p:cBhvr>
                                        <p:cTn id="26" dur="26">
                                          <p:stCondLst>
                                            <p:cond delay="650"/>
                                          </p:stCondLst>
                                        </p:cTn>
                                        <p:tgtEl>
                                          <p:spTgt spid="302"/>
                                        </p:tgtEl>
                                      </p:cBhvr>
                                      <p:to x="100000" y="60000"/>
                                    </p:animScale>
                                    <p:animScale>
                                      <p:cBhvr>
                                        <p:cTn id="27" dur="166" decel="50000">
                                          <p:stCondLst>
                                            <p:cond delay="676"/>
                                          </p:stCondLst>
                                        </p:cTn>
                                        <p:tgtEl>
                                          <p:spTgt spid="302"/>
                                        </p:tgtEl>
                                      </p:cBhvr>
                                      <p:to x="100000" y="100000"/>
                                    </p:animScale>
                                    <p:animScale>
                                      <p:cBhvr>
                                        <p:cTn id="28" dur="26">
                                          <p:stCondLst>
                                            <p:cond delay="1312"/>
                                          </p:stCondLst>
                                        </p:cTn>
                                        <p:tgtEl>
                                          <p:spTgt spid="302"/>
                                        </p:tgtEl>
                                      </p:cBhvr>
                                      <p:to x="100000" y="80000"/>
                                    </p:animScale>
                                    <p:animScale>
                                      <p:cBhvr>
                                        <p:cTn id="29" dur="166" decel="50000">
                                          <p:stCondLst>
                                            <p:cond delay="1338"/>
                                          </p:stCondLst>
                                        </p:cTn>
                                        <p:tgtEl>
                                          <p:spTgt spid="302"/>
                                        </p:tgtEl>
                                      </p:cBhvr>
                                      <p:to x="100000" y="100000"/>
                                    </p:animScale>
                                    <p:animScale>
                                      <p:cBhvr>
                                        <p:cTn id="30" dur="26">
                                          <p:stCondLst>
                                            <p:cond delay="1642"/>
                                          </p:stCondLst>
                                        </p:cTn>
                                        <p:tgtEl>
                                          <p:spTgt spid="302"/>
                                        </p:tgtEl>
                                      </p:cBhvr>
                                      <p:to x="100000" y="90000"/>
                                    </p:animScale>
                                    <p:animScale>
                                      <p:cBhvr>
                                        <p:cTn id="31" dur="166" decel="50000">
                                          <p:stCondLst>
                                            <p:cond delay="1668"/>
                                          </p:stCondLst>
                                        </p:cTn>
                                        <p:tgtEl>
                                          <p:spTgt spid="302"/>
                                        </p:tgtEl>
                                      </p:cBhvr>
                                      <p:to x="100000" y="100000"/>
                                    </p:animScale>
                                    <p:animScale>
                                      <p:cBhvr>
                                        <p:cTn id="32" dur="26">
                                          <p:stCondLst>
                                            <p:cond delay="1808"/>
                                          </p:stCondLst>
                                        </p:cTn>
                                        <p:tgtEl>
                                          <p:spTgt spid="302"/>
                                        </p:tgtEl>
                                      </p:cBhvr>
                                      <p:to x="100000" y="95000"/>
                                    </p:animScale>
                                    <p:animScale>
                                      <p:cBhvr>
                                        <p:cTn id="33" dur="166" decel="50000">
                                          <p:stCondLst>
                                            <p:cond delay="1834"/>
                                          </p:stCondLst>
                                        </p:cTn>
                                        <p:tgtEl>
                                          <p:spTgt spid="302"/>
                                        </p:tgtEl>
                                      </p:cBhvr>
                                      <p:to x="100000" y="100000"/>
                                    </p:animScale>
                                  </p:childTnLst>
                                </p:cTn>
                              </p:par>
                            </p:childTnLst>
                          </p:cTn>
                        </p:par>
                      </p:childTnLst>
                    </p:cTn>
                  </p:par>
                </p:childTnLst>
              </p:cTn>
              <p:nextCondLst>
                <p:cond evt="onClick" delay="0">
                  <p:tgtEl>
                    <p:spTgt spid="301"/>
                  </p:tgtEl>
                </p:cond>
              </p:nextCondLst>
            </p:seq>
            <p:seq concurrent="1" nextAc="seek">
              <p:cTn id="34" restart="whenNotActive" fill="hold" evtFilter="cancelBubble" nodeType="interactiveSeq">
                <p:stCondLst>
                  <p:cond evt="onClick" delay="0">
                    <p:tgtEl>
                      <p:spTgt spid="303"/>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6"/>
                                        </p:tgtEl>
                                        <p:attrNameLst>
                                          <p:attrName>style.visibility</p:attrName>
                                        </p:attrNameLst>
                                      </p:cBhvr>
                                      <p:to>
                                        <p:strVal val="visible"/>
                                      </p:to>
                                    </p:set>
                                  </p:childTnLst>
                                </p:cTn>
                              </p:par>
                            </p:childTnLst>
                          </p:cTn>
                        </p:par>
                      </p:childTnLst>
                    </p:cTn>
                  </p:par>
                </p:childTnLst>
              </p:cTn>
              <p:nextCondLst>
                <p:cond evt="onClick" delay="0">
                  <p:tgtEl>
                    <p:spTgt spid="303"/>
                  </p:tgtEl>
                </p:cond>
              </p:nextCondLst>
            </p:seq>
            <p:seq concurrent="1" nextAc="seek">
              <p:cTn id="47" restart="whenNotActive" fill="hold" evtFilter="cancelBubble" nodeType="interactiveSeq">
                <p:stCondLst>
                  <p:cond evt="onClick" delay="0">
                    <p:tgtEl>
                      <p:spTgt spid="306"/>
                    </p:tgtEl>
                  </p:cond>
                </p:stCondLst>
                <p:endSync evt="end" delay="0">
                  <p:rtn val="all"/>
                </p:endSync>
                <p:childTnLst>
                  <p:par>
                    <p:cTn id="48" fill="hold">
                      <p:stCondLst>
                        <p:cond delay="0"/>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307"/>
                                        </p:tgtEl>
                                        <p:attrNameLst>
                                          <p:attrName>style.visibility</p:attrName>
                                        </p:attrNameLst>
                                      </p:cBhvr>
                                      <p:to>
                                        <p:strVal val="visible"/>
                                      </p:to>
                                    </p:set>
                                    <p:animEffect transition="in" filter="wipe(down)">
                                      <p:cBhvr>
                                        <p:cTn id="52" dur="580">
                                          <p:stCondLst>
                                            <p:cond delay="0"/>
                                          </p:stCondLst>
                                        </p:cTn>
                                        <p:tgtEl>
                                          <p:spTgt spid="307"/>
                                        </p:tgtEl>
                                      </p:cBhvr>
                                    </p:animEffect>
                                    <p:anim calcmode="lin" valueType="num">
                                      <p:cBhvr>
                                        <p:cTn id="53" dur="1822" tmFilter="0,0; 0.14,0.36; 0.43,0.73; 0.71,0.91; 1.0,1.0">
                                          <p:stCondLst>
                                            <p:cond delay="0"/>
                                          </p:stCondLst>
                                        </p:cTn>
                                        <p:tgtEl>
                                          <p:spTgt spid="307"/>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07"/>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07"/>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07"/>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07"/>
                                        </p:tgtEl>
                                        <p:attrNameLst>
                                          <p:attrName>ppt_y</p:attrName>
                                        </p:attrNameLst>
                                      </p:cBhvr>
                                      <p:tavLst>
                                        <p:tav tm="0" fmla="#ppt_y-sin(pi*$)/81">
                                          <p:val>
                                            <p:fltVal val="0"/>
                                          </p:val>
                                        </p:tav>
                                        <p:tav tm="100000">
                                          <p:val>
                                            <p:fltVal val="1"/>
                                          </p:val>
                                        </p:tav>
                                      </p:tavLst>
                                    </p:anim>
                                    <p:animScale>
                                      <p:cBhvr>
                                        <p:cTn id="58" dur="26">
                                          <p:stCondLst>
                                            <p:cond delay="650"/>
                                          </p:stCondLst>
                                        </p:cTn>
                                        <p:tgtEl>
                                          <p:spTgt spid="307"/>
                                        </p:tgtEl>
                                      </p:cBhvr>
                                      <p:to x="100000" y="60000"/>
                                    </p:animScale>
                                    <p:animScale>
                                      <p:cBhvr>
                                        <p:cTn id="59" dur="166" decel="50000">
                                          <p:stCondLst>
                                            <p:cond delay="676"/>
                                          </p:stCondLst>
                                        </p:cTn>
                                        <p:tgtEl>
                                          <p:spTgt spid="307"/>
                                        </p:tgtEl>
                                      </p:cBhvr>
                                      <p:to x="100000" y="100000"/>
                                    </p:animScale>
                                    <p:animScale>
                                      <p:cBhvr>
                                        <p:cTn id="60" dur="26">
                                          <p:stCondLst>
                                            <p:cond delay="1312"/>
                                          </p:stCondLst>
                                        </p:cTn>
                                        <p:tgtEl>
                                          <p:spTgt spid="307"/>
                                        </p:tgtEl>
                                      </p:cBhvr>
                                      <p:to x="100000" y="80000"/>
                                    </p:animScale>
                                    <p:animScale>
                                      <p:cBhvr>
                                        <p:cTn id="61" dur="166" decel="50000">
                                          <p:stCondLst>
                                            <p:cond delay="1338"/>
                                          </p:stCondLst>
                                        </p:cTn>
                                        <p:tgtEl>
                                          <p:spTgt spid="307"/>
                                        </p:tgtEl>
                                      </p:cBhvr>
                                      <p:to x="100000" y="100000"/>
                                    </p:animScale>
                                    <p:animScale>
                                      <p:cBhvr>
                                        <p:cTn id="62" dur="26">
                                          <p:stCondLst>
                                            <p:cond delay="1642"/>
                                          </p:stCondLst>
                                        </p:cTn>
                                        <p:tgtEl>
                                          <p:spTgt spid="307"/>
                                        </p:tgtEl>
                                      </p:cBhvr>
                                      <p:to x="100000" y="90000"/>
                                    </p:animScale>
                                    <p:animScale>
                                      <p:cBhvr>
                                        <p:cTn id="63" dur="166" decel="50000">
                                          <p:stCondLst>
                                            <p:cond delay="1668"/>
                                          </p:stCondLst>
                                        </p:cTn>
                                        <p:tgtEl>
                                          <p:spTgt spid="307"/>
                                        </p:tgtEl>
                                      </p:cBhvr>
                                      <p:to x="100000" y="100000"/>
                                    </p:animScale>
                                    <p:animScale>
                                      <p:cBhvr>
                                        <p:cTn id="64" dur="26">
                                          <p:stCondLst>
                                            <p:cond delay="1808"/>
                                          </p:stCondLst>
                                        </p:cTn>
                                        <p:tgtEl>
                                          <p:spTgt spid="307"/>
                                        </p:tgtEl>
                                      </p:cBhvr>
                                      <p:to x="100000" y="95000"/>
                                    </p:animScale>
                                    <p:animScale>
                                      <p:cBhvr>
                                        <p:cTn id="65" dur="166" decel="50000">
                                          <p:stCondLst>
                                            <p:cond delay="1834"/>
                                          </p:stCondLst>
                                        </p:cTn>
                                        <p:tgtEl>
                                          <p:spTgt spid="307"/>
                                        </p:tgtEl>
                                      </p:cBhvr>
                                      <p:to x="100000" y="100000"/>
                                    </p:animScale>
                                  </p:childTnLst>
                                </p:cTn>
                              </p:par>
                            </p:childTnLst>
                          </p:cTn>
                        </p:par>
                      </p:childTnLst>
                    </p:cTn>
                  </p:par>
                </p:childTnLst>
              </p:cTn>
              <p:nextCondLst>
                <p:cond evt="onClick" delay="0">
                  <p:tgtEl>
                    <p:spTgt spid="306"/>
                  </p:tgtEl>
                </p:cond>
              </p:nextCondLst>
            </p:seq>
            <p:seq concurrent="1" nextAc="seek">
              <p:cTn id="66" restart="whenNotActive" fill="hold" evtFilter="cancelBubble" nodeType="interactiveSeq">
                <p:stCondLst>
                  <p:cond evt="onClick" delay="0">
                    <p:tgtEl>
                      <p:spTgt spid="308"/>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11"/>
                                        </p:tgtEl>
                                        <p:attrNameLst>
                                          <p:attrName>style.visibility</p:attrName>
                                        </p:attrNameLst>
                                      </p:cBhvr>
                                      <p:to>
                                        <p:strVal val="visible"/>
                                      </p:to>
                                    </p:set>
                                  </p:childTnLst>
                                </p:cTn>
                              </p:par>
                            </p:childTnLst>
                          </p:cTn>
                        </p:par>
                      </p:childTnLst>
                    </p:cTn>
                  </p:par>
                </p:childTnLst>
              </p:cTn>
              <p:nextCondLst>
                <p:cond evt="onClick" delay="0">
                  <p:tgtEl>
                    <p:spTgt spid="308"/>
                  </p:tgtEl>
                </p:cond>
              </p:nextCondLst>
            </p:seq>
            <p:seq concurrent="1" nextAc="seek">
              <p:cTn id="79" restart="whenNotActive" fill="hold" evtFilter="cancelBubble" nodeType="interactiveSeq">
                <p:stCondLst>
                  <p:cond evt="onClick" delay="0">
                    <p:tgtEl>
                      <p:spTgt spid="311"/>
                    </p:tgtEl>
                  </p:cond>
                </p:stCondLst>
                <p:endSync evt="end" delay="0">
                  <p:rtn val="all"/>
                </p:endSync>
                <p:childTnLst>
                  <p:par>
                    <p:cTn id="80" fill="hold">
                      <p:stCondLst>
                        <p:cond delay="0"/>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312"/>
                                        </p:tgtEl>
                                        <p:attrNameLst>
                                          <p:attrName>style.visibility</p:attrName>
                                        </p:attrNameLst>
                                      </p:cBhvr>
                                      <p:to>
                                        <p:strVal val="visible"/>
                                      </p:to>
                                    </p:set>
                                    <p:animEffect transition="in" filter="wipe(down)">
                                      <p:cBhvr>
                                        <p:cTn id="84" dur="580">
                                          <p:stCondLst>
                                            <p:cond delay="0"/>
                                          </p:stCondLst>
                                        </p:cTn>
                                        <p:tgtEl>
                                          <p:spTgt spid="312"/>
                                        </p:tgtEl>
                                      </p:cBhvr>
                                    </p:animEffect>
                                    <p:anim calcmode="lin" valueType="num">
                                      <p:cBhvr>
                                        <p:cTn id="85" dur="1822" tmFilter="0,0; 0.14,0.36; 0.43,0.73; 0.71,0.91; 1.0,1.0">
                                          <p:stCondLst>
                                            <p:cond delay="0"/>
                                          </p:stCondLst>
                                        </p:cTn>
                                        <p:tgtEl>
                                          <p:spTgt spid="312"/>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12"/>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12"/>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12"/>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12"/>
                                        </p:tgtEl>
                                        <p:attrNameLst>
                                          <p:attrName>ppt_y</p:attrName>
                                        </p:attrNameLst>
                                      </p:cBhvr>
                                      <p:tavLst>
                                        <p:tav tm="0" fmla="#ppt_y-sin(pi*$)/81">
                                          <p:val>
                                            <p:fltVal val="0"/>
                                          </p:val>
                                        </p:tav>
                                        <p:tav tm="100000">
                                          <p:val>
                                            <p:fltVal val="1"/>
                                          </p:val>
                                        </p:tav>
                                      </p:tavLst>
                                    </p:anim>
                                    <p:animScale>
                                      <p:cBhvr>
                                        <p:cTn id="90" dur="26">
                                          <p:stCondLst>
                                            <p:cond delay="650"/>
                                          </p:stCondLst>
                                        </p:cTn>
                                        <p:tgtEl>
                                          <p:spTgt spid="312"/>
                                        </p:tgtEl>
                                      </p:cBhvr>
                                      <p:to x="100000" y="60000"/>
                                    </p:animScale>
                                    <p:animScale>
                                      <p:cBhvr>
                                        <p:cTn id="91" dur="166" decel="50000">
                                          <p:stCondLst>
                                            <p:cond delay="676"/>
                                          </p:stCondLst>
                                        </p:cTn>
                                        <p:tgtEl>
                                          <p:spTgt spid="312"/>
                                        </p:tgtEl>
                                      </p:cBhvr>
                                      <p:to x="100000" y="100000"/>
                                    </p:animScale>
                                    <p:animScale>
                                      <p:cBhvr>
                                        <p:cTn id="92" dur="26">
                                          <p:stCondLst>
                                            <p:cond delay="1312"/>
                                          </p:stCondLst>
                                        </p:cTn>
                                        <p:tgtEl>
                                          <p:spTgt spid="312"/>
                                        </p:tgtEl>
                                      </p:cBhvr>
                                      <p:to x="100000" y="80000"/>
                                    </p:animScale>
                                    <p:animScale>
                                      <p:cBhvr>
                                        <p:cTn id="93" dur="166" decel="50000">
                                          <p:stCondLst>
                                            <p:cond delay="1338"/>
                                          </p:stCondLst>
                                        </p:cTn>
                                        <p:tgtEl>
                                          <p:spTgt spid="312"/>
                                        </p:tgtEl>
                                      </p:cBhvr>
                                      <p:to x="100000" y="100000"/>
                                    </p:animScale>
                                    <p:animScale>
                                      <p:cBhvr>
                                        <p:cTn id="94" dur="26">
                                          <p:stCondLst>
                                            <p:cond delay="1642"/>
                                          </p:stCondLst>
                                        </p:cTn>
                                        <p:tgtEl>
                                          <p:spTgt spid="312"/>
                                        </p:tgtEl>
                                      </p:cBhvr>
                                      <p:to x="100000" y="90000"/>
                                    </p:animScale>
                                    <p:animScale>
                                      <p:cBhvr>
                                        <p:cTn id="95" dur="166" decel="50000">
                                          <p:stCondLst>
                                            <p:cond delay="1668"/>
                                          </p:stCondLst>
                                        </p:cTn>
                                        <p:tgtEl>
                                          <p:spTgt spid="312"/>
                                        </p:tgtEl>
                                      </p:cBhvr>
                                      <p:to x="100000" y="100000"/>
                                    </p:animScale>
                                    <p:animScale>
                                      <p:cBhvr>
                                        <p:cTn id="96" dur="26">
                                          <p:stCondLst>
                                            <p:cond delay="1808"/>
                                          </p:stCondLst>
                                        </p:cTn>
                                        <p:tgtEl>
                                          <p:spTgt spid="312"/>
                                        </p:tgtEl>
                                      </p:cBhvr>
                                      <p:to x="100000" y="95000"/>
                                    </p:animScale>
                                    <p:animScale>
                                      <p:cBhvr>
                                        <p:cTn id="97" dur="166" decel="50000">
                                          <p:stCondLst>
                                            <p:cond delay="1834"/>
                                          </p:stCondLst>
                                        </p:cTn>
                                        <p:tgtEl>
                                          <p:spTgt spid="312"/>
                                        </p:tgtEl>
                                      </p:cBhvr>
                                      <p:to x="100000" y="100000"/>
                                    </p:animScale>
                                  </p:childTnLst>
                                </p:cTn>
                              </p:par>
                            </p:childTnLst>
                          </p:cTn>
                        </p:par>
                      </p:childTnLst>
                    </p:cTn>
                  </p:par>
                </p:childTnLst>
              </p:cTn>
              <p:nextCondLst>
                <p:cond evt="onClick" delay="0">
                  <p:tgtEl>
                    <p:spTgt spid="311"/>
                  </p:tgtEl>
                </p:cond>
              </p:nextCondLst>
            </p:seq>
            <p:seq concurrent="1" nextAc="seek">
              <p:cTn id="98" restart="whenNotActive" fill="hold" evtFilter="cancelBubble" nodeType="interactiveSeq">
                <p:stCondLst>
                  <p:cond evt="onClick" delay="0">
                    <p:tgtEl>
                      <p:spTgt spid="313"/>
                    </p:tgtEl>
                  </p:cond>
                </p:stCondLst>
                <p:endSync evt="end" delay="0">
                  <p:rtn val="all"/>
                </p:endSync>
                <p:childTnLst>
                  <p:par>
                    <p:cTn id="99" fill="hold">
                      <p:stCondLst>
                        <p:cond delay="0"/>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1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1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16"/>
                                        </p:tgtEl>
                                        <p:attrNameLst>
                                          <p:attrName>style.visibility</p:attrName>
                                        </p:attrNameLst>
                                      </p:cBhvr>
                                      <p:to>
                                        <p:strVal val="visible"/>
                                      </p:to>
                                    </p:set>
                                  </p:childTnLst>
                                </p:cTn>
                              </p:par>
                            </p:childTnLst>
                          </p:cTn>
                        </p:par>
                      </p:childTnLst>
                    </p:cTn>
                  </p:par>
                </p:childTnLst>
              </p:cTn>
              <p:nextCondLst>
                <p:cond evt="onClick" delay="0">
                  <p:tgtEl>
                    <p:spTgt spid="313"/>
                  </p:tgtEl>
                </p:cond>
              </p:nextCondLst>
            </p:seq>
            <p:seq concurrent="1" nextAc="seek">
              <p:cTn id="111" restart="whenNotActive" fill="hold" evtFilter="cancelBubble" nodeType="interactiveSeq">
                <p:stCondLst>
                  <p:cond evt="onClick" delay="0">
                    <p:tgtEl>
                      <p:spTgt spid="316"/>
                    </p:tgtEl>
                  </p:cond>
                </p:stCondLst>
                <p:endSync evt="end" delay="0">
                  <p:rtn val="all"/>
                </p:endSync>
                <p:childTnLst>
                  <p:par>
                    <p:cTn id="112" fill="hold">
                      <p:stCondLst>
                        <p:cond delay="0"/>
                      </p:stCondLst>
                      <p:childTnLst>
                        <p:par>
                          <p:cTn id="113" fill="hold">
                            <p:stCondLst>
                              <p:cond delay="0"/>
                            </p:stCondLst>
                            <p:childTnLst>
                              <p:par>
                                <p:cTn id="114" presetID="26" presetClass="entr" presetSubtype="0" fill="hold" nodeType="clickEffect">
                                  <p:stCondLst>
                                    <p:cond delay="0"/>
                                  </p:stCondLst>
                                  <p:childTnLst>
                                    <p:set>
                                      <p:cBhvr>
                                        <p:cTn id="115" dur="1" fill="hold">
                                          <p:stCondLst>
                                            <p:cond delay="0"/>
                                          </p:stCondLst>
                                        </p:cTn>
                                        <p:tgtEl>
                                          <p:spTgt spid="317"/>
                                        </p:tgtEl>
                                        <p:attrNameLst>
                                          <p:attrName>style.visibility</p:attrName>
                                        </p:attrNameLst>
                                      </p:cBhvr>
                                      <p:to>
                                        <p:strVal val="visible"/>
                                      </p:to>
                                    </p:set>
                                    <p:animEffect transition="in" filter="wipe(down)">
                                      <p:cBhvr>
                                        <p:cTn id="116" dur="580">
                                          <p:stCondLst>
                                            <p:cond delay="0"/>
                                          </p:stCondLst>
                                        </p:cTn>
                                        <p:tgtEl>
                                          <p:spTgt spid="317"/>
                                        </p:tgtEl>
                                      </p:cBhvr>
                                    </p:animEffect>
                                    <p:anim calcmode="lin" valueType="num">
                                      <p:cBhvr>
                                        <p:cTn id="117" dur="1822" tmFilter="0,0; 0.14,0.36; 0.43,0.73; 0.71,0.91; 1.0,1.0">
                                          <p:stCondLst>
                                            <p:cond delay="0"/>
                                          </p:stCondLst>
                                        </p:cTn>
                                        <p:tgtEl>
                                          <p:spTgt spid="317"/>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317"/>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317"/>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317"/>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317"/>
                                        </p:tgtEl>
                                        <p:attrNameLst>
                                          <p:attrName>ppt_y</p:attrName>
                                        </p:attrNameLst>
                                      </p:cBhvr>
                                      <p:tavLst>
                                        <p:tav tm="0" fmla="#ppt_y-sin(pi*$)/81">
                                          <p:val>
                                            <p:fltVal val="0"/>
                                          </p:val>
                                        </p:tav>
                                        <p:tav tm="100000">
                                          <p:val>
                                            <p:fltVal val="1"/>
                                          </p:val>
                                        </p:tav>
                                      </p:tavLst>
                                    </p:anim>
                                    <p:animScale>
                                      <p:cBhvr>
                                        <p:cTn id="122" dur="26">
                                          <p:stCondLst>
                                            <p:cond delay="650"/>
                                          </p:stCondLst>
                                        </p:cTn>
                                        <p:tgtEl>
                                          <p:spTgt spid="317"/>
                                        </p:tgtEl>
                                      </p:cBhvr>
                                      <p:to x="100000" y="60000"/>
                                    </p:animScale>
                                    <p:animScale>
                                      <p:cBhvr>
                                        <p:cTn id="123" dur="166" decel="50000">
                                          <p:stCondLst>
                                            <p:cond delay="676"/>
                                          </p:stCondLst>
                                        </p:cTn>
                                        <p:tgtEl>
                                          <p:spTgt spid="317"/>
                                        </p:tgtEl>
                                      </p:cBhvr>
                                      <p:to x="100000" y="100000"/>
                                    </p:animScale>
                                    <p:animScale>
                                      <p:cBhvr>
                                        <p:cTn id="124" dur="26">
                                          <p:stCondLst>
                                            <p:cond delay="1312"/>
                                          </p:stCondLst>
                                        </p:cTn>
                                        <p:tgtEl>
                                          <p:spTgt spid="317"/>
                                        </p:tgtEl>
                                      </p:cBhvr>
                                      <p:to x="100000" y="80000"/>
                                    </p:animScale>
                                    <p:animScale>
                                      <p:cBhvr>
                                        <p:cTn id="125" dur="166" decel="50000">
                                          <p:stCondLst>
                                            <p:cond delay="1338"/>
                                          </p:stCondLst>
                                        </p:cTn>
                                        <p:tgtEl>
                                          <p:spTgt spid="317"/>
                                        </p:tgtEl>
                                      </p:cBhvr>
                                      <p:to x="100000" y="100000"/>
                                    </p:animScale>
                                    <p:animScale>
                                      <p:cBhvr>
                                        <p:cTn id="126" dur="26">
                                          <p:stCondLst>
                                            <p:cond delay="1642"/>
                                          </p:stCondLst>
                                        </p:cTn>
                                        <p:tgtEl>
                                          <p:spTgt spid="317"/>
                                        </p:tgtEl>
                                      </p:cBhvr>
                                      <p:to x="100000" y="90000"/>
                                    </p:animScale>
                                    <p:animScale>
                                      <p:cBhvr>
                                        <p:cTn id="127" dur="166" decel="50000">
                                          <p:stCondLst>
                                            <p:cond delay="1668"/>
                                          </p:stCondLst>
                                        </p:cTn>
                                        <p:tgtEl>
                                          <p:spTgt spid="317"/>
                                        </p:tgtEl>
                                      </p:cBhvr>
                                      <p:to x="100000" y="100000"/>
                                    </p:animScale>
                                    <p:animScale>
                                      <p:cBhvr>
                                        <p:cTn id="128" dur="26">
                                          <p:stCondLst>
                                            <p:cond delay="1808"/>
                                          </p:stCondLst>
                                        </p:cTn>
                                        <p:tgtEl>
                                          <p:spTgt spid="317"/>
                                        </p:tgtEl>
                                      </p:cBhvr>
                                      <p:to x="100000" y="95000"/>
                                    </p:animScale>
                                    <p:animScale>
                                      <p:cBhvr>
                                        <p:cTn id="129" dur="166" decel="50000">
                                          <p:stCondLst>
                                            <p:cond delay="1834"/>
                                          </p:stCondLst>
                                        </p:cTn>
                                        <p:tgtEl>
                                          <p:spTgt spid="317"/>
                                        </p:tgtEl>
                                      </p:cBhvr>
                                      <p:to x="100000" y="100000"/>
                                    </p:animScale>
                                  </p:childTnLst>
                                </p:cTn>
                              </p:par>
                            </p:childTnLst>
                          </p:cTn>
                        </p:par>
                      </p:childTnLst>
                    </p:cTn>
                  </p:par>
                </p:childTnLst>
              </p:cTn>
              <p:nextCondLst>
                <p:cond evt="onClick" delay="0">
                  <p:tgtEl>
                    <p:spTgt spid="316"/>
                  </p:tgtEl>
                </p:cond>
              </p:nextCondLst>
            </p:seq>
            <p:seq concurrent="1" nextAc="seek">
              <p:cTn id="130" restart="whenNotActive" fill="hold" evtFilter="cancelBubble" nodeType="interactiveSeq">
                <p:stCondLst>
                  <p:cond evt="onClick" delay="0">
                    <p:tgtEl>
                      <p:spTgt spid="318"/>
                    </p:tgtEl>
                  </p:cond>
                </p:stCondLst>
                <p:endSync evt="end" delay="0">
                  <p:rtn val="all"/>
                </p:endSync>
                <p:childTnLst>
                  <p:par>
                    <p:cTn id="131" fill="hold">
                      <p:stCondLst>
                        <p:cond delay="0"/>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1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32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321"/>
                                        </p:tgtEl>
                                        <p:attrNameLst>
                                          <p:attrName>style.visibility</p:attrName>
                                        </p:attrNameLst>
                                      </p:cBhvr>
                                      <p:to>
                                        <p:strVal val="visible"/>
                                      </p:to>
                                    </p:set>
                                  </p:childTnLst>
                                </p:cTn>
                              </p:par>
                            </p:childTnLst>
                          </p:cTn>
                        </p:par>
                      </p:childTnLst>
                    </p:cTn>
                  </p:par>
                </p:childTnLst>
              </p:cTn>
              <p:nextCondLst>
                <p:cond evt="onClick" delay="0">
                  <p:tgtEl>
                    <p:spTgt spid="318"/>
                  </p:tgtEl>
                </p:cond>
              </p:nextCondLst>
            </p:seq>
            <p:seq concurrent="1" nextAc="seek">
              <p:cTn id="143" restart="whenNotActive" fill="hold" evtFilter="cancelBubble" nodeType="interactiveSeq">
                <p:stCondLst>
                  <p:cond evt="onClick" delay="0">
                    <p:tgtEl>
                      <p:spTgt spid="321"/>
                    </p:tgtEl>
                  </p:cond>
                </p:stCondLst>
                <p:endSync evt="end" delay="0">
                  <p:rtn val="all"/>
                </p:endSync>
                <p:childTnLst>
                  <p:par>
                    <p:cTn id="144" fill="hold">
                      <p:stCondLst>
                        <p:cond delay="0"/>
                      </p:stCondLst>
                      <p:childTnLst>
                        <p:par>
                          <p:cTn id="145" fill="hold">
                            <p:stCondLst>
                              <p:cond delay="0"/>
                            </p:stCondLst>
                            <p:childTnLst>
                              <p:par>
                                <p:cTn id="146" presetID="26" presetClass="entr" presetSubtype="0" fill="hold" nodeType="clickEffect">
                                  <p:stCondLst>
                                    <p:cond delay="0"/>
                                  </p:stCondLst>
                                  <p:childTnLst>
                                    <p:set>
                                      <p:cBhvr>
                                        <p:cTn id="147" dur="1" fill="hold">
                                          <p:stCondLst>
                                            <p:cond delay="0"/>
                                          </p:stCondLst>
                                        </p:cTn>
                                        <p:tgtEl>
                                          <p:spTgt spid="322"/>
                                        </p:tgtEl>
                                        <p:attrNameLst>
                                          <p:attrName>style.visibility</p:attrName>
                                        </p:attrNameLst>
                                      </p:cBhvr>
                                      <p:to>
                                        <p:strVal val="visible"/>
                                      </p:to>
                                    </p:set>
                                    <p:animEffect transition="in" filter="wipe(down)">
                                      <p:cBhvr>
                                        <p:cTn id="148" dur="580">
                                          <p:stCondLst>
                                            <p:cond delay="0"/>
                                          </p:stCondLst>
                                        </p:cTn>
                                        <p:tgtEl>
                                          <p:spTgt spid="322"/>
                                        </p:tgtEl>
                                      </p:cBhvr>
                                    </p:animEffect>
                                    <p:anim calcmode="lin" valueType="num">
                                      <p:cBhvr>
                                        <p:cTn id="149" dur="1822" tmFilter="0,0; 0.14,0.36; 0.43,0.73; 0.71,0.91; 1.0,1.0">
                                          <p:stCondLst>
                                            <p:cond delay="0"/>
                                          </p:stCondLst>
                                        </p:cTn>
                                        <p:tgtEl>
                                          <p:spTgt spid="322"/>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322"/>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322"/>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322"/>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322"/>
                                        </p:tgtEl>
                                        <p:attrNameLst>
                                          <p:attrName>ppt_y</p:attrName>
                                        </p:attrNameLst>
                                      </p:cBhvr>
                                      <p:tavLst>
                                        <p:tav tm="0" fmla="#ppt_y-sin(pi*$)/81">
                                          <p:val>
                                            <p:fltVal val="0"/>
                                          </p:val>
                                        </p:tav>
                                        <p:tav tm="100000">
                                          <p:val>
                                            <p:fltVal val="1"/>
                                          </p:val>
                                        </p:tav>
                                      </p:tavLst>
                                    </p:anim>
                                    <p:animScale>
                                      <p:cBhvr>
                                        <p:cTn id="154" dur="26">
                                          <p:stCondLst>
                                            <p:cond delay="650"/>
                                          </p:stCondLst>
                                        </p:cTn>
                                        <p:tgtEl>
                                          <p:spTgt spid="322"/>
                                        </p:tgtEl>
                                      </p:cBhvr>
                                      <p:to x="100000" y="60000"/>
                                    </p:animScale>
                                    <p:animScale>
                                      <p:cBhvr>
                                        <p:cTn id="155" dur="166" decel="50000">
                                          <p:stCondLst>
                                            <p:cond delay="676"/>
                                          </p:stCondLst>
                                        </p:cTn>
                                        <p:tgtEl>
                                          <p:spTgt spid="322"/>
                                        </p:tgtEl>
                                      </p:cBhvr>
                                      <p:to x="100000" y="100000"/>
                                    </p:animScale>
                                    <p:animScale>
                                      <p:cBhvr>
                                        <p:cTn id="156" dur="26">
                                          <p:stCondLst>
                                            <p:cond delay="1312"/>
                                          </p:stCondLst>
                                        </p:cTn>
                                        <p:tgtEl>
                                          <p:spTgt spid="322"/>
                                        </p:tgtEl>
                                      </p:cBhvr>
                                      <p:to x="100000" y="80000"/>
                                    </p:animScale>
                                    <p:animScale>
                                      <p:cBhvr>
                                        <p:cTn id="157" dur="166" decel="50000">
                                          <p:stCondLst>
                                            <p:cond delay="1338"/>
                                          </p:stCondLst>
                                        </p:cTn>
                                        <p:tgtEl>
                                          <p:spTgt spid="322"/>
                                        </p:tgtEl>
                                      </p:cBhvr>
                                      <p:to x="100000" y="100000"/>
                                    </p:animScale>
                                    <p:animScale>
                                      <p:cBhvr>
                                        <p:cTn id="158" dur="26">
                                          <p:stCondLst>
                                            <p:cond delay="1642"/>
                                          </p:stCondLst>
                                        </p:cTn>
                                        <p:tgtEl>
                                          <p:spTgt spid="322"/>
                                        </p:tgtEl>
                                      </p:cBhvr>
                                      <p:to x="100000" y="90000"/>
                                    </p:animScale>
                                    <p:animScale>
                                      <p:cBhvr>
                                        <p:cTn id="159" dur="166" decel="50000">
                                          <p:stCondLst>
                                            <p:cond delay="1668"/>
                                          </p:stCondLst>
                                        </p:cTn>
                                        <p:tgtEl>
                                          <p:spTgt spid="322"/>
                                        </p:tgtEl>
                                      </p:cBhvr>
                                      <p:to x="100000" y="100000"/>
                                    </p:animScale>
                                    <p:animScale>
                                      <p:cBhvr>
                                        <p:cTn id="160" dur="26">
                                          <p:stCondLst>
                                            <p:cond delay="1808"/>
                                          </p:stCondLst>
                                        </p:cTn>
                                        <p:tgtEl>
                                          <p:spTgt spid="322"/>
                                        </p:tgtEl>
                                      </p:cBhvr>
                                      <p:to x="100000" y="95000"/>
                                    </p:animScale>
                                    <p:animScale>
                                      <p:cBhvr>
                                        <p:cTn id="161" dur="166" decel="50000">
                                          <p:stCondLst>
                                            <p:cond delay="1834"/>
                                          </p:stCondLst>
                                        </p:cTn>
                                        <p:tgtEl>
                                          <p:spTgt spid="322"/>
                                        </p:tgtEl>
                                      </p:cBhvr>
                                      <p:to x="100000" y="100000"/>
                                    </p:animScale>
                                  </p:childTnLst>
                                </p:cTn>
                              </p:par>
                            </p:childTnLst>
                          </p:cTn>
                        </p:par>
                      </p:childTnLst>
                    </p:cTn>
                  </p:par>
                </p:childTnLst>
              </p:cTn>
              <p:nextCondLst>
                <p:cond evt="onClick" delay="0">
                  <p:tgtEl>
                    <p:spTgt spid="321"/>
                  </p:tgtEl>
                </p:cond>
              </p:nextCondLst>
            </p:seq>
            <p:seq concurrent="1" nextAc="seek">
              <p:cTn id="162" restart="whenNotActive" fill="hold" evtFilter="cancelBubble" nodeType="interactiveSeq">
                <p:stCondLst>
                  <p:cond evt="onClick" delay="0">
                    <p:tgtEl>
                      <p:spTgt spid="323"/>
                    </p:tgtEl>
                  </p:cond>
                </p:stCondLst>
                <p:endSync evt="end" delay="0">
                  <p:rtn val="all"/>
                </p:endSync>
                <p:childTnLst>
                  <p:par>
                    <p:cTn id="163" fill="hold">
                      <p:stCondLst>
                        <p:cond delay="0"/>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324"/>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32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326"/>
                                        </p:tgtEl>
                                        <p:attrNameLst>
                                          <p:attrName>style.visibility</p:attrName>
                                        </p:attrNameLst>
                                      </p:cBhvr>
                                      <p:to>
                                        <p:strVal val="visible"/>
                                      </p:to>
                                    </p:set>
                                  </p:childTnLst>
                                </p:cTn>
                              </p:par>
                            </p:childTnLst>
                          </p:cTn>
                        </p:par>
                      </p:childTnLst>
                    </p:cTn>
                  </p:par>
                </p:childTnLst>
              </p:cTn>
              <p:nextCondLst>
                <p:cond evt="onClick" delay="0">
                  <p:tgtEl>
                    <p:spTgt spid="323"/>
                  </p:tgtEl>
                </p:cond>
              </p:nextCondLst>
            </p:seq>
            <p:seq concurrent="1" nextAc="seek">
              <p:cTn id="175" restart="whenNotActive" fill="hold" evtFilter="cancelBubble" nodeType="interactiveSeq">
                <p:stCondLst>
                  <p:cond evt="onClick" delay="0">
                    <p:tgtEl>
                      <p:spTgt spid="326"/>
                    </p:tgtEl>
                  </p:cond>
                </p:stCondLst>
                <p:endSync evt="end" delay="0">
                  <p:rtn val="all"/>
                </p:endSync>
                <p:childTnLst>
                  <p:par>
                    <p:cTn id="176" fill="hold">
                      <p:stCondLst>
                        <p:cond delay="0"/>
                      </p:stCondLst>
                      <p:childTnLst>
                        <p:par>
                          <p:cTn id="177" fill="hold">
                            <p:stCondLst>
                              <p:cond delay="0"/>
                            </p:stCondLst>
                            <p:childTnLst>
                              <p:par>
                                <p:cTn id="178" presetID="26" presetClass="entr" presetSubtype="0" fill="hold" nodeType="clickEffect">
                                  <p:stCondLst>
                                    <p:cond delay="0"/>
                                  </p:stCondLst>
                                  <p:childTnLst>
                                    <p:set>
                                      <p:cBhvr>
                                        <p:cTn id="179" dur="1" fill="hold">
                                          <p:stCondLst>
                                            <p:cond delay="0"/>
                                          </p:stCondLst>
                                        </p:cTn>
                                        <p:tgtEl>
                                          <p:spTgt spid="327"/>
                                        </p:tgtEl>
                                        <p:attrNameLst>
                                          <p:attrName>style.visibility</p:attrName>
                                        </p:attrNameLst>
                                      </p:cBhvr>
                                      <p:to>
                                        <p:strVal val="visible"/>
                                      </p:to>
                                    </p:set>
                                    <p:animEffect transition="in" filter="wipe(down)">
                                      <p:cBhvr>
                                        <p:cTn id="180" dur="580">
                                          <p:stCondLst>
                                            <p:cond delay="0"/>
                                          </p:stCondLst>
                                        </p:cTn>
                                        <p:tgtEl>
                                          <p:spTgt spid="327"/>
                                        </p:tgtEl>
                                      </p:cBhvr>
                                    </p:animEffect>
                                    <p:anim calcmode="lin" valueType="num">
                                      <p:cBhvr>
                                        <p:cTn id="181" dur="1822" tmFilter="0,0; 0.14,0.36; 0.43,0.73; 0.71,0.91; 1.0,1.0">
                                          <p:stCondLst>
                                            <p:cond delay="0"/>
                                          </p:stCondLst>
                                        </p:cTn>
                                        <p:tgtEl>
                                          <p:spTgt spid="327"/>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327"/>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327"/>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327"/>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327"/>
                                        </p:tgtEl>
                                        <p:attrNameLst>
                                          <p:attrName>ppt_y</p:attrName>
                                        </p:attrNameLst>
                                      </p:cBhvr>
                                      <p:tavLst>
                                        <p:tav tm="0" fmla="#ppt_y-sin(pi*$)/81">
                                          <p:val>
                                            <p:fltVal val="0"/>
                                          </p:val>
                                        </p:tav>
                                        <p:tav tm="100000">
                                          <p:val>
                                            <p:fltVal val="1"/>
                                          </p:val>
                                        </p:tav>
                                      </p:tavLst>
                                    </p:anim>
                                    <p:animScale>
                                      <p:cBhvr>
                                        <p:cTn id="186" dur="26">
                                          <p:stCondLst>
                                            <p:cond delay="650"/>
                                          </p:stCondLst>
                                        </p:cTn>
                                        <p:tgtEl>
                                          <p:spTgt spid="327"/>
                                        </p:tgtEl>
                                      </p:cBhvr>
                                      <p:to x="100000" y="60000"/>
                                    </p:animScale>
                                    <p:animScale>
                                      <p:cBhvr>
                                        <p:cTn id="187" dur="166" decel="50000">
                                          <p:stCondLst>
                                            <p:cond delay="676"/>
                                          </p:stCondLst>
                                        </p:cTn>
                                        <p:tgtEl>
                                          <p:spTgt spid="327"/>
                                        </p:tgtEl>
                                      </p:cBhvr>
                                      <p:to x="100000" y="100000"/>
                                    </p:animScale>
                                    <p:animScale>
                                      <p:cBhvr>
                                        <p:cTn id="188" dur="26">
                                          <p:stCondLst>
                                            <p:cond delay="1312"/>
                                          </p:stCondLst>
                                        </p:cTn>
                                        <p:tgtEl>
                                          <p:spTgt spid="327"/>
                                        </p:tgtEl>
                                      </p:cBhvr>
                                      <p:to x="100000" y="80000"/>
                                    </p:animScale>
                                    <p:animScale>
                                      <p:cBhvr>
                                        <p:cTn id="189" dur="166" decel="50000">
                                          <p:stCondLst>
                                            <p:cond delay="1338"/>
                                          </p:stCondLst>
                                        </p:cTn>
                                        <p:tgtEl>
                                          <p:spTgt spid="327"/>
                                        </p:tgtEl>
                                      </p:cBhvr>
                                      <p:to x="100000" y="100000"/>
                                    </p:animScale>
                                    <p:animScale>
                                      <p:cBhvr>
                                        <p:cTn id="190" dur="26">
                                          <p:stCondLst>
                                            <p:cond delay="1642"/>
                                          </p:stCondLst>
                                        </p:cTn>
                                        <p:tgtEl>
                                          <p:spTgt spid="327"/>
                                        </p:tgtEl>
                                      </p:cBhvr>
                                      <p:to x="100000" y="90000"/>
                                    </p:animScale>
                                    <p:animScale>
                                      <p:cBhvr>
                                        <p:cTn id="191" dur="166" decel="50000">
                                          <p:stCondLst>
                                            <p:cond delay="1668"/>
                                          </p:stCondLst>
                                        </p:cTn>
                                        <p:tgtEl>
                                          <p:spTgt spid="327"/>
                                        </p:tgtEl>
                                      </p:cBhvr>
                                      <p:to x="100000" y="100000"/>
                                    </p:animScale>
                                    <p:animScale>
                                      <p:cBhvr>
                                        <p:cTn id="192" dur="26">
                                          <p:stCondLst>
                                            <p:cond delay="1808"/>
                                          </p:stCondLst>
                                        </p:cTn>
                                        <p:tgtEl>
                                          <p:spTgt spid="327"/>
                                        </p:tgtEl>
                                      </p:cBhvr>
                                      <p:to x="100000" y="95000"/>
                                    </p:animScale>
                                    <p:animScale>
                                      <p:cBhvr>
                                        <p:cTn id="193" dur="166" decel="50000">
                                          <p:stCondLst>
                                            <p:cond delay="1834"/>
                                          </p:stCondLst>
                                        </p:cTn>
                                        <p:tgtEl>
                                          <p:spTgt spid="327"/>
                                        </p:tgtEl>
                                      </p:cBhvr>
                                      <p:to x="100000" y="100000"/>
                                    </p:animScale>
                                  </p:childTnLst>
                                </p:cTn>
                              </p:par>
                            </p:childTnLst>
                          </p:cTn>
                        </p:par>
                      </p:childTnLst>
                    </p:cTn>
                  </p:par>
                </p:childTnLst>
              </p:cTn>
              <p:nextCondLst>
                <p:cond evt="onClick" delay="0">
                  <p:tgtEl>
                    <p:spTgt spid="326"/>
                  </p:tgtEl>
                </p:cond>
              </p:nextCondLst>
            </p:seq>
            <p:seq concurrent="1" nextAc="seek">
              <p:cTn id="194" restart="whenNotActive" fill="hold" evtFilter="cancelBubble" nodeType="interactiveSeq">
                <p:stCondLst>
                  <p:cond evt="onClick" delay="0">
                    <p:tgtEl>
                      <p:spTgt spid="328"/>
                    </p:tgtEl>
                  </p:cond>
                </p:stCondLst>
                <p:endSync evt="end" delay="0">
                  <p:rtn val="all"/>
                </p:endSync>
                <p:childTnLst>
                  <p:par>
                    <p:cTn id="195" fill="hold">
                      <p:stCondLst>
                        <p:cond delay="0"/>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329"/>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330"/>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331"/>
                                        </p:tgtEl>
                                        <p:attrNameLst>
                                          <p:attrName>style.visibility</p:attrName>
                                        </p:attrNameLst>
                                      </p:cBhvr>
                                      <p:to>
                                        <p:strVal val="visible"/>
                                      </p:to>
                                    </p:set>
                                  </p:childTnLst>
                                </p:cTn>
                              </p:par>
                            </p:childTnLst>
                          </p:cTn>
                        </p:par>
                      </p:childTnLst>
                    </p:cTn>
                  </p:par>
                </p:childTnLst>
              </p:cTn>
              <p:nextCondLst>
                <p:cond evt="onClick" delay="0">
                  <p:tgtEl>
                    <p:spTgt spid="328"/>
                  </p:tgtEl>
                </p:cond>
              </p:nextCondLst>
            </p:seq>
            <p:seq concurrent="1" nextAc="seek">
              <p:cTn id="207" restart="whenNotActive" fill="hold" evtFilter="cancelBubble" nodeType="interactiveSeq">
                <p:stCondLst>
                  <p:cond evt="onClick" delay="0">
                    <p:tgtEl>
                      <p:spTgt spid="331"/>
                    </p:tgtEl>
                  </p:cond>
                </p:stCondLst>
                <p:endSync evt="end" delay="0">
                  <p:rtn val="all"/>
                </p:endSync>
                <p:childTnLst>
                  <p:par>
                    <p:cTn id="208" fill="hold">
                      <p:stCondLst>
                        <p:cond delay="0"/>
                      </p:stCondLst>
                      <p:childTnLst>
                        <p:par>
                          <p:cTn id="209" fill="hold">
                            <p:stCondLst>
                              <p:cond delay="0"/>
                            </p:stCondLst>
                            <p:childTnLst>
                              <p:par>
                                <p:cTn id="210" presetID="26" presetClass="entr" presetSubtype="0" fill="hold" nodeType="clickEffect">
                                  <p:stCondLst>
                                    <p:cond delay="0"/>
                                  </p:stCondLst>
                                  <p:childTnLst>
                                    <p:set>
                                      <p:cBhvr>
                                        <p:cTn id="211" dur="1" fill="hold">
                                          <p:stCondLst>
                                            <p:cond delay="0"/>
                                          </p:stCondLst>
                                        </p:cTn>
                                        <p:tgtEl>
                                          <p:spTgt spid="332"/>
                                        </p:tgtEl>
                                        <p:attrNameLst>
                                          <p:attrName>style.visibility</p:attrName>
                                        </p:attrNameLst>
                                      </p:cBhvr>
                                      <p:to>
                                        <p:strVal val="visible"/>
                                      </p:to>
                                    </p:set>
                                    <p:animEffect transition="in" filter="wipe(down)">
                                      <p:cBhvr>
                                        <p:cTn id="212" dur="580">
                                          <p:stCondLst>
                                            <p:cond delay="0"/>
                                          </p:stCondLst>
                                        </p:cTn>
                                        <p:tgtEl>
                                          <p:spTgt spid="332"/>
                                        </p:tgtEl>
                                      </p:cBhvr>
                                    </p:animEffect>
                                    <p:anim calcmode="lin" valueType="num">
                                      <p:cBhvr>
                                        <p:cTn id="213" dur="1822" tmFilter="0,0; 0.14,0.36; 0.43,0.73; 0.71,0.91; 1.0,1.0">
                                          <p:stCondLst>
                                            <p:cond delay="0"/>
                                          </p:stCondLst>
                                        </p:cTn>
                                        <p:tgtEl>
                                          <p:spTgt spid="332"/>
                                        </p:tgtEl>
                                        <p:attrNameLst>
                                          <p:attrName>ppt_x</p:attrName>
                                        </p:attrNameLst>
                                      </p:cBhvr>
                                      <p:tavLst>
                                        <p:tav tm="0">
                                          <p:val>
                                            <p:strVal val="#ppt_x-0.25"/>
                                          </p:val>
                                        </p:tav>
                                        <p:tav tm="100000">
                                          <p:val>
                                            <p:strVal val="#ppt_x"/>
                                          </p:val>
                                        </p:tav>
                                      </p:tavLst>
                                    </p:anim>
                                    <p:anim calcmode="lin" valueType="num">
                                      <p:cBhvr>
                                        <p:cTn id="214" dur="664" tmFilter="0.0,0.0; 0.25,0.07; 0.50,0.2; 0.75,0.467; 1.0,1.0">
                                          <p:stCondLst>
                                            <p:cond delay="0"/>
                                          </p:stCondLst>
                                        </p:cTn>
                                        <p:tgtEl>
                                          <p:spTgt spid="332"/>
                                        </p:tgtEl>
                                        <p:attrNameLst>
                                          <p:attrName>ppt_y</p:attrName>
                                        </p:attrNameLst>
                                      </p:cBhvr>
                                      <p:tavLst>
                                        <p:tav tm="0" fmla="#ppt_y-sin(pi*$)/3">
                                          <p:val>
                                            <p:fltVal val="0.5"/>
                                          </p:val>
                                        </p:tav>
                                        <p:tav tm="100000">
                                          <p:val>
                                            <p:fltVal val="1"/>
                                          </p:val>
                                        </p:tav>
                                      </p:tavLst>
                                    </p:anim>
                                    <p:anim calcmode="lin" valueType="num">
                                      <p:cBhvr>
                                        <p:cTn id="215" dur="664" tmFilter="0, 0; 0.125,0.2665; 0.25,0.4; 0.375,0.465; 0.5,0.5;  0.625,0.535; 0.75,0.6; 0.875,0.7335; 1,1">
                                          <p:stCondLst>
                                            <p:cond delay="664"/>
                                          </p:stCondLst>
                                        </p:cTn>
                                        <p:tgtEl>
                                          <p:spTgt spid="332"/>
                                        </p:tgtEl>
                                        <p:attrNameLst>
                                          <p:attrName>ppt_y</p:attrName>
                                        </p:attrNameLst>
                                      </p:cBhvr>
                                      <p:tavLst>
                                        <p:tav tm="0" fmla="#ppt_y-sin(pi*$)/9">
                                          <p:val>
                                            <p:fltVal val="0"/>
                                          </p:val>
                                        </p:tav>
                                        <p:tav tm="100000">
                                          <p:val>
                                            <p:fltVal val="1"/>
                                          </p:val>
                                        </p:tav>
                                      </p:tavLst>
                                    </p:anim>
                                    <p:anim calcmode="lin" valueType="num">
                                      <p:cBhvr>
                                        <p:cTn id="216" dur="332" tmFilter="0, 0; 0.125,0.2665; 0.25,0.4; 0.375,0.465; 0.5,0.5;  0.625,0.535; 0.75,0.6; 0.875,0.7335; 1,1">
                                          <p:stCondLst>
                                            <p:cond delay="1324"/>
                                          </p:stCondLst>
                                        </p:cTn>
                                        <p:tgtEl>
                                          <p:spTgt spid="332"/>
                                        </p:tgtEl>
                                        <p:attrNameLst>
                                          <p:attrName>ppt_y</p:attrName>
                                        </p:attrNameLst>
                                      </p:cBhvr>
                                      <p:tavLst>
                                        <p:tav tm="0" fmla="#ppt_y-sin(pi*$)/27">
                                          <p:val>
                                            <p:fltVal val="0"/>
                                          </p:val>
                                        </p:tav>
                                        <p:tav tm="100000">
                                          <p:val>
                                            <p:fltVal val="1"/>
                                          </p:val>
                                        </p:tav>
                                      </p:tavLst>
                                    </p:anim>
                                    <p:anim calcmode="lin" valueType="num">
                                      <p:cBhvr>
                                        <p:cTn id="217" dur="164" tmFilter="0, 0; 0.125,0.2665; 0.25,0.4; 0.375,0.465; 0.5,0.5;  0.625,0.535; 0.75,0.6; 0.875,0.7335; 1,1">
                                          <p:stCondLst>
                                            <p:cond delay="1656"/>
                                          </p:stCondLst>
                                        </p:cTn>
                                        <p:tgtEl>
                                          <p:spTgt spid="332"/>
                                        </p:tgtEl>
                                        <p:attrNameLst>
                                          <p:attrName>ppt_y</p:attrName>
                                        </p:attrNameLst>
                                      </p:cBhvr>
                                      <p:tavLst>
                                        <p:tav tm="0" fmla="#ppt_y-sin(pi*$)/81">
                                          <p:val>
                                            <p:fltVal val="0"/>
                                          </p:val>
                                        </p:tav>
                                        <p:tav tm="100000">
                                          <p:val>
                                            <p:fltVal val="1"/>
                                          </p:val>
                                        </p:tav>
                                      </p:tavLst>
                                    </p:anim>
                                    <p:animScale>
                                      <p:cBhvr>
                                        <p:cTn id="218" dur="26">
                                          <p:stCondLst>
                                            <p:cond delay="650"/>
                                          </p:stCondLst>
                                        </p:cTn>
                                        <p:tgtEl>
                                          <p:spTgt spid="332"/>
                                        </p:tgtEl>
                                      </p:cBhvr>
                                      <p:to x="100000" y="60000"/>
                                    </p:animScale>
                                    <p:animScale>
                                      <p:cBhvr>
                                        <p:cTn id="219" dur="166" decel="50000">
                                          <p:stCondLst>
                                            <p:cond delay="676"/>
                                          </p:stCondLst>
                                        </p:cTn>
                                        <p:tgtEl>
                                          <p:spTgt spid="332"/>
                                        </p:tgtEl>
                                      </p:cBhvr>
                                      <p:to x="100000" y="100000"/>
                                    </p:animScale>
                                    <p:animScale>
                                      <p:cBhvr>
                                        <p:cTn id="220" dur="26">
                                          <p:stCondLst>
                                            <p:cond delay="1312"/>
                                          </p:stCondLst>
                                        </p:cTn>
                                        <p:tgtEl>
                                          <p:spTgt spid="332"/>
                                        </p:tgtEl>
                                      </p:cBhvr>
                                      <p:to x="100000" y="80000"/>
                                    </p:animScale>
                                    <p:animScale>
                                      <p:cBhvr>
                                        <p:cTn id="221" dur="166" decel="50000">
                                          <p:stCondLst>
                                            <p:cond delay="1338"/>
                                          </p:stCondLst>
                                        </p:cTn>
                                        <p:tgtEl>
                                          <p:spTgt spid="332"/>
                                        </p:tgtEl>
                                      </p:cBhvr>
                                      <p:to x="100000" y="100000"/>
                                    </p:animScale>
                                    <p:animScale>
                                      <p:cBhvr>
                                        <p:cTn id="222" dur="26">
                                          <p:stCondLst>
                                            <p:cond delay="1642"/>
                                          </p:stCondLst>
                                        </p:cTn>
                                        <p:tgtEl>
                                          <p:spTgt spid="332"/>
                                        </p:tgtEl>
                                      </p:cBhvr>
                                      <p:to x="100000" y="90000"/>
                                    </p:animScale>
                                    <p:animScale>
                                      <p:cBhvr>
                                        <p:cTn id="223" dur="166" decel="50000">
                                          <p:stCondLst>
                                            <p:cond delay="1668"/>
                                          </p:stCondLst>
                                        </p:cTn>
                                        <p:tgtEl>
                                          <p:spTgt spid="332"/>
                                        </p:tgtEl>
                                      </p:cBhvr>
                                      <p:to x="100000" y="100000"/>
                                    </p:animScale>
                                    <p:animScale>
                                      <p:cBhvr>
                                        <p:cTn id="224" dur="26">
                                          <p:stCondLst>
                                            <p:cond delay="1808"/>
                                          </p:stCondLst>
                                        </p:cTn>
                                        <p:tgtEl>
                                          <p:spTgt spid="332"/>
                                        </p:tgtEl>
                                      </p:cBhvr>
                                      <p:to x="100000" y="95000"/>
                                    </p:animScale>
                                    <p:animScale>
                                      <p:cBhvr>
                                        <p:cTn id="225" dur="166" decel="50000">
                                          <p:stCondLst>
                                            <p:cond delay="1834"/>
                                          </p:stCondLst>
                                        </p:cTn>
                                        <p:tgtEl>
                                          <p:spTgt spid="332"/>
                                        </p:tgtEl>
                                      </p:cBhvr>
                                      <p:to x="100000" y="100000"/>
                                    </p:animScale>
                                  </p:childTnLst>
                                </p:cTn>
                              </p:par>
                            </p:childTnLst>
                          </p:cTn>
                        </p:par>
                      </p:childTnLst>
                    </p:cTn>
                  </p:par>
                </p:childTnLst>
              </p:cTn>
              <p:nextCondLst>
                <p:cond evt="onClick" delay="0">
                  <p:tgtEl>
                    <p:spTgt spid="331"/>
                  </p:tgtEl>
                </p:cond>
              </p:nextCondLst>
            </p:seq>
            <p:seq concurrent="1" nextAc="seek">
              <p:cTn id="226" restart="whenNotActive" fill="hold" evtFilter="cancelBubble" nodeType="interactiveSeq">
                <p:stCondLst>
                  <p:cond evt="onClick" delay="0">
                    <p:tgtEl>
                      <p:spTgt spid="333"/>
                    </p:tgtEl>
                  </p:cond>
                </p:stCondLst>
                <p:endSync evt="end" delay="0">
                  <p:rtn val="all"/>
                </p:endSync>
                <p:childTnLst>
                  <p:par>
                    <p:cTn id="227" fill="hold">
                      <p:stCondLst>
                        <p:cond delay="0"/>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334"/>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nodeType="clickEffect">
                                  <p:stCondLst>
                                    <p:cond delay="0"/>
                                  </p:stCondLst>
                                  <p:childTnLst>
                                    <p:set>
                                      <p:cBhvr>
                                        <p:cTn id="234" dur="1" fill="hold">
                                          <p:stCondLst>
                                            <p:cond delay="0"/>
                                          </p:stCondLst>
                                        </p:cTn>
                                        <p:tgtEl>
                                          <p:spTgt spid="335"/>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336"/>
                                        </p:tgtEl>
                                        <p:attrNameLst>
                                          <p:attrName>style.visibility</p:attrName>
                                        </p:attrNameLst>
                                      </p:cBhvr>
                                      <p:to>
                                        <p:strVal val="visible"/>
                                      </p:to>
                                    </p:set>
                                  </p:childTnLst>
                                </p:cTn>
                              </p:par>
                            </p:childTnLst>
                          </p:cTn>
                        </p:par>
                      </p:childTnLst>
                    </p:cTn>
                  </p:par>
                </p:childTnLst>
              </p:cTn>
              <p:nextCondLst>
                <p:cond evt="onClick" delay="0">
                  <p:tgtEl>
                    <p:spTgt spid="333"/>
                  </p:tgtEl>
                </p:cond>
              </p:nextCondLst>
            </p:seq>
            <p:seq concurrent="1" nextAc="seek">
              <p:cTn id="239" restart="whenNotActive" fill="hold" evtFilter="cancelBubble" nodeType="interactiveSeq">
                <p:stCondLst>
                  <p:cond evt="onClick" delay="0">
                    <p:tgtEl>
                      <p:spTgt spid="336"/>
                    </p:tgtEl>
                  </p:cond>
                </p:stCondLst>
                <p:endSync evt="end" delay="0">
                  <p:rtn val="all"/>
                </p:endSync>
                <p:childTnLst>
                  <p:par>
                    <p:cTn id="240" fill="hold">
                      <p:stCondLst>
                        <p:cond delay="0"/>
                      </p:stCondLst>
                      <p:childTnLst>
                        <p:par>
                          <p:cTn id="241" fill="hold">
                            <p:stCondLst>
                              <p:cond delay="0"/>
                            </p:stCondLst>
                            <p:childTnLst>
                              <p:par>
                                <p:cTn id="242" presetID="26" presetClass="entr" presetSubtype="0" fill="hold" nodeType="clickEffect">
                                  <p:stCondLst>
                                    <p:cond delay="0"/>
                                  </p:stCondLst>
                                  <p:childTnLst>
                                    <p:set>
                                      <p:cBhvr>
                                        <p:cTn id="243" dur="1" fill="hold">
                                          <p:stCondLst>
                                            <p:cond delay="0"/>
                                          </p:stCondLst>
                                        </p:cTn>
                                        <p:tgtEl>
                                          <p:spTgt spid="337"/>
                                        </p:tgtEl>
                                        <p:attrNameLst>
                                          <p:attrName>style.visibility</p:attrName>
                                        </p:attrNameLst>
                                      </p:cBhvr>
                                      <p:to>
                                        <p:strVal val="visible"/>
                                      </p:to>
                                    </p:set>
                                    <p:animEffect transition="in" filter="wipe(down)">
                                      <p:cBhvr>
                                        <p:cTn id="244" dur="580">
                                          <p:stCondLst>
                                            <p:cond delay="0"/>
                                          </p:stCondLst>
                                        </p:cTn>
                                        <p:tgtEl>
                                          <p:spTgt spid="337"/>
                                        </p:tgtEl>
                                      </p:cBhvr>
                                    </p:animEffect>
                                    <p:anim calcmode="lin" valueType="num">
                                      <p:cBhvr>
                                        <p:cTn id="245" dur="1822" tmFilter="0,0; 0.14,0.36; 0.43,0.73; 0.71,0.91; 1.0,1.0">
                                          <p:stCondLst>
                                            <p:cond delay="0"/>
                                          </p:stCondLst>
                                        </p:cTn>
                                        <p:tgtEl>
                                          <p:spTgt spid="337"/>
                                        </p:tgtEl>
                                        <p:attrNameLst>
                                          <p:attrName>ppt_x</p:attrName>
                                        </p:attrNameLst>
                                      </p:cBhvr>
                                      <p:tavLst>
                                        <p:tav tm="0">
                                          <p:val>
                                            <p:strVal val="#ppt_x-0.25"/>
                                          </p:val>
                                        </p:tav>
                                        <p:tav tm="100000">
                                          <p:val>
                                            <p:strVal val="#ppt_x"/>
                                          </p:val>
                                        </p:tav>
                                      </p:tavLst>
                                    </p:anim>
                                    <p:anim calcmode="lin" valueType="num">
                                      <p:cBhvr>
                                        <p:cTn id="246" dur="664" tmFilter="0.0,0.0; 0.25,0.07; 0.50,0.2; 0.75,0.467; 1.0,1.0">
                                          <p:stCondLst>
                                            <p:cond delay="0"/>
                                          </p:stCondLst>
                                        </p:cTn>
                                        <p:tgtEl>
                                          <p:spTgt spid="337"/>
                                        </p:tgtEl>
                                        <p:attrNameLst>
                                          <p:attrName>ppt_y</p:attrName>
                                        </p:attrNameLst>
                                      </p:cBhvr>
                                      <p:tavLst>
                                        <p:tav tm="0" fmla="#ppt_y-sin(pi*$)/3">
                                          <p:val>
                                            <p:fltVal val="0.5"/>
                                          </p:val>
                                        </p:tav>
                                        <p:tav tm="100000">
                                          <p:val>
                                            <p:fltVal val="1"/>
                                          </p:val>
                                        </p:tav>
                                      </p:tavLst>
                                    </p:anim>
                                    <p:anim calcmode="lin" valueType="num">
                                      <p:cBhvr>
                                        <p:cTn id="247" dur="664" tmFilter="0, 0; 0.125,0.2665; 0.25,0.4; 0.375,0.465; 0.5,0.5;  0.625,0.535; 0.75,0.6; 0.875,0.7335; 1,1">
                                          <p:stCondLst>
                                            <p:cond delay="664"/>
                                          </p:stCondLst>
                                        </p:cTn>
                                        <p:tgtEl>
                                          <p:spTgt spid="337"/>
                                        </p:tgtEl>
                                        <p:attrNameLst>
                                          <p:attrName>ppt_y</p:attrName>
                                        </p:attrNameLst>
                                      </p:cBhvr>
                                      <p:tavLst>
                                        <p:tav tm="0" fmla="#ppt_y-sin(pi*$)/9">
                                          <p:val>
                                            <p:fltVal val="0"/>
                                          </p:val>
                                        </p:tav>
                                        <p:tav tm="100000">
                                          <p:val>
                                            <p:fltVal val="1"/>
                                          </p:val>
                                        </p:tav>
                                      </p:tavLst>
                                    </p:anim>
                                    <p:anim calcmode="lin" valueType="num">
                                      <p:cBhvr>
                                        <p:cTn id="248" dur="332" tmFilter="0, 0; 0.125,0.2665; 0.25,0.4; 0.375,0.465; 0.5,0.5;  0.625,0.535; 0.75,0.6; 0.875,0.7335; 1,1">
                                          <p:stCondLst>
                                            <p:cond delay="1324"/>
                                          </p:stCondLst>
                                        </p:cTn>
                                        <p:tgtEl>
                                          <p:spTgt spid="337"/>
                                        </p:tgtEl>
                                        <p:attrNameLst>
                                          <p:attrName>ppt_y</p:attrName>
                                        </p:attrNameLst>
                                      </p:cBhvr>
                                      <p:tavLst>
                                        <p:tav tm="0" fmla="#ppt_y-sin(pi*$)/27">
                                          <p:val>
                                            <p:fltVal val="0"/>
                                          </p:val>
                                        </p:tav>
                                        <p:tav tm="100000">
                                          <p:val>
                                            <p:fltVal val="1"/>
                                          </p:val>
                                        </p:tav>
                                      </p:tavLst>
                                    </p:anim>
                                    <p:anim calcmode="lin" valueType="num">
                                      <p:cBhvr>
                                        <p:cTn id="249" dur="164" tmFilter="0, 0; 0.125,0.2665; 0.25,0.4; 0.375,0.465; 0.5,0.5;  0.625,0.535; 0.75,0.6; 0.875,0.7335; 1,1">
                                          <p:stCondLst>
                                            <p:cond delay="1656"/>
                                          </p:stCondLst>
                                        </p:cTn>
                                        <p:tgtEl>
                                          <p:spTgt spid="337"/>
                                        </p:tgtEl>
                                        <p:attrNameLst>
                                          <p:attrName>ppt_y</p:attrName>
                                        </p:attrNameLst>
                                      </p:cBhvr>
                                      <p:tavLst>
                                        <p:tav tm="0" fmla="#ppt_y-sin(pi*$)/81">
                                          <p:val>
                                            <p:fltVal val="0"/>
                                          </p:val>
                                        </p:tav>
                                        <p:tav tm="100000">
                                          <p:val>
                                            <p:fltVal val="1"/>
                                          </p:val>
                                        </p:tav>
                                      </p:tavLst>
                                    </p:anim>
                                    <p:animScale>
                                      <p:cBhvr>
                                        <p:cTn id="250" dur="26">
                                          <p:stCondLst>
                                            <p:cond delay="650"/>
                                          </p:stCondLst>
                                        </p:cTn>
                                        <p:tgtEl>
                                          <p:spTgt spid="337"/>
                                        </p:tgtEl>
                                      </p:cBhvr>
                                      <p:to x="100000" y="60000"/>
                                    </p:animScale>
                                    <p:animScale>
                                      <p:cBhvr>
                                        <p:cTn id="251" dur="166" decel="50000">
                                          <p:stCondLst>
                                            <p:cond delay="676"/>
                                          </p:stCondLst>
                                        </p:cTn>
                                        <p:tgtEl>
                                          <p:spTgt spid="337"/>
                                        </p:tgtEl>
                                      </p:cBhvr>
                                      <p:to x="100000" y="100000"/>
                                    </p:animScale>
                                    <p:animScale>
                                      <p:cBhvr>
                                        <p:cTn id="252" dur="26">
                                          <p:stCondLst>
                                            <p:cond delay="1312"/>
                                          </p:stCondLst>
                                        </p:cTn>
                                        <p:tgtEl>
                                          <p:spTgt spid="337"/>
                                        </p:tgtEl>
                                      </p:cBhvr>
                                      <p:to x="100000" y="80000"/>
                                    </p:animScale>
                                    <p:animScale>
                                      <p:cBhvr>
                                        <p:cTn id="253" dur="166" decel="50000">
                                          <p:stCondLst>
                                            <p:cond delay="1338"/>
                                          </p:stCondLst>
                                        </p:cTn>
                                        <p:tgtEl>
                                          <p:spTgt spid="337"/>
                                        </p:tgtEl>
                                      </p:cBhvr>
                                      <p:to x="100000" y="100000"/>
                                    </p:animScale>
                                    <p:animScale>
                                      <p:cBhvr>
                                        <p:cTn id="254" dur="26">
                                          <p:stCondLst>
                                            <p:cond delay="1642"/>
                                          </p:stCondLst>
                                        </p:cTn>
                                        <p:tgtEl>
                                          <p:spTgt spid="337"/>
                                        </p:tgtEl>
                                      </p:cBhvr>
                                      <p:to x="100000" y="90000"/>
                                    </p:animScale>
                                    <p:animScale>
                                      <p:cBhvr>
                                        <p:cTn id="255" dur="166" decel="50000">
                                          <p:stCondLst>
                                            <p:cond delay="1668"/>
                                          </p:stCondLst>
                                        </p:cTn>
                                        <p:tgtEl>
                                          <p:spTgt spid="337"/>
                                        </p:tgtEl>
                                      </p:cBhvr>
                                      <p:to x="100000" y="100000"/>
                                    </p:animScale>
                                    <p:animScale>
                                      <p:cBhvr>
                                        <p:cTn id="256" dur="26">
                                          <p:stCondLst>
                                            <p:cond delay="1808"/>
                                          </p:stCondLst>
                                        </p:cTn>
                                        <p:tgtEl>
                                          <p:spTgt spid="337"/>
                                        </p:tgtEl>
                                      </p:cBhvr>
                                      <p:to x="100000" y="95000"/>
                                    </p:animScale>
                                    <p:animScale>
                                      <p:cBhvr>
                                        <p:cTn id="257" dur="166" decel="50000">
                                          <p:stCondLst>
                                            <p:cond delay="1834"/>
                                          </p:stCondLst>
                                        </p:cTn>
                                        <p:tgtEl>
                                          <p:spTgt spid="337"/>
                                        </p:tgtEl>
                                      </p:cBhvr>
                                      <p:to x="100000" y="100000"/>
                                    </p:animScale>
                                  </p:childTnLst>
                                </p:cTn>
                              </p:par>
                            </p:childTnLst>
                          </p:cTn>
                        </p:par>
                      </p:childTnLst>
                    </p:cTn>
                  </p:par>
                </p:childTnLst>
              </p:cTn>
              <p:nextCondLst>
                <p:cond evt="onClick" delay="0">
                  <p:tgtEl>
                    <p:spTgt spid="336"/>
                  </p:tgtEl>
                </p:cond>
              </p:nextCondLst>
            </p:seq>
            <p:seq concurrent="1" nextAc="seek">
              <p:cTn id="258" restart="whenNotActive" fill="hold" evtFilter="cancelBubble" nodeType="interactiveSeq">
                <p:stCondLst>
                  <p:cond evt="onClick" delay="0">
                    <p:tgtEl>
                      <p:spTgt spid="338"/>
                    </p:tgtEl>
                  </p:cond>
                </p:stCondLst>
                <p:endSync evt="end" delay="0">
                  <p:rtn val="all"/>
                </p:endSync>
                <p:childTnLst>
                  <p:par>
                    <p:cTn id="259" fill="hold">
                      <p:stCondLst>
                        <p:cond delay="0"/>
                      </p:stCondLst>
                      <p:childTnLst>
                        <p:par>
                          <p:cTn id="260" fill="hold">
                            <p:stCondLst>
                              <p:cond delay="0"/>
                            </p:stCondLst>
                            <p:childTnLst>
                              <p:par>
                                <p:cTn id="261" presetID="1" presetClass="entr" presetSubtype="0" fill="hold" nodeType="clickEffect">
                                  <p:stCondLst>
                                    <p:cond delay="0"/>
                                  </p:stCondLst>
                                  <p:childTnLst>
                                    <p:set>
                                      <p:cBhvr>
                                        <p:cTn id="262" dur="1" fill="hold">
                                          <p:stCondLst>
                                            <p:cond delay="0"/>
                                          </p:stCondLst>
                                        </p:cTn>
                                        <p:tgtEl>
                                          <p:spTgt spid="339"/>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340"/>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nodeType="clickEffect">
                                  <p:stCondLst>
                                    <p:cond delay="0"/>
                                  </p:stCondLst>
                                  <p:childTnLst>
                                    <p:set>
                                      <p:cBhvr>
                                        <p:cTn id="270" dur="1" fill="hold">
                                          <p:stCondLst>
                                            <p:cond delay="0"/>
                                          </p:stCondLst>
                                        </p:cTn>
                                        <p:tgtEl>
                                          <p:spTgt spid="341"/>
                                        </p:tgtEl>
                                        <p:attrNameLst>
                                          <p:attrName>style.visibility</p:attrName>
                                        </p:attrNameLst>
                                      </p:cBhvr>
                                      <p:to>
                                        <p:strVal val="visible"/>
                                      </p:to>
                                    </p:set>
                                  </p:childTnLst>
                                </p:cTn>
                              </p:par>
                            </p:childTnLst>
                          </p:cTn>
                        </p:par>
                      </p:childTnLst>
                    </p:cTn>
                  </p:par>
                </p:childTnLst>
              </p:cTn>
              <p:nextCondLst>
                <p:cond evt="onClick" delay="0">
                  <p:tgtEl>
                    <p:spTgt spid="338"/>
                  </p:tgtEl>
                </p:cond>
              </p:nextCondLst>
            </p:seq>
            <p:seq concurrent="1" nextAc="seek">
              <p:cTn id="271" restart="whenNotActive" fill="hold" evtFilter="cancelBubble" nodeType="interactiveSeq">
                <p:stCondLst>
                  <p:cond evt="onClick" delay="0">
                    <p:tgtEl>
                      <p:spTgt spid="341"/>
                    </p:tgtEl>
                  </p:cond>
                </p:stCondLst>
                <p:endSync evt="end" delay="0">
                  <p:rtn val="all"/>
                </p:endSync>
                <p:childTnLst>
                  <p:par>
                    <p:cTn id="272" fill="hold">
                      <p:stCondLst>
                        <p:cond delay="0"/>
                      </p:stCondLst>
                      <p:childTnLst>
                        <p:par>
                          <p:cTn id="273" fill="hold">
                            <p:stCondLst>
                              <p:cond delay="0"/>
                            </p:stCondLst>
                            <p:childTnLst>
                              <p:par>
                                <p:cTn id="274" presetID="26" presetClass="entr" presetSubtype="0" fill="hold" nodeType="clickEffect">
                                  <p:stCondLst>
                                    <p:cond delay="0"/>
                                  </p:stCondLst>
                                  <p:childTnLst>
                                    <p:set>
                                      <p:cBhvr>
                                        <p:cTn id="275" dur="1" fill="hold">
                                          <p:stCondLst>
                                            <p:cond delay="0"/>
                                          </p:stCondLst>
                                        </p:cTn>
                                        <p:tgtEl>
                                          <p:spTgt spid="342"/>
                                        </p:tgtEl>
                                        <p:attrNameLst>
                                          <p:attrName>style.visibility</p:attrName>
                                        </p:attrNameLst>
                                      </p:cBhvr>
                                      <p:to>
                                        <p:strVal val="visible"/>
                                      </p:to>
                                    </p:set>
                                    <p:animEffect transition="in" filter="wipe(down)">
                                      <p:cBhvr>
                                        <p:cTn id="276" dur="580">
                                          <p:stCondLst>
                                            <p:cond delay="0"/>
                                          </p:stCondLst>
                                        </p:cTn>
                                        <p:tgtEl>
                                          <p:spTgt spid="342"/>
                                        </p:tgtEl>
                                      </p:cBhvr>
                                    </p:animEffect>
                                    <p:anim calcmode="lin" valueType="num">
                                      <p:cBhvr>
                                        <p:cTn id="277" dur="1822" tmFilter="0,0; 0.14,0.36; 0.43,0.73; 0.71,0.91; 1.0,1.0">
                                          <p:stCondLst>
                                            <p:cond delay="0"/>
                                          </p:stCondLst>
                                        </p:cTn>
                                        <p:tgtEl>
                                          <p:spTgt spid="342"/>
                                        </p:tgtEl>
                                        <p:attrNameLst>
                                          <p:attrName>ppt_x</p:attrName>
                                        </p:attrNameLst>
                                      </p:cBhvr>
                                      <p:tavLst>
                                        <p:tav tm="0">
                                          <p:val>
                                            <p:strVal val="#ppt_x-0.25"/>
                                          </p:val>
                                        </p:tav>
                                        <p:tav tm="100000">
                                          <p:val>
                                            <p:strVal val="#ppt_x"/>
                                          </p:val>
                                        </p:tav>
                                      </p:tavLst>
                                    </p:anim>
                                    <p:anim calcmode="lin" valueType="num">
                                      <p:cBhvr>
                                        <p:cTn id="278" dur="664" tmFilter="0.0,0.0; 0.25,0.07; 0.50,0.2; 0.75,0.467; 1.0,1.0">
                                          <p:stCondLst>
                                            <p:cond delay="0"/>
                                          </p:stCondLst>
                                        </p:cTn>
                                        <p:tgtEl>
                                          <p:spTgt spid="342"/>
                                        </p:tgtEl>
                                        <p:attrNameLst>
                                          <p:attrName>ppt_y</p:attrName>
                                        </p:attrNameLst>
                                      </p:cBhvr>
                                      <p:tavLst>
                                        <p:tav tm="0" fmla="#ppt_y-sin(pi*$)/3">
                                          <p:val>
                                            <p:fltVal val="0.5"/>
                                          </p:val>
                                        </p:tav>
                                        <p:tav tm="100000">
                                          <p:val>
                                            <p:fltVal val="1"/>
                                          </p:val>
                                        </p:tav>
                                      </p:tavLst>
                                    </p:anim>
                                    <p:anim calcmode="lin" valueType="num">
                                      <p:cBhvr>
                                        <p:cTn id="279" dur="664" tmFilter="0, 0; 0.125,0.2665; 0.25,0.4; 0.375,0.465; 0.5,0.5;  0.625,0.535; 0.75,0.6; 0.875,0.7335; 1,1">
                                          <p:stCondLst>
                                            <p:cond delay="664"/>
                                          </p:stCondLst>
                                        </p:cTn>
                                        <p:tgtEl>
                                          <p:spTgt spid="342"/>
                                        </p:tgtEl>
                                        <p:attrNameLst>
                                          <p:attrName>ppt_y</p:attrName>
                                        </p:attrNameLst>
                                      </p:cBhvr>
                                      <p:tavLst>
                                        <p:tav tm="0" fmla="#ppt_y-sin(pi*$)/9">
                                          <p:val>
                                            <p:fltVal val="0"/>
                                          </p:val>
                                        </p:tav>
                                        <p:tav tm="100000">
                                          <p:val>
                                            <p:fltVal val="1"/>
                                          </p:val>
                                        </p:tav>
                                      </p:tavLst>
                                    </p:anim>
                                    <p:anim calcmode="lin" valueType="num">
                                      <p:cBhvr>
                                        <p:cTn id="280" dur="332" tmFilter="0, 0; 0.125,0.2665; 0.25,0.4; 0.375,0.465; 0.5,0.5;  0.625,0.535; 0.75,0.6; 0.875,0.7335; 1,1">
                                          <p:stCondLst>
                                            <p:cond delay="1324"/>
                                          </p:stCondLst>
                                        </p:cTn>
                                        <p:tgtEl>
                                          <p:spTgt spid="342"/>
                                        </p:tgtEl>
                                        <p:attrNameLst>
                                          <p:attrName>ppt_y</p:attrName>
                                        </p:attrNameLst>
                                      </p:cBhvr>
                                      <p:tavLst>
                                        <p:tav tm="0" fmla="#ppt_y-sin(pi*$)/27">
                                          <p:val>
                                            <p:fltVal val="0"/>
                                          </p:val>
                                        </p:tav>
                                        <p:tav tm="100000">
                                          <p:val>
                                            <p:fltVal val="1"/>
                                          </p:val>
                                        </p:tav>
                                      </p:tavLst>
                                    </p:anim>
                                    <p:anim calcmode="lin" valueType="num">
                                      <p:cBhvr>
                                        <p:cTn id="281" dur="164" tmFilter="0, 0; 0.125,0.2665; 0.25,0.4; 0.375,0.465; 0.5,0.5;  0.625,0.535; 0.75,0.6; 0.875,0.7335; 1,1">
                                          <p:stCondLst>
                                            <p:cond delay="1656"/>
                                          </p:stCondLst>
                                        </p:cTn>
                                        <p:tgtEl>
                                          <p:spTgt spid="342"/>
                                        </p:tgtEl>
                                        <p:attrNameLst>
                                          <p:attrName>ppt_y</p:attrName>
                                        </p:attrNameLst>
                                      </p:cBhvr>
                                      <p:tavLst>
                                        <p:tav tm="0" fmla="#ppt_y-sin(pi*$)/81">
                                          <p:val>
                                            <p:fltVal val="0"/>
                                          </p:val>
                                        </p:tav>
                                        <p:tav tm="100000">
                                          <p:val>
                                            <p:fltVal val="1"/>
                                          </p:val>
                                        </p:tav>
                                      </p:tavLst>
                                    </p:anim>
                                    <p:animScale>
                                      <p:cBhvr>
                                        <p:cTn id="282" dur="26">
                                          <p:stCondLst>
                                            <p:cond delay="650"/>
                                          </p:stCondLst>
                                        </p:cTn>
                                        <p:tgtEl>
                                          <p:spTgt spid="342"/>
                                        </p:tgtEl>
                                      </p:cBhvr>
                                      <p:to x="100000" y="60000"/>
                                    </p:animScale>
                                    <p:animScale>
                                      <p:cBhvr>
                                        <p:cTn id="283" dur="166" decel="50000">
                                          <p:stCondLst>
                                            <p:cond delay="676"/>
                                          </p:stCondLst>
                                        </p:cTn>
                                        <p:tgtEl>
                                          <p:spTgt spid="342"/>
                                        </p:tgtEl>
                                      </p:cBhvr>
                                      <p:to x="100000" y="100000"/>
                                    </p:animScale>
                                    <p:animScale>
                                      <p:cBhvr>
                                        <p:cTn id="284" dur="26">
                                          <p:stCondLst>
                                            <p:cond delay="1312"/>
                                          </p:stCondLst>
                                        </p:cTn>
                                        <p:tgtEl>
                                          <p:spTgt spid="342"/>
                                        </p:tgtEl>
                                      </p:cBhvr>
                                      <p:to x="100000" y="80000"/>
                                    </p:animScale>
                                    <p:animScale>
                                      <p:cBhvr>
                                        <p:cTn id="285" dur="166" decel="50000">
                                          <p:stCondLst>
                                            <p:cond delay="1338"/>
                                          </p:stCondLst>
                                        </p:cTn>
                                        <p:tgtEl>
                                          <p:spTgt spid="342"/>
                                        </p:tgtEl>
                                      </p:cBhvr>
                                      <p:to x="100000" y="100000"/>
                                    </p:animScale>
                                    <p:animScale>
                                      <p:cBhvr>
                                        <p:cTn id="286" dur="26">
                                          <p:stCondLst>
                                            <p:cond delay="1642"/>
                                          </p:stCondLst>
                                        </p:cTn>
                                        <p:tgtEl>
                                          <p:spTgt spid="342"/>
                                        </p:tgtEl>
                                      </p:cBhvr>
                                      <p:to x="100000" y="90000"/>
                                    </p:animScale>
                                    <p:animScale>
                                      <p:cBhvr>
                                        <p:cTn id="287" dur="166" decel="50000">
                                          <p:stCondLst>
                                            <p:cond delay="1668"/>
                                          </p:stCondLst>
                                        </p:cTn>
                                        <p:tgtEl>
                                          <p:spTgt spid="342"/>
                                        </p:tgtEl>
                                      </p:cBhvr>
                                      <p:to x="100000" y="100000"/>
                                    </p:animScale>
                                    <p:animScale>
                                      <p:cBhvr>
                                        <p:cTn id="288" dur="26">
                                          <p:stCondLst>
                                            <p:cond delay="1808"/>
                                          </p:stCondLst>
                                        </p:cTn>
                                        <p:tgtEl>
                                          <p:spTgt spid="342"/>
                                        </p:tgtEl>
                                      </p:cBhvr>
                                      <p:to x="100000" y="95000"/>
                                    </p:animScale>
                                    <p:animScale>
                                      <p:cBhvr>
                                        <p:cTn id="289" dur="166" decel="50000">
                                          <p:stCondLst>
                                            <p:cond delay="1834"/>
                                          </p:stCondLst>
                                        </p:cTn>
                                        <p:tgtEl>
                                          <p:spTgt spid="342"/>
                                        </p:tgtEl>
                                      </p:cBhvr>
                                      <p:to x="100000" y="100000"/>
                                    </p:animScale>
                                  </p:childTnLst>
                                </p:cTn>
                              </p:par>
                            </p:childTnLst>
                          </p:cTn>
                        </p:par>
                      </p:childTnLst>
                    </p:cTn>
                  </p:par>
                </p:childTnLst>
              </p:cTn>
              <p:nextCondLst>
                <p:cond evt="onClick" delay="0">
                  <p:tgtEl>
                    <p:spTgt spid="341"/>
                  </p:tgtEl>
                </p:cond>
              </p:nextCondLst>
            </p:seq>
            <p:seq concurrent="1" nextAc="seek">
              <p:cTn id="290" restart="whenNotActive" fill="hold" evtFilter="cancelBubble" nodeType="interactiveSeq">
                <p:stCondLst>
                  <p:cond evt="onClick" delay="0">
                    <p:tgtEl>
                      <p:spTgt spid="343"/>
                    </p:tgtEl>
                  </p:cond>
                </p:stCondLst>
                <p:endSync evt="end" delay="0">
                  <p:rtn val="all"/>
                </p:endSync>
                <p:childTnLst>
                  <p:par>
                    <p:cTn id="291" fill="hold">
                      <p:stCondLst>
                        <p:cond delay="0"/>
                      </p:stCondLst>
                      <p:childTnLst>
                        <p:par>
                          <p:cTn id="292" fill="hold">
                            <p:stCondLst>
                              <p:cond delay="0"/>
                            </p:stCondLst>
                            <p:childTnLst>
                              <p:par>
                                <p:cTn id="293" presetID="1" presetClass="entr" presetSubtype="0" fill="hold" nodeType="clickEffect">
                                  <p:stCondLst>
                                    <p:cond delay="0"/>
                                  </p:stCondLst>
                                  <p:childTnLst>
                                    <p:set>
                                      <p:cBhvr>
                                        <p:cTn id="294" dur="1" fill="hold">
                                          <p:stCondLst>
                                            <p:cond delay="0"/>
                                          </p:stCondLst>
                                        </p:cTn>
                                        <p:tgtEl>
                                          <p:spTgt spid="344"/>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nodeType="clickEffect">
                                  <p:stCondLst>
                                    <p:cond delay="0"/>
                                  </p:stCondLst>
                                  <p:childTnLst>
                                    <p:set>
                                      <p:cBhvr>
                                        <p:cTn id="298" dur="1" fill="hold">
                                          <p:stCondLst>
                                            <p:cond delay="0"/>
                                          </p:stCondLst>
                                        </p:cTn>
                                        <p:tgtEl>
                                          <p:spTgt spid="345"/>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nodeType="clickEffect">
                                  <p:stCondLst>
                                    <p:cond delay="0"/>
                                  </p:stCondLst>
                                  <p:childTnLst>
                                    <p:set>
                                      <p:cBhvr>
                                        <p:cTn id="302" dur="1" fill="hold">
                                          <p:stCondLst>
                                            <p:cond delay="0"/>
                                          </p:stCondLst>
                                        </p:cTn>
                                        <p:tgtEl>
                                          <p:spTgt spid="346"/>
                                        </p:tgtEl>
                                        <p:attrNameLst>
                                          <p:attrName>style.visibility</p:attrName>
                                        </p:attrNameLst>
                                      </p:cBhvr>
                                      <p:to>
                                        <p:strVal val="visible"/>
                                      </p:to>
                                    </p:set>
                                  </p:childTnLst>
                                </p:cTn>
                              </p:par>
                            </p:childTnLst>
                          </p:cTn>
                        </p:par>
                      </p:childTnLst>
                    </p:cTn>
                  </p:par>
                </p:childTnLst>
              </p:cTn>
              <p:nextCondLst>
                <p:cond evt="onClick" delay="0">
                  <p:tgtEl>
                    <p:spTgt spid="343"/>
                  </p:tgtEl>
                </p:cond>
              </p:nextCondLst>
            </p:seq>
            <p:seq concurrent="1" nextAc="seek">
              <p:cTn id="303" restart="whenNotActive" fill="hold" evtFilter="cancelBubble" nodeType="interactiveSeq">
                <p:stCondLst>
                  <p:cond evt="onClick" delay="0">
                    <p:tgtEl>
                      <p:spTgt spid="346"/>
                    </p:tgtEl>
                  </p:cond>
                </p:stCondLst>
                <p:endSync evt="end" delay="0">
                  <p:rtn val="all"/>
                </p:endSync>
                <p:childTnLst>
                  <p:par>
                    <p:cTn id="304" fill="hold">
                      <p:stCondLst>
                        <p:cond delay="0"/>
                      </p:stCondLst>
                      <p:childTnLst>
                        <p:par>
                          <p:cTn id="305" fill="hold">
                            <p:stCondLst>
                              <p:cond delay="0"/>
                            </p:stCondLst>
                            <p:childTnLst>
                              <p:par>
                                <p:cTn id="306" presetID="26" presetClass="entr" presetSubtype="0" fill="hold" nodeType="clickEffect">
                                  <p:stCondLst>
                                    <p:cond delay="0"/>
                                  </p:stCondLst>
                                  <p:childTnLst>
                                    <p:set>
                                      <p:cBhvr>
                                        <p:cTn id="307" dur="1" fill="hold">
                                          <p:stCondLst>
                                            <p:cond delay="0"/>
                                          </p:stCondLst>
                                        </p:cTn>
                                        <p:tgtEl>
                                          <p:spTgt spid="347"/>
                                        </p:tgtEl>
                                        <p:attrNameLst>
                                          <p:attrName>style.visibility</p:attrName>
                                        </p:attrNameLst>
                                      </p:cBhvr>
                                      <p:to>
                                        <p:strVal val="visible"/>
                                      </p:to>
                                    </p:set>
                                    <p:animEffect transition="in" filter="wipe(down)">
                                      <p:cBhvr>
                                        <p:cTn id="308" dur="580">
                                          <p:stCondLst>
                                            <p:cond delay="0"/>
                                          </p:stCondLst>
                                        </p:cTn>
                                        <p:tgtEl>
                                          <p:spTgt spid="347"/>
                                        </p:tgtEl>
                                      </p:cBhvr>
                                    </p:animEffect>
                                    <p:anim calcmode="lin" valueType="num">
                                      <p:cBhvr>
                                        <p:cTn id="309" dur="1822" tmFilter="0,0; 0.14,0.36; 0.43,0.73; 0.71,0.91; 1.0,1.0">
                                          <p:stCondLst>
                                            <p:cond delay="0"/>
                                          </p:stCondLst>
                                        </p:cTn>
                                        <p:tgtEl>
                                          <p:spTgt spid="347"/>
                                        </p:tgtEl>
                                        <p:attrNameLst>
                                          <p:attrName>ppt_x</p:attrName>
                                        </p:attrNameLst>
                                      </p:cBhvr>
                                      <p:tavLst>
                                        <p:tav tm="0">
                                          <p:val>
                                            <p:strVal val="#ppt_x-0.25"/>
                                          </p:val>
                                        </p:tav>
                                        <p:tav tm="100000">
                                          <p:val>
                                            <p:strVal val="#ppt_x"/>
                                          </p:val>
                                        </p:tav>
                                      </p:tavLst>
                                    </p:anim>
                                    <p:anim calcmode="lin" valueType="num">
                                      <p:cBhvr>
                                        <p:cTn id="310" dur="664" tmFilter="0.0,0.0; 0.25,0.07; 0.50,0.2; 0.75,0.467; 1.0,1.0">
                                          <p:stCondLst>
                                            <p:cond delay="0"/>
                                          </p:stCondLst>
                                        </p:cTn>
                                        <p:tgtEl>
                                          <p:spTgt spid="347"/>
                                        </p:tgtEl>
                                        <p:attrNameLst>
                                          <p:attrName>ppt_y</p:attrName>
                                        </p:attrNameLst>
                                      </p:cBhvr>
                                      <p:tavLst>
                                        <p:tav tm="0" fmla="#ppt_y-sin(pi*$)/3">
                                          <p:val>
                                            <p:fltVal val="0.5"/>
                                          </p:val>
                                        </p:tav>
                                        <p:tav tm="100000">
                                          <p:val>
                                            <p:fltVal val="1"/>
                                          </p:val>
                                        </p:tav>
                                      </p:tavLst>
                                    </p:anim>
                                    <p:anim calcmode="lin" valueType="num">
                                      <p:cBhvr>
                                        <p:cTn id="311" dur="664" tmFilter="0, 0; 0.125,0.2665; 0.25,0.4; 0.375,0.465; 0.5,0.5;  0.625,0.535; 0.75,0.6; 0.875,0.7335; 1,1">
                                          <p:stCondLst>
                                            <p:cond delay="664"/>
                                          </p:stCondLst>
                                        </p:cTn>
                                        <p:tgtEl>
                                          <p:spTgt spid="347"/>
                                        </p:tgtEl>
                                        <p:attrNameLst>
                                          <p:attrName>ppt_y</p:attrName>
                                        </p:attrNameLst>
                                      </p:cBhvr>
                                      <p:tavLst>
                                        <p:tav tm="0" fmla="#ppt_y-sin(pi*$)/9">
                                          <p:val>
                                            <p:fltVal val="0"/>
                                          </p:val>
                                        </p:tav>
                                        <p:tav tm="100000">
                                          <p:val>
                                            <p:fltVal val="1"/>
                                          </p:val>
                                        </p:tav>
                                      </p:tavLst>
                                    </p:anim>
                                    <p:anim calcmode="lin" valueType="num">
                                      <p:cBhvr>
                                        <p:cTn id="312" dur="332" tmFilter="0, 0; 0.125,0.2665; 0.25,0.4; 0.375,0.465; 0.5,0.5;  0.625,0.535; 0.75,0.6; 0.875,0.7335; 1,1">
                                          <p:stCondLst>
                                            <p:cond delay="1324"/>
                                          </p:stCondLst>
                                        </p:cTn>
                                        <p:tgtEl>
                                          <p:spTgt spid="347"/>
                                        </p:tgtEl>
                                        <p:attrNameLst>
                                          <p:attrName>ppt_y</p:attrName>
                                        </p:attrNameLst>
                                      </p:cBhvr>
                                      <p:tavLst>
                                        <p:tav tm="0" fmla="#ppt_y-sin(pi*$)/27">
                                          <p:val>
                                            <p:fltVal val="0"/>
                                          </p:val>
                                        </p:tav>
                                        <p:tav tm="100000">
                                          <p:val>
                                            <p:fltVal val="1"/>
                                          </p:val>
                                        </p:tav>
                                      </p:tavLst>
                                    </p:anim>
                                    <p:anim calcmode="lin" valueType="num">
                                      <p:cBhvr>
                                        <p:cTn id="313" dur="164" tmFilter="0, 0; 0.125,0.2665; 0.25,0.4; 0.375,0.465; 0.5,0.5;  0.625,0.535; 0.75,0.6; 0.875,0.7335; 1,1">
                                          <p:stCondLst>
                                            <p:cond delay="1656"/>
                                          </p:stCondLst>
                                        </p:cTn>
                                        <p:tgtEl>
                                          <p:spTgt spid="347"/>
                                        </p:tgtEl>
                                        <p:attrNameLst>
                                          <p:attrName>ppt_y</p:attrName>
                                        </p:attrNameLst>
                                      </p:cBhvr>
                                      <p:tavLst>
                                        <p:tav tm="0" fmla="#ppt_y-sin(pi*$)/81">
                                          <p:val>
                                            <p:fltVal val="0"/>
                                          </p:val>
                                        </p:tav>
                                        <p:tav tm="100000">
                                          <p:val>
                                            <p:fltVal val="1"/>
                                          </p:val>
                                        </p:tav>
                                      </p:tavLst>
                                    </p:anim>
                                    <p:animScale>
                                      <p:cBhvr>
                                        <p:cTn id="314" dur="26">
                                          <p:stCondLst>
                                            <p:cond delay="650"/>
                                          </p:stCondLst>
                                        </p:cTn>
                                        <p:tgtEl>
                                          <p:spTgt spid="347"/>
                                        </p:tgtEl>
                                      </p:cBhvr>
                                      <p:to x="100000" y="60000"/>
                                    </p:animScale>
                                    <p:animScale>
                                      <p:cBhvr>
                                        <p:cTn id="315" dur="166" decel="50000">
                                          <p:stCondLst>
                                            <p:cond delay="676"/>
                                          </p:stCondLst>
                                        </p:cTn>
                                        <p:tgtEl>
                                          <p:spTgt spid="347"/>
                                        </p:tgtEl>
                                      </p:cBhvr>
                                      <p:to x="100000" y="100000"/>
                                    </p:animScale>
                                    <p:animScale>
                                      <p:cBhvr>
                                        <p:cTn id="316" dur="26">
                                          <p:stCondLst>
                                            <p:cond delay="1312"/>
                                          </p:stCondLst>
                                        </p:cTn>
                                        <p:tgtEl>
                                          <p:spTgt spid="347"/>
                                        </p:tgtEl>
                                      </p:cBhvr>
                                      <p:to x="100000" y="80000"/>
                                    </p:animScale>
                                    <p:animScale>
                                      <p:cBhvr>
                                        <p:cTn id="317" dur="166" decel="50000">
                                          <p:stCondLst>
                                            <p:cond delay="1338"/>
                                          </p:stCondLst>
                                        </p:cTn>
                                        <p:tgtEl>
                                          <p:spTgt spid="347"/>
                                        </p:tgtEl>
                                      </p:cBhvr>
                                      <p:to x="100000" y="100000"/>
                                    </p:animScale>
                                    <p:animScale>
                                      <p:cBhvr>
                                        <p:cTn id="318" dur="26">
                                          <p:stCondLst>
                                            <p:cond delay="1642"/>
                                          </p:stCondLst>
                                        </p:cTn>
                                        <p:tgtEl>
                                          <p:spTgt spid="347"/>
                                        </p:tgtEl>
                                      </p:cBhvr>
                                      <p:to x="100000" y="90000"/>
                                    </p:animScale>
                                    <p:animScale>
                                      <p:cBhvr>
                                        <p:cTn id="319" dur="166" decel="50000">
                                          <p:stCondLst>
                                            <p:cond delay="1668"/>
                                          </p:stCondLst>
                                        </p:cTn>
                                        <p:tgtEl>
                                          <p:spTgt spid="347"/>
                                        </p:tgtEl>
                                      </p:cBhvr>
                                      <p:to x="100000" y="100000"/>
                                    </p:animScale>
                                    <p:animScale>
                                      <p:cBhvr>
                                        <p:cTn id="320" dur="26">
                                          <p:stCondLst>
                                            <p:cond delay="1808"/>
                                          </p:stCondLst>
                                        </p:cTn>
                                        <p:tgtEl>
                                          <p:spTgt spid="347"/>
                                        </p:tgtEl>
                                      </p:cBhvr>
                                      <p:to x="100000" y="95000"/>
                                    </p:animScale>
                                    <p:animScale>
                                      <p:cBhvr>
                                        <p:cTn id="321" dur="166" decel="50000">
                                          <p:stCondLst>
                                            <p:cond delay="1834"/>
                                          </p:stCondLst>
                                        </p:cTn>
                                        <p:tgtEl>
                                          <p:spTgt spid="347"/>
                                        </p:tgtEl>
                                      </p:cBhvr>
                                      <p:to x="100000" y="100000"/>
                                    </p:animScale>
                                  </p:childTnLst>
                                </p:cTn>
                              </p:par>
                            </p:childTnLst>
                          </p:cTn>
                        </p:par>
                      </p:childTnLst>
                    </p:cTn>
                  </p:par>
                </p:childTnLst>
              </p:cTn>
              <p:nextCondLst>
                <p:cond evt="onClick" delay="0">
                  <p:tgtEl>
                    <p:spTgt spid="346"/>
                  </p:tgtEl>
                </p:cond>
              </p:nextCondLst>
            </p:seq>
            <p:seq concurrent="1" nextAc="seek">
              <p:cTn id="322" restart="whenNotActive" fill="hold" evtFilter="cancelBubble" nodeType="interactiveSeq">
                <p:stCondLst>
                  <p:cond evt="onClick" delay="0">
                    <p:tgtEl>
                      <p:spTgt spid="348"/>
                    </p:tgtEl>
                  </p:cond>
                </p:stCondLst>
                <p:endSync evt="end" delay="0">
                  <p:rtn val="all"/>
                </p:endSync>
                <p:childTnLst>
                  <p:par>
                    <p:cTn id="323" fill="hold">
                      <p:stCondLst>
                        <p:cond delay="0"/>
                      </p:stCondLst>
                      <p:childTnLst>
                        <p:par>
                          <p:cTn id="324" fill="hold">
                            <p:stCondLst>
                              <p:cond delay="0"/>
                            </p:stCondLst>
                            <p:childTnLst>
                              <p:par>
                                <p:cTn id="325" presetID="1" presetClass="entr" presetSubtype="0" fill="hold" nodeType="clickEffect">
                                  <p:stCondLst>
                                    <p:cond delay="0"/>
                                  </p:stCondLst>
                                  <p:childTnLst>
                                    <p:set>
                                      <p:cBhvr>
                                        <p:cTn id="326" dur="1" fill="hold">
                                          <p:stCondLst>
                                            <p:cond delay="0"/>
                                          </p:stCondLst>
                                        </p:cTn>
                                        <p:tgtEl>
                                          <p:spTgt spid="349"/>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presetID="1" presetClass="entr" presetSubtype="0" fill="hold" nodeType="clickEffect">
                                  <p:stCondLst>
                                    <p:cond delay="0"/>
                                  </p:stCondLst>
                                  <p:childTnLst>
                                    <p:set>
                                      <p:cBhvr>
                                        <p:cTn id="330" dur="1" fill="hold">
                                          <p:stCondLst>
                                            <p:cond delay="0"/>
                                          </p:stCondLst>
                                        </p:cTn>
                                        <p:tgtEl>
                                          <p:spTgt spid="350"/>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ntr" presetSubtype="0" fill="hold" nodeType="clickEffect">
                                  <p:stCondLst>
                                    <p:cond delay="0"/>
                                  </p:stCondLst>
                                  <p:childTnLst>
                                    <p:set>
                                      <p:cBhvr>
                                        <p:cTn id="334" dur="1" fill="hold">
                                          <p:stCondLst>
                                            <p:cond delay="0"/>
                                          </p:stCondLst>
                                        </p:cTn>
                                        <p:tgtEl>
                                          <p:spTgt spid="351"/>
                                        </p:tgtEl>
                                        <p:attrNameLst>
                                          <p:attrName>style.visibility</p:attrName>
                                        </p:attrNameLst>
                                      </p:cBhvr>
                                      <p:to>
                                        <p:strVal val="visible"/>
                                      </p:to>
                                    </p:set>
                                  </p:childTnLst>
                                </p:cTn>
                              </p:par>
                            </p:childTnLst>
                          </p:cTn>
                        </p:par>
                      </p:childTnLst>
                    </p:cTn>
                  </p:par>
                </p:childTnLst>
              </p:cTn>
              <p:nextCondLst>
                <p:cond evt="onClick" delay="0">
                  <p:tgtEl>
                    <p:spTgt spid="348"/>
                  </p:tgtEl>
                </p:cond>
              </p:nextCondLst>
            </p:seq>
            <p:seq concurrent="1" nextAc="seek">
              <p:cTn id="335" restart="whenNotActive" fill="hold" evtFilter="cancelBubble" nodeType="interactiveSeq">
                <p:stCondLst>
                  <p:cond evt="onClick" delay="0">
                    <p:tgtEl>
                      <p:spTgt spid="351"/>
                    </p:tgtEl>
                  </p:cond>
                </p:stCondLst>
                <p:endSync evt="end" delay="0">
                  <p:rtn val="all"/>
                </p:endSync>
                <p:childTnLst>
                  <p:par>
                    <p:cTn id="336" fill="hold">
                      <p:stCondLst>
                        <p:cond delay="0"/>
                      </p:stCondLst>
                      <p:childTnLst>
                        <p:par>
                          <p:cTn id="337" fill="hold">
                            <p:stCondLst>
                              <p:cond delay="0"/>
                            </p:stCondLst>
                            <p:childTnLst>
                              <p:par>
                                <p:cTn id="338" presetID="26" presetClass="entr" presetSubtype="0" fill="hold" nodeType="clickEffect">
                                  <p:stCondLst>
                                    <p:cond delay="0"/>
                                  </p:stCondLst>
                                  <p:childTnLst>
                                    <p:set>
                                      <p:cBhvr>
                                        <p:cTn id="339" dur="1" fill="hold">
                                          <p:stCondLst>
                                            <p:cond delay="0"/>
                                          </p:stCondLst>
                                        </p:cTn>
                                        <p:tgtEl>
                                          <p:spTgt spid="352"/>
                                        </p:tgtEl>
                                        <p:attrNameLst>
                                          <p:attrName>style.visibility</p:attrName>
                                        </p:attrNameLst>
                                      </p:cBhvr>
                                      <p:to>
                                        <p:strVal val="visible"/>
                                      </p:to>
                                    </p:set>
                                    <p:animEffect transition="in" filter="wipe(down)">
                                      <p:cBhvr>
                                        <p:cTn id="340" dur="580">
                                          <p:stCondLst>
                                            <p:cond delay="0"/>
                                          </p:stCondLst>
                                        </p:cTn>
                                        <p:tgtEl>
                                          <p:spTgt spid="352"/>
                                        </p:tgtEl>
                                      </p:cBhvr>
                                    </p:animEffect>
                                    <p:anim calcmode="lin" valueType="num">
                                      <p:cBhvr>
                                        <p:cTn id="341" dur="1822" tmFilter="0,0; 0.14,0.36; 0.43,0.73; 0.71,0.91; 1.0,1.0">
                                          <p:stCondLst>
                                            <p:cond delay="0"/>
                                          </p:stCondLst>
                                        </p:cTn>
                                        <p:tgtEl>
                                          <p:spTgt spid="352"/>
                                        </p:tgtEl>
                                        <p:attrNameLst>
                                          <p:attrName>ppt_x</p:attrName>
                                        </p:attrNameLst>
                                      </p:cBhvr>
                                      <p:tavLst>
                                        <p:tav tm="0">
                                          <p:val>
                                            <p:strVal val="#ppt_x-0.25"/>
                                          </p:val>
                                        </p:tav>
                                        <p:tav tm="100000">
                                          <p:val>
                                            <p:strVal val="#ppt_x"/>
                                          </p:val>
                                        </p:tav>
                                      </p:tavLst>
                                    </p:anim>
                                    <p:anim calcmode="lin" valueType="num">
                                      <p:cBhvr>
                                        <p:cTn id="342" dur="664" tmFilter="0.0,0.0; 0.25,0.07; 0.50,0.2; 0.75,0.467; 1.0,1.0">
                                          <p:stCondLst>
                                            <p:cond delay="0"/>
                                          </p:stCondLst>
                                        </p:cTn>
                                        <p:tgtEl>
                                          <p:spTgt spid="352"/>
                                        </p:tgtEl>
                                        <p:attrNameLst>
                                          <p:attrName>ppt_y</p:attrName>
                                        </p:attrNameLst>
                                      </p:cBhvr>
                                      <p:tavLst>
                                        <p:tav tm="0" fmla="#ppt_y-sin(pi*$)/3">
                                          <p:val>
                                            <p:fltVal val="0.5"/>
                                          </p:val>
                                        </p:tav>
                                        <p:tav tm="100000">
                                          <p:val>
                                            <p:fltVal val="1"/>
                                          </p:val>
                                        </p:tav>
                                      </p:tavLst>
                                    </p:anim>
                                    <p:anim calcmode="lin" valueType="num">
                                      <p:cBhvr>
                                        <p:cTn id="343" dur="664" tmFilter="0, 0; 0.125,0.2665; 0.25,0.4; 0.375,0.465; 0.5,0.5;  0.625,0.535; 0.75,0.6; 0.875,0.7335; 1,1">
                                          <p:stCondLst>
                                            <p:cond delay="664"/>
                                          </p:stCondLst>
                                        </p:cTn>
                                        <p:tgtEl>
                                          <p:spTgt spid="352"/>
                                        </p:tgtEl>
                                        <p:attrNameLst>
                                          <p:attrName>ppt_y</p:attrName>
                                        </p:attrNameLst>
                                      </p:cBhvr>
                                      <p:tavLst>
                                        <p:tav tm="0" fmla="#ppt_y-sin(pi*$)/9">
                                          <p:val>
                                            <p:fltVal val="0"/>
                                          </p:val>
                                        </p:tav>
                                        <p:tav tm="100000">
                                          <p:val>
                                            <p:fltVal val="1"/>
                                          </p:val>
                                        </p:tav>
                                      </p:tavLst>
                                    </p:anim>
                                    <p:anim calcmode="lin" valueType="num">
                                      <p:cBhvr>
                                        <p:cTn id="344" dur="332" tmFilter="0, 0; 0.125,0.2665; 0.25,0.4; 0.375,0.465; 0.5,0.5;  0.625,0.535; 0.75,0.6; 0.875,0.7335; 1,1">
                                          <p:stCondLst>
                                            <p:cond delay="1324"/>
                                          </p:stCondLst>
                                        </p:cTn>
                                        <p:tgtEl>
                                          <p:spTgt spid="352"/>
                                        </p:tgtEl>
                                        <p:attrNameLst>
                                          <p:attrName>ppt_y</p:attrName>
                                        </p:attrNameLst>
                                      </p:cBhvr>
                                      <p:tavLst>
                                        <p:tav tm="0" fmla="#ppt_y-sin(pi*$)/27">
                                          <p:val>
                                            <p:fltVal val="0"/>
                                          </p:val>
                                        </p:tav>
                                        <p:tav tm="100000">
                                          <p:val>
                                            <p:fltVal val="1"/>
                                          </p:val>
                                        </p:tav>
                                      </p:tavLst>
                                    </p:anim>
                                    <p:anim calcmode="lin" valueType="num">
                                      <p:cBhvr>
                                        <p:cTn id="345" dur="164" tmFilter="0, 0; 0.125,0.2665; 0.25,0.4; 0.375,0.465; 0.5,0.5;  0.625,0.535; 0.75,0.6; 0.875,0.7335; 1,1">
                                          <p:stCondLst>
                                            <p:cond delay="1656"/>
                                          </p:stCondLst>
                                        </p:cTn>
                                        <p:tgtEl>
                                          <p:spTgt spid="352"/>
                                        </p:tgtEl>
                                        <p:attrNameLst>
                                          <p:attrName>ppt_y</p:attrName>
                                        </p:attrNameLst>
                                      </p:cBhvr>
                                      <p:tavLst>
                                        <p:tav tm="0" fmla="#ppt_y-sin(pi*$)/81">
                                          <p:val>
                                            <p:fltVal val="0"/>
                                          </p:val>
                                        </p:tav>
                                        <p:tav tm="100000">
                                          <p:val>
                                            <p:fltVal val="1"/>
                                          </p:val>
                                        </p:tav>
                                      </p:tavLst>
                                    </p:anim>
                                    <p:animScale>
                                      <p:cBhvr>
                                        <p:cTn id="346" dur="26">
                                          <p:stCondLst>
                                            <p:cond delay="650"/>
                                          </p:stCondLst>
                                        </p:cTn>
                                        <p:tgtEl>
                                          <p:spTgt spid="352"/>
                                        </p:tgtEl>
                                      </p:cBhvr>
                                      <p:to x="100000" y="60000"/>
                                    </p:animScale>
                                    <p:animScale>
                                      <p:cBhvr>
                                        <p:cTn id="347" dur="166" decel="50000">
                                          <p:stCondLst>
                                            <p:cond delay="676"/>
                                          </p:stCondLst>
                                        </p:cTn>
                                        <p:tgtEl>
                                          <p:spTgt spid="352"/>
                                        </p:tgtEl>
                                      </p:cBhvr>
                                      <p:to x="100000" y="100000"/>
                                    </p:animScale>
                                    <p:animScale>
                                      <p:cBhvr>
                                        <p:cTn id="348" dur="26">
                                          <p:stCondLst>
                                            <p:cond delay="1312"/>
                                          </p:stCondLst>
                                        </p:cTn>
                                        <p:tgtEl>
                                          <p:spTgt spid="352"/>
                                        </p:tgtEl>
                                      </p:cBhvr>
                                      <p:to x="100000" y="80000"/>
                                    </p:animScale>
                                    <p:animScale>
                                      <p:cBhvr>
                                        <p:cTn id="349" dur="166" decel="50000">
                                          <p:stCondLst>
                                            <p:cond delay="1338"/>
                                          </p:stCondLst>
                                        </p:cTn>
                                        <p:tgtEl>
                                          <p:spTgt spid="352"/>
                                        </p:tgtEl>
                                      </p:cBhvr>
                                      <p:to x="100000" y="100000"/>
                                    </p:animScale>
                                    <p:animScale>
                                      <p:cBhvr>
                                        <p:cTn id="350" dur="26">
                                          <p:stCondLst>
                                            <p:cond delay="1642"/>
                                          </p:stCondLst>
                                        </p:cTn>
                                        <p:tgtEl>
                                          <p:spTgt spid="352"/>
                                        </p:tgtEl>
                                      </p:cBhvr>
                                      <p:to x="100000" y="90000"/>
                                    </p:animScale>
                                    <p:animScale>
                                      <p:cBhvr>
                                        <p:cTn id="351" dur="166" decel="50000">
                                          <p:stCondLst>
                                            <p:cond delay="1668"/>
                                          </p:stCondLst>
                                        </p:cTn>
                                        <p:tgtEl>
                                          <p:spTgt spid="352"/>
                                        </p:tgtEl>
                                      </p:cBhvr>
                                      <p:to x="100000" y="100000"/>
                                    </p:animScale>
                                    <p:animScale>
                                      <p:cBhvr>
                                        <p:cTn id="352" dur="26">
                                          <p:stCondLst>
                                            <p:cond delay="1808"/>
                                          </p:stCondLst>
                                        </p:cTn>
                                        <p:tgtEl>
                                          <p:spTgt spid="352"/>
                                        </p:tgtEl>
                                      </p:cBhvr>
                                      <p:to x="100000" y="95000"/>
                                    </p:animScale>
                                    <p:animScale>
                                      <p:cBhvr>
                                        <p:cTn id="353" dur="166" decel="50000">
                                          <p:stCondLst>
                                            <p:cond delay="1834"/>
                                          </p:stCondLst>
                                        </p:cTn>
                                        <p:tgtEl>
                                          <p:spTgt spid="352"/>
                                        </p:tgtEl>
                                      </p:cBhvr>
                                      <p:to x="100000" y="100000"/>
                                    </p:animScale>
                                  </p:childTnLst>
                                </p:cTn>
                              </p:par>
                            </p:childTnLst>
                          </p:cTn>
                        </p:par>
                      </p:childTnLst>
                    </p:cTn>
                  </p:par>
                </p:childTnLst>
              </p:cTn>
              <p:nextCondLst>
                <p:cond evt="onClick" delay="0">
                  <p:tgtEl>
                    <p:spTgt spid="351"/>
                  </p:tgtEl>
                </p:cond>
              </p:nextCondLst>
            </p:seq>
            <p:seq concurrent="1" nextAc="seek">
              <p:cTn id="354" restart="whenNotActive" fill="hold" evtFilter="cancelBubble" nodeType="interactiveSeq">
                <p:stCondLst>
                  <p:cond evt="onClick" delay="0">
                    <p:tgtEl>
                      <p:spTgt spid="353"/>
                    </p:tgtEl>
                  </p:cond>
                </p:stCondLst>
                <p:endSync evt="end" delay="0">
                  <p:rtn val="all"/>
                </p:endSync>
                <p:childTnLst>
                  <p:par>
                    <p:cTn id="355" fill="hold">
                      <p:stCondLst>
                        <p:cond delay="0"/>
                      </p:stCondLst>
                      <p:childTnLst>
                        <p:par>
                          <p:cTn id="356" fill="hold">
                            <p:stCondLst>
                              <p:cond delay="0"/>
                            </p:stCondLst>
                            <p:childTnLst>
                              <p:par>
                                <p:cTn id="357" presetID="1" presetClass="entr" presetSubtype="0" fill="hold" nodeType="clickEffect">
                                  <p:stCondLst>
                                    <p:cond delay="0"/>
                                  </p:stCondLst>
                                  <p:childTnLst>
                                    <p:set>
                                      <p:cBhvr>
                                        <p:cTn id="358" dur="1" fill="hold">
                                          <p:stCondLst>
                                            <p:cond delay="0"/>
                                          </p:stCondLst>
                                        </p:cTn>
                                        <p:tgtEl>
                                          <p:spTgt spid="354"/>
                                        </p:tgtEl>
                                        <p:attrNameLst>
                                          <p:attrName>style.visibility</p:attrName>
                                        </p:attrNameLst>
                                      </p:cBhvr>
                                      <p:to>
                                        <p:strVal val="visible"/>
                                      </p:to>
                                    </p:set>
                                  </p:childTnLst>
                                </p:cTn>
                              </p:par>
                            </p:childTnLst>
                          </p:cTn>
                        </p:par>
                      </p:childTnLst>
                    </p:cTn>
                  </p:par>
                  <p:par>
                    <p:cTn id="359" fill="hold">
                      <p:stCondLst>
                        <p:cond delay="indefinite"/>
                      </p:stCondLst>
                      <p:childTnLst>
                        <p:par>
                          <p:cTn id="360" fill="hold">
                            <p:stCondLst>
                              <p:cond delay="0"/>
                            </p:stCondLst>
                            <p:childTnLst>
                              <p:par>
                                <p:cTn id="361" presetID="1" presetClass="entr" presetSubtype="0" fill="hold" nodeType="clickEffect">
                                  <p:stCondLst>
                                    <p:cond delay="0"/>
                                  </p:stCondLst>
                                  <p:childTnLst>
                                    <p:set>
                                      <p:cBhvr>
                                        <p:cTn id="362" dur="1" fill="hold">
                                          <p:stCondLst>
                                            <p:cond delay="0"/>
                                          </p:stCondLst>
                                        </p:cTn>
                                        <p:tgtEl>
                                          <p:spTgt spid="355"/>
                                        </p:tgtEl>
                                        <p:attrNameLst>
                                          <p:attrName>style.visibility</p:attrName>
                                        </p:attrNameLst>
                                      </p:cBhvr>
                                      <p:to>
                                        <p:strVal val="visible"/>
                                      </p:to>
                                    </p:set>
                                  </p:childTnLst>
                                </p:cTn>
                              </p:par>
                            </p:childTnLst>
                          </p:cTn>
                        </p:par>
                      </p:childTnLst>
                    </p:cTn>
                  </p:par>
                  <p:par>
                    <p:cTn id="363" fill="hold">
                      <p:stCondLst>
                        <p:cond delay="indefinite"/>
                      </p:stCondLst>
                      <p:childTnLst>
                        <p:par>
                          <p:cTn id="364" fill="hold">
                            <p:stCondLst>
                              <p:cond delay="0"/>
                            </p:stCondLst>
                            <p:childTnLst>
                              <p:par>
                                <p:cTn id="365" presetID="1" presetClass="entr" presetSubtype="0" fill="hold" nodeType="clickEffect">
                                  <p:stCondLst>
                                    <p:cond delay="0"/>
                                  </p:stCondLst>
                                  <p:childTnLst>
                                    <p:set>
                                      <p:cBhvr>
                                        <p:cTn id="366" dur="1" fill="hold">
                                          <p:stCondLst>
                                            <p:cond delay="0"/>
                                          </p:stCondLst>
                                        </p:cTn>
                                        <p:tgtEl>
                                          <p:spTgt spid="356"/>
                                        </p:tgtEl>
                                        <p:attrNameLst>
                                          <p:attrName>style.visibility</p:attrName>
                                        </p:attrNameLst>
                                      </p:cBhvr>
                                      <p:to>
                                        <p:strVal val="visible"/>
                                      </p:to>
                                    </p:set>
                                  </p:childTnLst>
                                </p:cTn>
                              </p:par>
                            </p:childTnLst>
                          </p:cTn>
                        </p:par>
                      </p:childTnLst>
                    </p:cTn>
                  </p:par>
                </p:childTnLst>
              </p:cTn>
              <p:nextCondLst>
                <p:cond evt="onClick" delay="0">
                  <p:tgtEl>
                    <p:spTgt spid="353"/>
                  </p:tgtEl>
                </p:cond>
              </p:nextCondLst>
            </p:seq>
            <p:seq concurrent="1" nextAc="seek">
              <p:cTn id="367" restart="whenNotActive" fill="hold" evtFilter="cancelBubble" nodeType="interactiveSeq">
                <p:stCondLst>
                  <p:cond evt="onClick" delay="0">
                    <p:tgtEl>
                      <p:spTgt spid="356"/>
                    </p:tgtEl>
                  </p:cond>
                </p:stCondLst>
                <p:endSync evt="end" delay="0">
                  <p:rtn val="all"/>
                </p:endSync>
                <p:childTnLst>
                  <p:par>
                    <p:cTn id="368" fill="hold">
                      <p:stCondLst>
                        <p:cond delay="0"/>
                      </p:stCondLst>
                      <p:childTnLst>
                        <p:par>
                          <p:cTn id="369" fill="hold">
                            <p:stCondLst>
                              <p:cond delay="0"/>
                            </p:stCondLst>
                            <p:childTnLst>
                              <p:par>
                                <p:cTn id="370" presetID="26" presetClass="entr" presetSubtype="0" fill="hold" nodeType="clickEffect">
                                  <p:stCondLst>
                                    <p:cond delay="0"/>
                                  </p:stCondLst>
                                  <p:childTnLst>
                                    <p:set>
                                      <p:cBhvr>
                                        <p:cTn id="371" dur="1" fill="hold">
                                          <p:stCondLst>
                                            <p:cond delay="0"/>
                                          </p:stCondLst>
                                        </p:cTn>
                                        <p:tgtEl>
                                          <p:spTgt spid="357"/>
                                        </p:tgtEl>
                                        <p:attrNameLst>
                                          <p:attrName>style.visibility</p:attrName>
                                        </p:attrNameLst>
                                      </p:cBhvr>
                                      <p:to>
                                        <p:strVal val="visible"/>
                                      </p:to>
                                    </p:set>
                                    <p:animEffect transition="in" filter="wipe(down)">
                                      <p:cBhvr>
                                        <p:cTn id="372" dur="580">
                                          <p:stCondLst>
                                            <p:cond delay="0"/>
                                          </p:stCondLst>
                                        </p:cTn>
                                        <p:tgtEl>
                                          <p:spTgt spid="357"/>
                                        </p:tgtEl>
                                      </p:cBhvr>
                                    </p:animEffect>
                                    <p:anim calcmode="lin" valueType="num">
                                      <p:cBhvr>
                                        <p:cTn id="373" dur="1822" tmFilter="0,0; 0.14,0.36; 0.43,0.73; 0.71,0.91; 1.0,1.0">
                                          <p:stCondLst>
                                            <p:cond delay="0"/>
                                          </p:stCondLst>
                                        </p:cTn>
                                        <p:tgtEl>
                                          <p:spTgt spid="357"/>
                                        </p:tgtEl>
                                        <p:attrNameLst>
                                          <p:attrName>ppt_x</p:attrName>
                                        </p:attrNameLst>
                                      </p:cBhvr>
                                      <p:tavLst>
                                        <p:tav tm="0">
                                          <p:val>
                                            <p:strVal val="#ppt_x-0.25"/>
                                          </p:val>
                                        </p:tav>
                                        <p:tav tm="100000">
                                          <p:val>
                                            <p:strVal val="#ppt_x"/>
                                          </p:val>
                                        </p:tav>
                                      </p:tavLst>
                                    </p:anim>
                                    <p:anim calcmode="lin" valueType="num">
                                      <p:cBhvr>
                                        <p:cTn id="374" dur="664" tmFilter="0.0,0.0; 0.25,0.07; 0.50,0.2; 0.75,0.467; 1.0,1.0">
                                          <p:stCondLst>
                                            <p:cond delay="0"/>
                                          </p:stCondLst>
                                        </p:cTn>
                                        <p:tgtEl>
                                          <p:spTgt spid="357"/>
                                        </p:tgtEl>
                                        <p:attrNameLst>
                                          <p:attrName>ppt_y</p:attrName>
                                        </p:attrNameLst>
                                      </p:cBhvr>
                                      <p:tavLst>
                                        <p:tav tm="0" fmla="#ppt_y-sin(pi*$)/3">
                                          <p:val>
                                            <p:fltVal val="0.5"/>
                                          </p:val>
                                        </p:tav>
                                        <p:tav tm="100000">
                                          <p:val>
                                            <p:fltVal val="1"/>
                                          </p:val>
                                        </p:tav>
                                      </p:tavLst>
                                    </p:anim>
                                    <p:anim calcmode="lin" valueType="num">
                                      <p:cBhvr>
                                        <p:cTn id="375" dur="664" tmFilter="0, 0; 0.125,0.2665; 0.25,0.4; 0.375,0.465; 0.5,0.5;  0.625,0.535; 0.75,0.6; 0.875,0.7335; 1,1">
                                          <p:stCondLst>
                                            <p:cond delay="664"/>
                                          </p:stCondLst>
                                        </p:cTn>
                                        <p:tgtEl>
                                          <p:spTgt spid="357"/>
                                        </p:tgtEl>
                                        <p:attrNameLst>
                                          <p:attrName>ppt_y</p:attrName>
                                        </p:attrNameLst>
                                      </p:cBhvr>
                                      <p:tavLst>
                                        <p:tav tm="0" fmla="#ppt_y-sin(pi*$)/9">
                                          <p:val>
                                            <p:fltVal val="0"/>
                                          </p:val>
                                        </p:tav>
                                        <p:tav tm="100000">
                                          <p:val>
                                            <p:fltVal val="1"/>
                                          </p:val>
                                        </p:tav>
                                      </p:tavLst>
                                    </p:anim>
                                    <p:anim calcmode="lin" valueType="num">
                                      <p:cBhvr>
                                        <p:cTn id="376" dur="332" tmFilter="0, 0; 0.125,0.2665; 0.25,0.4; 0.375,0.465; 0.5,0.5;  0.625,0.535; 0.75,0.6; 0.875,0.7335; 1,1">
                                          <p:stCondLst>
                                            <p:cond delay="1324"/>
                                          </p:stCondLst>
                                        </p:cTn>
                                        <p:tgtEl>
                                          <p:spTgt spid="357"/>
                                        </p:tgtEl>
                                        <p:attrNameLst>
                                          <p:attrName>ppt_y</p:attrName>
                                        </p:attrNameLst>
                                      </p:cBhvr>
                                      <p:tavLst>
                                        <p:tav tm="0" fmla="#ppt_y-sin(pi*$)/27">
                                          <p:val>
                                            <p:fltVal val="0"/>
                                          </p:val>
                                        </p:tav>
                                        <p:tav tm="100000">
                                          <p:val>
                                            <p:fltVal val="1"/>
                                          </p:val>
                                        </p:tav>
                                      </p:tavLst>
                                    </p:anim>
                                    <p:anim calcmode="lin" valueType="num">
                                      <p:cBhvr>
                                        <p:cTn id="377" dur="164" tmFilter="0, 0; 0.125,0.2665; 0.25,0.4; 0.375,0.465; 0.5,0.5;  0.625,0.535; 0.75,0.6; 0.875,0.7335; 1,1">
                                          <p:stCondLst>
                                            <p:cond delay="1656"/>
                                          </p:stCondLst>
                                        </p:cTn>
                                        <p:tgtEl>
                                          <p:spTgt spid="357"/>
                                        </p:tgtEl>
                                        <p:attrNameLst>
                                          <p:attrName>ppt_y</p:attrName>
                                        </p:attrNameLst>
                                      </p:cBhvr>
                                      <p:tavLst>
                                        <p:tav tm="0" fmla="#ppt_y-sin(pi*$)/81">
                                          <p:val>
                                            <p:fltVal val="0"/>
                                          </p:val>
                                        </p:tav>
                                        <p:tav tm="100000">
                                          <p:val>
                                            <p:fltVal val="1"/>
                                          </p:val>
                                        </p:tav>
                                      </p:tavLst>
                                    </p:anim>
                                    <p:animScale>
                                      <p:cBhvr>
                                        <p:cTn id="378" dur="26">
                                          <p:stCondLst>
                                            <p:cond delay="650"/>
                                          </p:stCondLst>
                                        </p:cTn>
                                        <p:tgtEl>
                                          <p:spTgt spid="357"/>
                                        </p:tgtEl>
                                      </p:cBhvr>
                                      <p:to x="100000" y="60000"/>
                                    </p:animScale>
                                    <p:animScale>
                                      <p:cBhvr>
                                        <p:cTn id="379" dur="166" decel="50000">
                                          <p:stCondLst>
                                            <p:cond delay="676"/>
                                          </p:stCondLst>
                                        </p:cTn>
                                        <p:tgtEl>
                                          <p:spTgt spid="357"/>
                                        </p:tgtEl>
                                      </p:cBhvr>
                                      <p:to x="100000" y="100000"/>
                                    </p:animScale>
                                    <p:animScale>
                                      <p:cBhvr>
                                        <p:cTn id="380" dur="26">
                                          <p:stCondLst>
                                            <p:cond delay="1312"/>
                                          </p:stCondLst>
                                        </p:cTn>
                                        <p:tgtEl>
                                          <p:spTgt spid="357"/>
                                        </p:tgtEl>
                                      </p:cBhvr>
                                      <p:to x="100000" y="80000"/>
                                    </p:animScale>
                                    <p:animScale>
                                      <p:cBhvr>
                                        <p:cTn id="381" dur="166" decel="50000">
                                          <p:stCondLst>
                                            <p:cond delay="1338"/>
                                          </p:stCondLst>
                                        </p:cTn>
                                        <p:tgtEl>
                                          <p:spTgt spid="357"/>
                                        </p:tgtEl>
                                      </p:cBhvr>
                                      <p:to x="100000" y="100000"/>
                                    </p:animScale>
                                    <p:animScale>
                                      <p:cBhvr>
                                        <p:cTn id="382" dur="26">
                                          <p:stCondLst>
                                            <p:cond delay="1642"/>
                                          </p:stCondLst>
                                        </p:cTn>
                                        <p:tgtEl>
                                          <p:spTgt spid="357"/>
                                        </p:tgtEl>
                                      </p:cBhvr>
                                      <p:to x="100000" y="90000"/>
                                    </p:animScale>
                                    <p:animScale>
                                      <p:cBhvr>
                                        <p:cTn id="383" dur="166" decel="50000">
                                          <p:stCondLst>
                                            <p:cond delay="1668"/>
                                          </p:stCondLst>
                                        </p:cTn>
                                        <p:tgtEl>
                                          <p:spTgt spid="357"/>
                                        </p:tgtEl>
                                      </p:cBhvr>
                                      <p:to x="100000" y="100000"/>
                                    </p:animScale>
                                    <p:animScale>
                                      <p:cBhvr>
                                        <p:cTn id="384" dur="26">
                                          <p:stCondLst>
                                            <p:cond delay="1808"/>
                                          </p:stCondLst>
                                        </p:cTn>
                                        <p:tgtEl>
                                          <p:spTgt spid="357"/>
                                        </p:tgtEl>
                                      </p:cBhvr>
                                      <p:to x="100000" y="95000"/>
                                    </p:animScale>
                                    <p:animScale>
                                      <p:cBhvr>
                                        <p:cTn id="385" dur="166" decel="50000">
                                          <p:stCondLst>
                                            <p:cond delay="1834"/>
                                          </p:stCondLst>
                                        </p:cTn>
                                        <p:tgtEl>
                                          <p:spTgt spid="357"/>
                                        </p:tgtEl>
                                      </p:cBhvr>
                                      <p:to x="100000" y="100000"/>
                                    </p:animScale>
                                  </p:childTnLst>
                                </p:cTn>
                              </p:par>
                            </p:childTnLst>
                          </p:cTn>
                        </p:par>
                      </p:childTnLst>
                    </p:cTn>
                  </p:par>
                </p:childTnLst>
              </p:cTn>
              <p:nextCondLst>
                <p:cond evt="onClick" delay="0">
                  <p:tgtEl>
                    <p:spTgt spid="356"/>
                  </p:tgtEl>
                </p:cond>
              </p:nextCondLst>
            </p:seq>
            <p:seq concurrent="1" nextAc="seek">
              <p:cTn id="386" restart="whenNotActive" fill="hold" evtFilter="cancelBubble" nodeType="interactiveSeq">
                <p:stCondLst>
                  <p:cond evt="onClick" delay="0">
                    <p:tgtEl>
                      <p:spTgt spid="358"/>
                    </p:tgtEl>
                  </p:cond>
                </p:stCondLst>
                <p:endSync evt="end" delay="0">
                  <p:rtn val="all"/>
                </p:endSync>
                <p:childTnLst>
                  <p:par>
                    <p:cTn id="387" fill="hold">
                      <p:stCondLst>
                        <p:cond delay="0"/>
                      </p:stCondLst>
                      <p:childTnLst>
                        <p:par>
                          <p:cTn id="388" fill="hold">
                            <p:stCondLst>
                              <p:cond delay="0"/>
                            </p:stCondLst>
                            <p:childTnLst>
                              <p:par>
                                <p:cTn id="389" presetID="1" presetClass="entr" presetSubtype="0" fill="hold" nodeType="clickEffect">
                                  <p:stCondLst>
                                    <p:cond delay="0"/>
                                  </p:stCondLst>
                                  <p:childTnLst>
                                    <p:set>
                                      <p:cBhvr>
                                        <p:cTn id="390" dur="1" fill="hold">
                                          <p:stCondLst>
                                            <p:cond delay="0"/>
                                          </p:stCondLst>
                                        </p:cTn>
                                        <p:tgtEl>
                                          <p:spTgt spid="359"/>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ntr" presetSubtype="0" fill="hold" nodeType="clickEffect">
                                  <p:stCondLst>
                                    <p:cond delay="0"/>
                                  </p:stCondLst>
                                  <p:childTnLst>
                                    <p:set>
                                      <p:cBhvr>
                                        <p:cTn id="394" dur="1" fill="hold">
                                          <p:stCondLst>
                                            <p:cond delay="0"/>
                                          </p:stCondLst>
                                        </p:cTn>
                                        <p:tgtEl>
                                          <p:spTgt spid="360"/>
                                        </p:tgtEl>
                                        <p:attrNameLst>
                                          <p:attrName>style.visibility</p:attrName>
                                        </p:attrNameLst>
                                      </p:cBhvr>
                                      <p:to>
                                        <p:strVal val="visible"/>
                                      </p:to>
                                    </p:set>
                                  </p:childTnLst>
                                </p:cTn>
                              </p:par>
                            </p:childTnLst>
                          </p:cTn>
                        </p:par>
                      </p:childTnLst>
                    </p:cTn>
                  </p:par>
                  <p:par>
                    <p:cTn id="395" fill="hold">
                      <p:stCondLst>
                        <p:cond delay="indefinite"/>
                      </p:stCondLst>
                      <p:childTnLst>
                        <p:par>
                          <p:cTn id="396" fill="hold">
                            <p:stCondLst>
                              <p:cond delay="0"/>
                            </p:stCondLst>
                            <p:childTnLst>
                              <p:par>
                                <p:cTn id="397" presetID="1" presetClass="entr" presetSubtype="0" fill="hold" nodeType="clickEffect">
                                  <p:stCondLst>
                                    <p:cond delay="0"/>
                                  </p:stCondLst>
                                  <p:childTnLst>
                                    <p:set>
                                      <p:cBhvr>
                                        <p:cTn id="398" dur="1" fill="hold">
                                          <p:stCondLst>
                                            <p:cond delay="0"/>
                                          </p:stCondLst>
                                        </p:cTn>
                                        <p:tgtEl>
                                          <p:spTgt spid="361"/>
                                        </p:tgtEl>
                                        <p:attrNameLst>
                                          <p:attrName>style.visibility</p:attrName>
                                        </p:attrNameLst>
                                      </p:cBhvr>
                                      <p:to>
                                        <p:strVal val="visible"/>
                                      </p:to>
                                    </p:set>
                                  </p:childTnLst>
                                </p:cTn>
                              </p:par>
                            </p:childTnLst>
                          </p:cTn>
                        </p:par>
                      </p:childTnLst>
                    </p:cTn>
                  </p:par>
                </p:childTnLst>
              </p:cTn>
              <p:nextCondLst>
                <p:cond evt="onClick" delay="0">
                  <p:tgtEl>
                    <p:spTgt spid="358"/>
                  </p:tgtEl>
                </p:cond>
              </p:nextCondLst>
            </p:seq>
            <p:seq concurrent="1" nextAc="seek">
              <p:cTn id="399" restart="whenNotActive" fill="hold" evtFilter="cancelBubble" nodeType="interactiveSeq">
                <p:stCondLst>
                  <p:cond evt="onClick" delay="0">
                    <p:tgtEl>
                      <p:spTgt spid="361"/>
                    </p:tgtEl>
                  </p:cond>
                </p:stCondLst>
                <p:endSync evt="end" delay="0">
                  <p:rtn val="all"/>
                </p:endSync>
                <p:childTnLst>
                  <p:par>
                    <p:cTn id="400" fill="hold">
                      <p:stCondLst>
                        <p:cond delay="0"/>
                      </p:stCondLst>
                      <p:childTnLst>
                        <p:par>
                          <p:cTn id="401" fill="hold">
                            <p:stCondLst>
                              <p:cond delay="0"/>
                            </p:stCondLst>
                            <p:childTnLst>
                              <p:par>
                                <p:cTn id="402" presetID="26" presetClass="entr" presetSubtype="0" fill="hold" nodeType="clickEffect">
                                  <p:stCondLst>
                                    <p:cond delay="0"/>
                                  </p:stCondLst>
                                  <p:childTnLst>
                                    <p:set>
                                      <p:cBhvr>
                                        <p:cTn id="403" dur="1" fill="hold">
                                          <p:stCondLst>
                                            <p:cond delay="0"/>
                                          </p:stCondLst>
                                        </p:cTn>
                                        <p:tgtEl>
                                          <p:spTgt spid="362"/>
                                        </p:tgtEl>
                                        <p:attrNameLst>
                                          <p:attrName>style.visibility</p:attrName>
                                        </p:attrNameLst>
                                      </p:cBhvr>
                                      <p:to>
                                        <p:strVal val="visible"/>
                                      </p:to>
                                    </p:set>
                                    <p:animEffect transition="in" filter="wipe(down)">
                                      <p:cBhvr>
                                        <p:cTn id="404" dur="580">
                                          <p:stCondLst>
                                            <p:cond delay="0"/>
                                          </p:stCondLst>
                                        </p:cTn>
                                        <p:tgtEl>
                                          <p:spTgt spid="362"/>
                                        </p:tgtEl>
                                      </p:cBhvr>
                                    </p:animEffect>
                                    <p:anim calcmode="lin" valueType="num">
                                      <p:cBhvr>
                                        <p:cTn id="405" dur="1822" tmFilter="0,0; 0.14,0.36; 0.43,0.73; 0.71,0.91; 1.0,1.0">
                                          <p:stCondLst>
                                            <p:cond delay="0"/>
                                          </p:stCondLst>
                                        </p:cTn>
                                        <p:tgtEl>
                                          <p:spTgt spid="362"/>
                                        </p:tgtEl>
                                        <p:attrNameLst>
                                          <p:attrName>ppt_x</p:attrName>
                                        </p:attrNameLst>
                                      </p:cBhvr>
                                      <p:tavLst>
                                        <p:tav tm="0">
                                          <p:val>
                                            <p:strVal val="#ppt_x-0.25"/>
                                          </p:val>
                                        </p:tav>
                                        <p:tav tm="100000">
                                          <p:val>
                                            <p:strVal val="#ppt_x"/>
                                          </p:val>
                                        </p:tav>
                                      </p:tavLst>
                                    </p:anim>
                                    <p:anim calcmode="lin" valueType="num">
                                      <p:cBhvr>
                                        <p:cTn id="406" dur="664" tmFilter="0.0,0.0; 0.25,0.07; 0.50,0.2; 0.75,0.467; 1.0,1.0">
                                          <p:stCondLst>
                                            <p:cond delay="0"/>
                                          </p:stCondLst>
                                        </p:cTn>
                                        <p:tgtEl>
                                          <p:spTgt spid="362"/>
                                        </p:tgtEl>
                                        <p:attrNameLst>
                                          <p:attrName>ppt_y</p:attrName>
                                        </p:attrNameLst>
                                      </p:cBhvr>
                                      <p:tavLst>
                                        <p:tav tm="0" fmla="#ppt_y-sin(pi*$)/3">
                                          <p:val>
                                            <p:fltVal val="0.5"/>
                                          </p:val>
                                        </p:tav>
                                        <p:tav tm="100000">
                                          <p:val>
                                            <p:fltVal val="1"/>
                                          </p:val>
                                        </p:tav>
                                      </p:tavLst>
                                    </p:anim>
                                    <p:anim calcmode="lin" valueType="num">
                                      <p:cBhvr>
                                        <p:cTn id="407" dur="664" tmFilter="0, 0; 0.125,0.2665; 0.25,0.4; 0.375,0.465; 0.5,0.5;  0.625,0.535; 0.75,0.6; 0.875,0.7335; 1,1">
                                          <p:stCondLst>
                                            <p:cond delay="664"/>
                                          </p:stCondLst>
                                        </p:cTn>
                                        <p:tgtEl>
                                          <p:spTgt spid="362"/>
                                        </p:tgtEl>
                                        <p:attrNameLst>
                                          <p:attrName>ppt_y</p:attrName>
                                        </p:attrNameLst>
                                      </p:cBhvr>
                                      <p:tavLst>
                                        <p:tav tm="0" fmla="#ppt_y-sin(pi*$)/9">
                                          <p:val>
                                            <p:fltVal val="0"/>
                                          </p:val>
                                        </p:tav>
                                        <p:tav tm="100000">
                                          <p:val>
                                            <p:fltVal val="1"/>
                                          </p:val>
                                        </p:tav>
                                      </p:tavLst>
                                    </p:anim>
                                    <p:anim calcmode="lin" valueType="num">
                                      <p:cBhvr>
                                        <p:cTn id="408" dur="332" tmFilter="0, 0; 0.125,0.2665; 0.25,0.4; 0.375,0.465; 0.5,0.5;  0.625,0.535; 0.75,0.6; 0.875,0.7335; 1,1">
                                          <p:stCondLst>
                                            <p:cond delay="1324"/>
                                          </p:stCondLst>
                                        </p:cTn>
                                        <p:tgtEl>
                                          <p:spTgt spid="362"/>
                                        </p:tgtEl>
                                        <p:attrNameLst>
                                          <p:attrName>ppt_y</p:attrName>
                                        </p:attrNameLst>
                                      </p:cBhvr>
                                      <p:tavLst>
                                        <p:tav tm="0" fmla="#ppt_y-sin(pi*$)/27">
                                          <p:val>
                                            <p:fltVal val="0"/>
                                          </p:val>
                                        </p:tav>
                                        <p:tav tm="100000">
                                          <p:val>
                                            <p:fltVal val="1"/>
                                          </p:val>
                                        </p:tav>
                                      </p:tavLst>
                                    </p:anim>
                                    <p:anim calcmode="lin" valueType="num">
                                      <p:cBhvr>
                                        <p:cTn id="409" dur="164" tmFilter="0, 0; 0.125,0.2665; 0.25,0.4; 0.375,0.465; 0.5,0.5;  0.625,0.535; 0.75,0.6; 0.875,0.7335; 1,1">
                                          <p:stCondLst>
                                            <p:cond delay="1656"/>
                                          </p:stCondLst>
                                        </p:cTn>
                                        <p:tgtEl>
                                          <p:spTgt spid="362"/>
                                        </p:tgtEl>
                                        <p:attrNameLst>
                                          <p:attrName>ppt_y</p:attrName>
                                        </p:attrNameLst>
                                      </p:cBhvr>
                                      <p:tavLst>
                                        <p:tav tm="0" fmla="#ppt_y-sin(pi*$)/81">
                                          <p:val>
                                            <p:fltVal val="0"/>
                                          </p:val>
                                        </p:tav>
                                        <p:tav tm="100000">
                                          <p:val>
                                            <p:fltVal val="1"/>
                                          </p:val>
                                        </p:tav>
                                      </p:tavLst>
                                    </p:anim>
                                    <p:animScale>
                                      <p:cBhvr>
                                        <p:cTn id="410" dur="26">
                                          <p:stCondLst>
                                            <p:cond delay="650"/>
                                          </p:stCondLst>
                                        </p:cTn>
                                        <p:tgtEl>
                                          <p:spTgt spid="362"/>
                                        </p:tgtEl>
                                      </p:cBhvr>
                                      <p:to x="100000" y="60000"/>
                                    </p:animScale>
                                    <p:animScale>
                                      <p:cBhvr>
                                        <p:cTn id="411" dur="166" decel="50000">
                                          <p:stCondLst>
                                            <p:cond delay="676"/>
                                          </p:stCondLst>
                                        </p:cTn>
                                        <p:tgtEl>
                                          <p:spTgt spid="362"/>
                                        </p:tgtEl>
                                      </p:cBhvr>
                                      <p:to x="100000" y="100000"/>
                                    </p:animScale>
                                    <p:animScale>
                                      <p:cBhvr>
                                        <p:cTn id="412" dur="26">
                                          <p:stCondLst>
                                            <p:cond delay="1312"/>
                                          </p:stCondLst>
                                        </p:cTn>
                                        <p:tgtEl>
                                          <p:spTgt spid="362"/>
                                        </p:tgtEl>
                                      </p:cBhvr>
                                      <p:to x="100000" y="80000"/>
                                    </p:animScale>
                                    <p:animScale>
                                      <p:cBhvr>
                                        <p:cTn id="413" dur="166" decel="50000">
                                          <p:stCondLst>
                                            <p:cond delay="1338"/>
                                          </p:stCondLst>
                                        </p:cTn>
                                        <p:tgtEl>
                                          <p:spTgt spid="362"/>
                                        </p:tgtEl>
                                      </p:cBhvr>
                                      <p:to x="100000" y="100000"/>
                                    </p:animScale>
                                    <p:animScale>
                                      <p:cBhvr>
                                        <p:cTn id="414" dur="26">
                                          <p:stCondLst>
                                            <p:cond delay="1642"/>
                                          </p:stCondLst>
                                        </p:cTn>
                                        <p:tgtEl>
                                          <p:spTgt spid="362"/>
                                        </p:tgtEl>
                                      </p:cBhvr>
                                      <p:to x="100000" y="90000"/>
                                    </p:animScale>
                                    <p:animScale>
                                      <p:cBhvr>
                                        <p:cTn id="415" dur="166" decel="50000">
                                          <p:stCondLst>
                                            <p:cond delay="1668"/>
                                          </p:stCondLst>
                                        </p:cTn>
                                        <p:tgtEl>
                                          <p:spTgt spid="362"/>
                                        </p:tgtEl>
                                      </p:cBhvr>
                                      <p:to x="100000" y="100000"/>
                                    </p:animScale>
                                    <p:animScale>
                                      <p:cBhvr>
                                        <p:cTn id="416" dur="26">
                                          <p:stCondLst>
                                            <p:cond delay="1808"/>
                                          </p:stCondLst>
                                        </p:cTn>
                                        <p:tgtEl>
                                          <p:spTgt spid="362"/>
                                        </p:tgtEl>
                                      </p:cBhvr>
                                      <p:to x="100000" y="95000"/>
                                    </p:animScale>
                                    <p:animScale>
                                      <p:cBhvr>
                                        <p:cTn id="417" dur="166" decel="50000">
                                          <p:stCondLst>
                                            <p:cond delay="1834"/>
                                          </p:stCondLst>
                                        </p:cTn>
                                        <p:tgtEl>
                                          <p:spTgt spid="362"/>
                                        </p:tgtEl>
                                      </p:cBhvr>
                                      <p:to x="100000" y="100000"/>
                                    </p:animScale>
                                  </p:childTnLst>
                                </p:cTn>
                              </p:par>
                            </p:childTnLst>
                          </p:cTn>
                        </p:par>
                      </p:childTnLst>
                    </p:cTn>
                  </p:par>
                </p:childTnLst>
              </p:cTn>
              <p:nextCondLst>
                <p:cond evt="onClick" delay="0">
                  <p:tgtEl>
                    <p:spTgt spid="361"/>
                  </p:tgtEl>
                </p:cond>
              </p:nextCondLst>
            </p:seq>
            <p:seq concurrent="1" nextAc="seek">
              <p:cTn id="418" restart="whenNotActive" fill="hold" evtFilter="cancelBubble" nodeType="interactiveSeq">
                <p:stCondLst>
                  <p:cond evt="onClick" delay="0">
                    <p:tgtEl>
                      <p:spTgt spid="363"/>
                    </p:tgtEl>
                  </p:cond>
                </p:stCondLst>
                <p:endSync evt="end" delay="0">
                  <p:rtn val="all"/>
                </p:endSync>
                <p:childTnLst>
                  <p:par>
                    <p:cTn id="419" fill="hold">
                      <p:stCondLst>
                        <p:cond delay="0"/>
                      </p:stCondLst>
                      <p:childTnLst>
                        <p:par>
                          <p:cTn id="420" fill="hold">
                            <p:stCondLst>
                              <p:cond delay="0"/>
                            </p:stCondLst>
                            <p:childTnLst>
                              <p:par>
                                <p:cTn id="421" presetID="1" presetClass="entr" presetSubtype="0" fill="hold" nodeType="clickEffect">
                                  <p:stCondLst>
                                    <p:cond delay="0"/>
                                  </p:stCondLst>
                                  <p:childTnLst>
                                    <p:set>
                                      <p:cBhvr>
                                        <p:cTn id="422" dur="1" fill="hold">
                                          <p:stCondLst>
                                            <p:cond delay="0"/>
                                          </p:stCondLst>
                                        </p:cTn>
                                        <p:tgtEl>
                                          <p:spTgt spid="364"/>
                                        </p:tgtEl>
                                        <p:attrNameLst>
                                          <p:attrName>style.visibility</p:attrName>
                                        </p:attrNameLst>
                                      </p:cBhvr>
                                      <p:to>
                                        <p:strVal val="visible"/>
                                      </p:to>
                                    </p:set>
                                  </p:childTnLst>
                                </p:cTn>
                              </p:par>
                            </p:childTnLst>
                          </p:cTn>
                        </p:par>
                      </p:childTnLst>
                    </p:cTn>
                  </p:par>
                  <p:par>
                    <p:cTn id="423" fill="hold">
                      <p:stCondLst>
                        <p:cond delay="indefinite"/>
                      </p:stCondLst>
                      <p:childTnLst>
                        <p:par>
                          <p:cTn id="424" fill="hold">
                            <p:stCondLst>
                              <p:cond delay="0"/>
                            </p:stCondLst>
                            <p:childTnLst>
                              <p:par>
                                <p:cTn id="425" presetID="1" presetClass="entr" presetSubtype="0" fill="hold" nodeType="clickEffect">
                                  <p:stCondLst>
                                    <p:cond delay="0"/>
                                  </p:stCondLst>
                                  <p:childTnLst>
                                    <p:set>
                                      <p:cBhvr>
                                        <p:cTn id="426" dur="1" fill="hold">
                                          <p:stCondLst>
                                            <p:cond delay="0"/>
                                          </p:stCondLst>
                                        </p:cTn>
                                        <p:tgtEl>
                                          <p:spTgt spid="365"/>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ntr" presetSubtype="0" fill="hold" nodeType="clickEffect">
                                  <p:stCondLst>
                                    <p:cond delay="0"/>
                                  </p:stCondLst>
                                  <p:childTnLst>
                                    <p:set>
                                      <p:cBhvr>
                                        <p:cTn id="430" dur="1" fill="hold">
                                          <p:stCondLst>
                                            <p:cond delay="0"/>
                                          </p:stCondLst>
                                        </p:cTn>
                                        <p:tgtEl>
                                          <p:spTgt spid="366"/>
                                        </p:tgtEl>
                                        <p:attrNameLst>
                                          <p:attrName>style.visibility</p:attrName>
                                        </p:attrNameLst>
                                      </p:cBhvr>
                                      <p:to>
                                        <p:strVal val="visible"/>
                                      </p:to>
                                    </p:set>
                                  </p:childTnLst>
                                </p:cTn>
                              </p:par>
                            </p:childTnLst>
                          </p:cTn>
                        </p:par>
                      </p:childTnLst>
                    </p:cTn>
                  </p:par>
                </p:childTnLst>
              </p:cTn>
              <p:nextCondLst>
                <p:cond evt="onClick" delay="0">
                  <p:tgtEl>
                    <p:spTgt spid="363"/>
                  </p:tgtEl>
                </p:cond>
              </p:nextCondLst>
            </p:seq>
            <p:seq concurrent="1" nextAc="seek">
              <p:cTn id="431" restart="whenNotActive" fill="hold" evtFilter="cancelBubble" nodeType="interactiveSeq">
                <p:stCondLst>
                  <p:cond evt="onClick" delay="0">
                    <p:tgtEl>
                      <p:spTgt spid="366"/>
                    </p:tgtEl>
                  </p:cond>
                </p:stCondLst>
                <p:endSync evt="end" delay="0">
                  <p:rtn val="all"/>
                </p:endSync>
                <p:childTnLst>
                  <p:par>
                    <p:cTn id="432" fill="hold">
                      <p:stCondLst>
                        <p:cond delay="0"/>
                      </p:stCondLst>
                      <p:childTnLst>
                        <p:par>
                          <p:cTn id="433" fill="hold">
                            <p:stCondLst>
                              <p:cond delay="0"/>
                            </p:stCondLst>
                            <p:childTnLst>
                              <p:par>
                                <p:cTn id="434" presetID="26" presetClass="entr" presetSubtype="0" fill="hold" nodeType="clickEffect">
                                  <p:stCondLst>
                                    <p:cond delay="0"/>
                                  </p:stCondLst>
                                  <p:childTnLst>
                                    <p:set>
                                      <p:cBhvr>
                                        <p:cTn id="435" dur="1" fill="hold">
                                          <p:stCondLst>
                                            <p:cond delay="0"/>
                                          </p:stCondLst>
                                        </p:cTn>
                                        <p:tgtEl>
                                          <p:spTgt spid="367"/>
                                        </p:tgtEl>
                                        <p:attrNameLst>
                                          <p:attrName>style.visibility</p:attrName>
                                        </p:attrNameLst>
                                      </p:cBhvr>
                                      <p:to>
                                        <p:strVal val="visible"/>
                                      </p:to>
                                    </p:set>
                                    <p:animEffect transition="in" filter="wipe(down)">
                                      <p:cBhvr>
                                        <p:cTn id="436" dur="580">
                                          <p:stCondLst>
                                            <p:cond delay="0"/>
                                          </p:stCondLst>
                                        </p:cTn>
                                        <p:tgtEl>
                                          <p:spTgt spid="367"/>
                                        </p:tgtEl>
                                      </p:cBhvr>
                                    </p:animEffect>
                                    <p:anim calcmode="lin" valueType="num">
                                      <p:cBhvr>
                                        <p:cTn id="437" dur="1822" tmFilter="0,0; 0.14,0.36; 0.43,0.73; 0.71,0.91; 1.0,1.0">
                                          <p:stCondLst>
                                            <p:cond delay="0"/>
                                          </p:stCondLst>
                                        </p:cTn>
                                        <p:tgtEl>
                                          <p:spTgt spid="367"/>
                                        </p:tgtEl>
                                        <p:attrNameLst>
                                          <p:attrName>ppt_x</p:attrName>
                                        </p:attrNameLst>
                                      </p:cBhvr>
                                      <p:tavLst>
                                        <p:tav tm="0">
                                          <p:val>
                                            <p:strVal val="#ppt_x-0.25"/>
                                          </p:val>
                                        </p:tav>
                                        <p:tav tm="100000">
                                          <p:val>
                                            <p:strVal val="#ppt_x"/>
                                          </p:val>
                                        </p:tav>
                                      </p:tavLst>
                                    </p:anim>
                                    <p:anim calcmode="lin" valueType="num">
                                      <p:cBhvr>
                                        <p:cTn id="438" dur="664" tmFilter="0.0,0.0; 0.25,0.07; 0.50,0.2; 0.75,0.467; 1.0,1.0">
                                          <p:stCondLst>
                                            <p:cond delay="0"/>
                                          </p:stCondLst>
                                        </p:cTn>
                                        <p:tgtEl>
                                          <p:spTgt spid="367"/>
                                        </p:tgtEl>
                                        <p:attrNameLst>
                                          <p:attrName>ppt_y</p:attrName>
                                        </p:attrNameLst>
                                      </p:cBhvr>
                                      <p:tavLst>
                                        <p:tav tm="0" fmla="#ppt_y-sin(pi*$)/3">
                                          <p:val>
                                            <p:fltVal val="0.5"/>
                                          </p:val>
                                        </p:tav>
                                        <p:tav tm="100000">
                                          <p:val>
                                            <p:fltVal val="1"/>
                                          </p:val>
                                        </p:tav>
                                      </p:tavLst>
                                    </p:anim>
                                    <p:anim calcmode="lin" valueType="num">
                                      <p:cBhvr>
                                        <p:cTn id="439" dur="664" tmFilter="0, 0; 0.125,0.2665; 0.25,0.4; 0.375,0.465; 0.5,0.5;  0.625,0.535; 0.75,0.6; 0.875,0.7335; 1,1">
                                          <p:stCondLst>
                                            <p:cond delay="664"/>
                                          </p:stCondLst>
                                        </p:cTn>
                                        <p:tgtEl>
                                          <p:spTgt spid="367"/>
                                        </p:tgtEl>
                                        <p:attrNameLst>
                                          <p:attrName>ppt_y</p:attrName>
                                        </p:attrNameLst>
                                      </p:cBhvr>
                                      <p:tavLst>
                                        <p:tav tm="0" fmla="#ppt_y-sin(pi*$)/9">
                                          <p:val>
                                            <p:fltVal val="0"/>
                                          </p:val>
                                        </p:tav>
                                        <p:tav tm="100000">
                                          <p:val>
                                            <p:fltVal val="1"/>
                                          </p:val>
                                        </p:tav>
                                      </p:tavLst>
                                    </p:anim>
                                    <p:anim calcmode="lin" valueType="num">
                                      <p:cBhvr>
                                        <p:cTn id="440" dur="332" tmFilter="0, 0; 0.125,0.2665; 0.25,0.4; 0.375,0.465; 0.5,0.5;  0.625,0.535; 0.75,0.6; 0.875,0.7335; 1,1">
                                          <p:stCondLst>
                                            <p:cond delay="1324"/>
                                          </p:stCondLst>
                                        </p:cTn>
                                        <p:tgtEl>
                                          <p:spTgt spid="367"/>
                                        </p:tgtEl>
                                        <p:attrNameLst>
                                          <p:attrName>ppt_y</p:attrName>
                                        </p:attrNameLst>
                                      </p:cBhvr>
                                      <p:tavLst>
                                        <p:tav tm="0" fmla="#ppt_y-sin(pi*$)/27">
                                          <p:val>
                                            <p:fltVal val="0"/>
                                          </p:val>
                                        </p:tav>
                                        <p:tav tm="100000">
                                          <p:val>
                                            <p:fltVal val="1"/>
                                          </p:val>
                                        </p:tav>
                                      </p:tavLst>
                                    </p:anim>
                                    <p:anim calcmode="lin" valueType="num">
                                      <p:cBhvr>
                                        <p:cTn id="441" dur="164" tmFilter="0, 0; 0.125,0.2665; 0.25,0.4; 0.375,0.465; 0.5,0.5;  0.625,0.535; 0.75,0.6; 0.875,0.7335; 1,1">
                                          <p:stCondLst>
                                            <p:cond delay="1656"/>
                                          </p:stCondLst>
                                        </p:cTn>
                                        <p:tgtEl>
                                          <p:spTgt spid="367"/>
                                        </p:tgtEl>
                                        <p:attrNameLst>
                                          <p:attrName>ppt_y</p:attrName>
                                        </p:attrNameLst>
                                      </p:cBhvr>
                                      <p:tavLst>
                                        <p:tav tm="0" fmla="#ppt_y-sin(pi*$)/81">
                                          <p:val>
                                            <p:fltVal val="0"/>
                                          </p:val>
                                        </p:tav>
                                        <p:tav tm="100000">
                                          <p:val>
                                            <p:fltVal val="1"/>
                                          </p:val>
                                        </p:tav>
                                      </p:tavLst>
                                    </p:anim>
                                    <p:animScale>
                                      <p:cBhvr>
                                        <p:cTn id="442" dur="26">
                                          <p:stCondLst>
                                            <p:cond delay="650"/>
                                          </p:stCondLst>
                                        </p:cTn>
                                        <p:tgtEl>
                                          <p:spTgt spid="367"/>
                                        </p:tgtEl>
                                      </p:cBhvr>
                                      <p:to x="100000" y="60000"/>
                                    </p:animScale>
                                    <p:animScale>
                                      <p:cBhvr>
                                        <p:cTn id="443" dur="166" decel="50000">
                                          <p:stCondLst>
                                            <p:cond delay="676"/>
                                          </p:stCondLst>
                                        </p:cTn>
                                        <p:tgtEl>
                                          <p:spTgt spid="367"/>
                                        </p:tgtEl>
                                      </p:cBhvr>
                                      <p:to x="100000" y="100000"/>
                                    </p:animScale>
                                    <p:animScale>
                                      <p:cBhvr>
                                        <p:cTn id="444" dur="26">
                                          <p:stCondLst>
                                            <p:cond delay="1312"/>
                                          </p:stCondLst>
                                        </p:cTn>
                                        <p:tgtEl>
                                          <p:spTgt spid="367"/>
                                        </p:tgtEl>
                                      </p:cBhvr>
                                      <p:to x="100000" y="80000"/>
                                    </p:animScale>
                                    <p:animScale>
                                      <p:cBhvr>
                                        <p:cTn id="445" dur="166" decel="50000">
                                          <p:stCondLst>
                                            <p:cond delay="1338"/>
                                          </p:stCondLst>
                                        </p:cTn>
                                        <p:tgtEl>
                                          <p:spTgt spid="367"/>
                                        </p:tgtEl>
                                      </p:cBhvr>
                                      <p:to x="100000" y="100000"/>
                                    </p:animScale>
                                    <p:animScale>
                                      <p:cBhvr>
                                        <p:cTn id="446" dur="26">
                                          <p:stCondLst>
                                            <p:cond delay="1642"/>
                                          </p:stCondLst>
                                        </p:cTn>
                                        <p:tgtEl>
                                          <p:spTgt spid="367"/>
                                        </p:tgtEl>
                                      </p:cBhvr>
                                      <p:to x="100000" y="90000"/>
                                    </p:animScale>
                                    <p:animScale>
                                      <p:cBhvr>
                                        <p:cTn id="447" dur="166" decel="50000">
                                          <p:stCondLst>
                                            <p:cond delay="1668"/>
                                          </p:stCondLst>
                                        </p:cTn>
                                        <p:tgtEl>
                                          <p:spTgt spid="367"/>
                                        </p:tgtEl>
                                      </p:cBhvr>
                                      <p:to x="100000" y="100000"/>
                                    </p:animScale>
                                    <p:animScale>
                                      <p:cBhvr>
                                        <p:cTn id="448" dur="26">
                                          <p:stCondLst>
                                            <p:cond delay="1808"/>
                                          </p:stCondLst>
                                        </p:cTn>
                                        <p:tgtEl>
                                          <p:spTgt spid="367"/>
                                        </p:tgtEl>
                                      </p:cBhvr>
                                      <p:to x="100000" y="95000"/>
                                    </p:animScale>
                                    <p:animScale>
                                      <p:cBhvr>
                                        <p:cTn id="449" dur="166" decel="50000">
                                          <p:stCondLst>
                                            <p:cond delay="1834"/>
                                          </p:stCondLst>
                                        </p:cTn>
                                        <p:tgtEl>
                                          <p:spTgt spid="367"/>
                                        </p:tgtEl>
                                      </p:cBhvr>
                                      <p:to x="100000" y="100000"/>
                                    </p:animScale>
                                  </p:childTnLst>
                                </p:cTn>
                              </p:par>
                            </p:childTnLst>
                          </p:cTn>
                        </p:par>
                      </p:childTnLst>
                    </p:cTn>
                  </p:par>
                </p:childTnLst>
              </p:cTn>
              <p:nextCondLst>
                <p:cond evt="onClick" delay="0">
                  <p:tgtEl>
                    <p:spTgt spid="366"/>
                  </p:tgtEl>
                </p:cond>
              </p:nextCondLst>
            </p:seq>
            <p:seq concurrent="1" nextAc="seek">
              <p:cTn id="450" restart="whenNotActive" fill="hold" evtFilter="cancelBubble" nodeType="interactiveSeq">
                <p:stCondLst>
                  <p:cond evt="onClick" delay="0">
                    <p:tgtEl>
                      <p:spTgt spid="368"/>
                    </p:tgtEl>
                  </p:cond>
                </p:stCondLst>
                <p:endSync evt="end" delay="0">
                  <p:rtn val="all"/>
                </p:endSync>
                <p:childTnLst>
                  <p:par>
                    <p:cTn id="451" fill="hold">
                      <p:stCondLst>
                        <p:cond delay="0"/>
                      </p:stCondLst>
                      <p:childTnLst>
                        <p:par>
                          <p:cTn id="452" fill="hold">
                            <p:stCondLst>
                              <p:cond delay="0"/>
                            </p:stCondLst>
                            <p:childTnLst>
                              <p:par>
                                <p:cTn id="453" presetID="1" presetClass="entr" presetSubtype="0" fill="hold" nodeType="clickEffect">
                                  <p:stCondLst>
                                    <p:cond delay="0"/>
                                  </p:stCondLst>
                                  <p:childTnLst>
                                    <p:set>
                                      <p:cBhvr>
                                        <p:cTn id="454" dur="1" fill="hold">
                                          <p:stCondLst>
                                            <p:cond delay="0"/>
                                          </p:stCondLst>
                                        </p:cTn>
                                        <p:tgtEl>
                                          <p:spTgt spid="369"/>
                                        </p:tgtEl>
                                        <p:attrNameLst>
                                          <p:attrName>style.visibility</p:attrName>
                                        </p:attrNameLst>
                                      </p:cBhvr>
                                      <p:to>
                                        <p:strVal val="visible"/>
                                      </p:to>
                                    </p:set>
                                  </p:childTnLst>
                                </p:cTn>
                              </p:par>
                            </p:childTnLst>
                          </p:cTn>
                        </p:par>
                      </p:childTnLst>
                    </p:cTn>
                  </p:par>
                  <p:par>
                    <p:cTn id="455" fill="hold">
                      <p:stCondLst>
                        <p:cond delay="indefinite"/>
                      </p:stCondLst>
                      <p:childTnLst>
                        <p:par>
                          <p:cTn id="456" fill="hold">
                            <p:stCondLst>
                              <p:cond delay="0"/>
                            </p:stCondLst>
                            <p:childTnLst>
                              <p:par>
                                <p:cTn id="457" presetID="1" presetClass="entr" presetSubtype="0" fill="hold" nodeType="clickEffect">
                                  <p:stCondLst>
                                    <p:cond delay="0"/>
                                  </p:stCondLst>
                                  <p:childTnLst>
                                    <p:set>
                                      <p:cBhvr>
                                        <p:cTn id="458" dur="1" fill="hold">
                                          <p:stCondLst>
                                            <p:cond delay="0"/>
                                          </p:stCondLst>
                                        </p:cTn>
                                        <p:tgtEl>
                                          <p:spTgt spid="370"/>
                                        </p:tgtEl>
                                        <p:attrNameLst>
                                          <p:attrName>style.visibility</p:attrName>
                                        </p:attrNameLst>
                                      </p:cBhvr>
                                      <p:to>
                                        <p:strVal val="visible"/>
                                      </p:to>
                                    </p:set>
                                  </p:childTnLst>
                                </p:cTn>
                              </p:par>
                            </p:childTnLst>
                          </p:cTn>
                        </p:par>
                      </p:childTnLst>
                    </p:cTn>
                  </p:par>
                  <p:par>
                    <p:cTn id="459" fill="hold">
                      <p:stCondLst>
                        <p:cond delay="indefinite"/>
                      </p:stCondLst>
                      <p:childTnLst>
                        <p:par>
                          <p:cTn id="460" fill="hold">
                            <p:stCondLst>
                              <p:cond delay="0"/>
                            </p:stCondLst>
                            <p:childTnLst>
                              <p:par>
                                <p:cTn id="461" presetID="1" presetClass="entr" presetSubtype="0" fill="hold" nodeType="clickEffect">
                                  <p:stCondLst>
                                    <p:cond delay="0"/>
                                  </p:stCondLst>
                                  <p:childTnLst>
                                    <p:set>
                                      <p:cBhvr>
                                        <p:cTn id="462" dur="1" fill="hold">
                                          <p:stCondLst>
                                            <p:cond delay="0"/>
                                          </p:stCondLst>
                                        </p:cTn>
                                        <p:tgtEl>
                                          <p:spTgt spid="371"/>
                                        </p:tgtEl>
                                        <p:attrNameLst>
                                          <p:attrName>style.visibility</p:attrName>
                                        </p:attrNameLst>
                                      </p:cBhvr>
                                      <p:to>
                                        <p:strVal val="visible"/>
                                      </p:to>
                                    </p:set>
                                  </p:childTnLst>
                                </p:cTn>
                              </p:par>
                            </p:childTnLst>
                          </p:cTn>
                        </p:par>
                      </p:childTnLst>
                    </p:cTn>
                  </p:par>
                </p:childTnLst>
              </p:cTn>
              <p:nextCondLst>
                <p:cond evt="onClick" delay="0">
                  <p:tgtEl>
                    <p:spTgt spid="368"/>
                  </p:tgtEl>
                </p:cond>
              </p:nextCondLst>
            </p:seq>
            <p:seq concurrent="1" nextAc="seek">
              <p:cTn id="463" restart="whenNotActive" fill="hold" evtFilter="cancelBubble" nodeType="interactiveSeq">
                <p:stCondLst>
                  <p:cond evt="onClick" delay="0">
                    <p:tgtEl>
                      <p:spTgt spid="371"/>
                    </p:tgtEl>
                  </p:cond>
                </p:stCondLst>
                <p:endSync evt="end" delay="0">
                  <p:rtn val="all"/>
                </p:endSync>
                <p:childTnLst>
                  <p:par>
                    <p:cTn id="464" fill="hold">
                      <p:stCondLst>
                        <p:cond delay="0"/>
                      </p:stCondLst>
                      <p:childTnLst>
                        <p:par>
                          <p:cTn id="465" fill="hold">
                            <p:stCondLst>
                              <p:cond delay="0"/>
                            </p:stCondLst>
                            <p:childTnLst>
                              <p:par>
                                <p:cTn id="466" presetID="26" presetClass="entr" presetSubtype="0" fill="hold" nodeType="clickEffect">
                                  <p:stCondLst>
                                    <p:cond delay="0"/>
                                  </p:stCondLst>
                                  <p:childTnLst>
                                    <p:set>
                                      <p:cBhvr>
                                        <p:cTn id="467" dur="1" fill="hold">
                                          <p:stCondLst>
                                            <p:cond delay="0"/>
                                          </p:stCondLst>
                                        </p:cTn>
                                        <p:tgtEl>
                                          <p:spTgt spid="372"/>
                                        </p:tgtEl>
                                        <p:attrNameLst>
                                          <p:attrName>style.visibility</p:attrName>
                                        </p:attrNameLst>
                                      </p:cBhvr>
                                      <p:to>
                                        <p:strVal val="visible"/>
                                      </p:to>
                                    </p:set>
                                    <p:animEffect transition="in" filter="wipe(down)">
                                      <p:cBhvr>
                                        <p:cTn id="468" dur="580">
                                          <p:stCondLst>
                                            <p:cond delay="0"/>
                                          </p:stCondLst>
                                        </p:cTn>
                                        <p:tgtEl>
                                          <p:spTgt spid="372"/>
                                        </p:tgtEl>
                                      </p:cBhvr>
                                    </p:animEffect>
                                    <p:anim calcmode="lin" valueType="num">
                                      <p:cBhvr>
                                        <p:cTn id="469" dur="1822" tmFilter="0,0; 0.14,0.36; 0.43,0.73; 0.71,0.91; 1.0,1.0">
                                          <p:stCondLst>
                                            <p:cond delay="0"/>
                                          </p:stCondLst>
                                        </p:cTn>
                                        <p:tgtEl>
                                          <p:spTgt spid="372"/>
                                        </p:tgtEl>
                                        <p:attrNameLst>
                                          <p:attrName>ppt_x</p:attrName>
                                        </p:attrNameLst>
                                      </p:cBhvr>
                                      <p:tavLst>
                                        <p:tav tm="0">
                                          <p:val>
                                            <p:strVal val="#ppt_x-0.25"/>
                                          </p:val>
                                        </p:tav>
                                        <p:tav tm="100000">
                                          <p:val>
                                            <p:strVal val="#ppt_x"/>
                                          </p:val>
                                        </p:tav>
                                      </p:tavLst>
                                    </p:anim>
                                    <p:anim calcmode="lin" valueType="num">
                                      <p:cBhvr>
                                        <p:cTn id="470" dur="664" tmFilter="0.0,0.0; 0.25,0.07; 0.50,0.2; 0.75,0.467; 1.0,1.0">
                                          <p:stCondLst>
                                            <p:cond delay="0"/>
                                          </p:stCondLst>
                                        </p:cTn>
                                        <p:tgtEl>
                                          <p:spTgt spid="372"/>
                                        </p:tgtEl>
                                        <p:attrNameLst>
                                          <p:attrName>ppt_y</p:attrName>
                                        </p:attrNameLst>
                                      </p:cBhvr>
                                      <p:tavLst>
                                        <p:tav tm="0" fmla="#ppt_y-sin(pi*$)/3">
                                          <p:val>
                                            <p:fltVal val="0.5"/>
                                          </p:val>
                                        </p:tav>
                                        <p:tav tm="100000">
                                          <p:val>
                                            <p:fltVal val="1"/>
                                          </p:val>
                                        </p:tav>
                                      </p:tavLst>
                                    </p:anim>
                                    <p:anim calcmode="lin" valueType="num">
                                      <p:cBhvr>
                                        <p:cTn id="471" dur="664" tmFilter="0, 0; 0.125,0.2665; 0.25,0.4; 0.375,0.465; 0.5,0.5;  0.625,0.535; 0.75,0.6; 0.875,0.7335; 1,1">
                                          <p:stCondLst>
                                            <p:cond delay="664"/>
                                          </p:stCondLst>
                                        </p:cTn>
                                        <p:tgtEl>
                                          <p:spTgt spid="372"/>
                                        </p:tgtEl>
                                        <p:attrNameLst>
                                          <p:attrName>ppt_y</p:attrName>
                                        </p:attrNameLst>
                                      </p:cBhvr>
                                      <p:tavLst>
                                        <p:tav tm="0" fmla="#ppt_y-sin(pi*$)/9">
                                          <p:val>
                                            <p:fltVal val="0"/>
                                          </p:val>
                                        </p:tav>
                                        <p:tav tm="100000">
                                          <p:val>
                                            <p:fltVal val="1"/>
                                          </p:val>
                                        </p:tav>
                                      </p:tavLst>
                                    </p:anim>
                                    <p:anim calcmode="lin" valueType="num">
                                      <p:cBhvr>
                                        <p:cTn id="472" dur="332" tmFilter="0, 0; 0.125,0.2665; 0.25,0.4; 0.375,0.465; 0.5,0.5;  0.625,0.535; 0.75,0.6; 0.875,0.7335; 1,1">
                                          <p:stCondLst>
                                            <p:cond delay="1324"/>
                                          </p:stCondLst>
                                        </p:cTn>
                                        <p:tgtEl>
                                          <p:spTgt spid="372"/>
                                        </p:tgtEl>
                                        <p:attrNameLst>
                                          <p:attrName>ppt_y</p:attrName>
                                        </p:attrNameLst>
                                      </p:cBhvr>
                                      <p:tavLst>
                                        <p:tav tm="0" fmla="#ppt_y-sin(pi*$)/27">
                                          <p:val>
                                            <p:fltVal val="0"/>
                                          </p:val>
                                        </p:tav>
                                        <p:tav tm="100000">
                                          <p:val>
                                            <p:fltVal val="1"/>
                                          </p:val>
                                        </p:tav>
                                      </p:tavLst>
                                    </p:anim>
                                    <p:anim calcmode="lin" valueType="num">
                                      <p:cBhvr>
                                        <p:cTn id="473" dur="164" tmFilter="0, 0; 0.125,0.2665; 0.25,0.4; 0.375,0.465; 0.5,0.5;  0.625,0.535; 0.75,0.6; 0.875,0.7335; 1,1">
                                          <p:stCondLst>
                                            <p:cond delay="1656"/>
                                          </p:stCondLst>
                                        </p:cTn>
                                        <p:tgtEl>
                                          <p:spTgt spid="372"/>
                                        </p:tgtEl>
                                        <p:attrNameLst>
                                          <p:attrName>ppt_y</p:attrName>
                                        </p:attrNameLst>
                                      </p:cBhvr>
                                      <p:tavLst>
                                        <p:tav tm="0" fmla="#ppt_y-sin(pi*$)/81">
                                          <p:val>
                                            <p:fltVal val="0"/>
                                          </p:val>
                                        </p:tav>
                                        <p:tav tm="100000">
                                          <p:val>
                                            <p:fltVal val="1"/>
                                          </p:val>
                                        </p:tav>
                                      </p:tavLst>
                                    </p:anim>
                                    <p:animScale>
                                      <p:cBhvr>
                                        <p:cTn id="474" dur="26">
                                          <p:stCondLst>
                                            <p:cond delay="650"/>
                                          </p:stCondLst>
                                        </p:cTn>
                                        <p:tgtEl>
                                          <p:spTgt spid="372"/>
                                        </p:tgtEl>
                                      </p:cBhvr>
                                      <p:to x="100000" y="60000"/>
                                    </p:animScale>
                                    <p:animScale>
                                      <p:cBhvr>
                                        <p:cTn id="475" dur="166" decel="50000">
                                          <p:stCondLst>
                                            <p:cond delay="676"/>
                                          </p:stCondLst>
                                        </p:cTn>
                                        <p:tgtEl>
                                          <p:spTgt spid="372"/>
                                        </p:tgtEl>
                                      </p:cBhvr>
                                      <p:to x="100000" y="100000"/>
                                    </p:animScale>
                                    <p:animScale>
                                      <p:cBhvr>
                                        <p:cTn id="476" dur="26">
                                          <p:stCondLst>
                                            <p:cond delay="1312"/>
                                          </p:stCondLst>
                                        </p:cTn>
                                        <p:tgtEl>
                                          <p:spTgt spid="372"/>
                                        </p:tgtEl>
                                      </p:cBhvr>
                                      <p:to x="100000" y="80000"/>
                                    </p:animScale>
                                    <p:animScale>
                                      <p:cBhvr>
                                        <p:cTn id="477" dur="166" decel="50000">
                                          <p:stCondLst>
                                            <p:cond delay="1338"/>
                                          </p:stCondLst>
                                        </p:cTn>
                                        <p:tgtEl>
                                          <p:spTgt spid="372"/>
                                        </p:tgtEl>
                                      </p:cBhvr>
                                      <p:to x="100000" y="100000"/>
                                    </p:animScale>
                                    <p:animScale>
                                      <p:cBhvr>
                                        <p:cTn id="478" dur="26">
                                          <p:stCondLst>
                                            <p:cond delay="1642"/>
                                          </p:stCondLst>
                                        </p:cTn>
                                        <p:tgtEl>
                                          <p:spTgt spid="372"/>
                                        </p:tgtEl>
                                      </p:cBhvr>
                                      <p:to x="100000" y="90000"/>
                                    </p:animScale>
                                    <p:animScale>
                                      <p:cBhvr>
                                        <p:cTn id="479" dur="166" decel="50000">
                                          <p:stCondLst>
                                            <p:cond delay="1668"/>
                                          </p:stCondLst>
                                        </p:cTn>
                                        <p:tgtEl>
                                          <p:spTgt spid="372"/>
                                        </p:tgtEl>
                                      </p:cBhvr>
                                      <p:to x="100000" y="100000"/>
                                    </p:animScale>
                                    <p:animScale>
                                      <p:cBhvr>
                                        <p:cTn id="480" dur="26">
                                          <p:stCondLst>
                                            <p:cond delay="1808"/>
                                          </p:stCondLst>
                                        </p:cTn>
                                        <p:tgtEl>
                                          <p:spTgt spid="372"/>
                                        </p:tgtEl>
                                      </p:cBhvr>
                                      <p:to x="100000" y="95000"/>
                                    </p:animScale>
                                    <p:animScale>
                                      <p:cBhvr>
                                        <p:cTn id="481" dur="166" decel="50000">
                                          <p:stCondLst>
                                            <p:cond delay="1834"/>
                                          </p:stCondLst>
                                        </p:cTn>
                                        <p:tgtEl>
                                          <p:spTgt spid="372"/>
                                        </p:tgtEl>
                                      </p:cBhvr>
                                      <p:to x="100000" y="100000"/>
                                    </p:animScale>
                                  </p:childTnLst>
                                </p:cTn>
                              </p:par>
                            </p:childTnLst>
                          </p:cTn>
                        </p:par>
                      </p:childTnLst>
                    </p:cTn>
                  </p:par>
                </p:childTnLst>
              </p:cTn>
              <p:nextCondLst>
                <p:cond evt="onClick" delay="0">
                  <p:tgtEl>
                    <p:spTgt spid="371"/>
                  </p:tgtEl>
                </p:cond>
              </p:nextCondLst>
            </p:seq>
            <p:seq concurrent="1" nextAc="seek">
              <p:cTn id="482" restart="whenNotActive" fill="hold" evtFilter="cancelBubble" nodeType="interactiveSeq">
                <p:stCondLst>
                  <p:cond evt="onClick" delay="0">
                    <p:tgtEl>
                      <p:spTgt spid="373"/>
                    </p:tgtEl>
                  </p:cond>
                </p:stCondLst>
                <p:endSync evt="end" delay="0">
                  <p:rtn val="all"/>
                </p:endSync>
                <p:childTnLst>
                  <p:par>
                    <p:cTn id="483" fill="hold">
                      <p:stCondLst>
                        <p:cond delay="0"/>
                      </p:stCondLst>
                      <p:childTnLst>
                        <p:par>
                          <p:cTn id="484" fill="hold">
                            <p:stCondLst>
                              <p:cond delay="0"/>
                            </p:stCondLst>
                            <p:childTnLst>
                              <p:par>
                                <p:cTn id="485" presetID="1" presetClass="entr" presetSubtype="0" fill="hold" nodeType="clickEffect">
                                  <p:stCondLst>
                                    <p:cond delay="0"/>
                                  </p:stCondLst>
                                  <p:childTnLst>
                                    <p:set>
                                      <p:cBhvr>
                                        <p:cTn id="486" dur="1" fill="hold">
                                          <p:stCondLst>
                                            <p:cond delay="0"/>
                                          </p:stCondLst>
                                        </p:cTn>
                                        <p:tgtEl>
                                          <p:spTgt spid="374"/>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ntr" presetSubtype="0" fill="hold" nodeType="clickEffect">
                                  <p:stCondLst>
                                    <p:cond delay="0"/>
                                  </p:stCondLst>
                                  <p:childTnLst>
                                    <p:set>
                                      <p:cBhvr>
                                        <p:cTn id="490" dur="1" fill="hold">
                                          <p:stCondLst>
                                            <p:cond delay="0"/>
                                          </p:stCondLst>
                                        </p:cTn>
                                        <p:tgtEl>
                                          <p:spTgt spid="375"/>
                                        </p:tgtEl>
                                        <p:attrNameLst>
                                          <p:attrName>style.visibility</p:attrName>
                                        </p:attrNameLst>
                                      </p:cBhvr>
                                      <p:to>
                                        <p:strVal val="visible"/>
                                      </p:to>
                                    </p:set>
                                  </p:childTnLst>
                                </p:cTn>
                              </p:par>
                            </p:childTnLst>
                          </p:cTn>
                        </p:par>
                      </p:childTnLst>
                    </p:cTn>
                  </p:par>
                  <p:par>
                    <p:cTn id="491" fill="hold">
                      <p:stCondLst>
                        <p:cond delay="indefinite"/>
                      </p:stCondLst>
                      <p:childTnLst>
                        <p:par>
                          <p:cTn id="492" fill="hold">
                            <p:stCondLst>
                              <p:cond delay="0"/>
                            </p:stCondLst>
                            <p:childTnLst>
                              <p:par>
                                <p:cTn id="493" presetID="1" presetClass="entr" presetSubtype="0" fill="hold" nodeType="clickEffect">
                                  <p:stCondLst>
                                    <p:cond delay="0"/>
                                  </p:stCondLst>
                                  <p:childTnLst>
                                    <p:set>
                                      <p:cBhvr>
                                        <p:cTn id="494" dur="1" fill="hold">
                                          <p:stCondLst>
                                            <p:cond delay="0"/>
                                          </p:stCondLst>
                                        </p:cTn>
                                        <p:tgtEl>
                                          <p:spTgt spid="376"/>
                                        </p:tgtEl>
                                        <p:attrNameLst>
                                          <p:attrName>style.visibility</p:attrName>
                                        </p:attrNameLst>
                                      </p:cBhvr>
                                      <p:to>
                                        <p:strVal val="visible"/>
                                      </p:to>
                                    </p:set>
                                  </p:childTnLst>
                                </p:cTn>
                              </p:par>
                            </p:childTnLst>
                          </p:cTn>
                        </p:par>
                      </p:childTnLst>
                    </p:cTn>
                  </p:par>
                </p:childTnLst>
              </p:cTn>
              <p:nextCondLst>
                <p:cond evt="onClick" delay="0">
                  <p:tgtEl>
                    <p:spTgt spid="373"/>
                  </p:tgtEl>
                </p:cond>
              </p:nextCondLst>
            </p:seq>
            <p:seq concurrent="1" nextAc="seek">
              <p:cTn id="495" restart="whenNotActive" fill="hold" evtFilter="cancelBubble" nodeType="interactiveSeq">
                <p:stCondLst>
                  <p:cond evt="onClick" delay="0">
                    <p:tgtEl>
                      <p:spTgt spid="376"/>
                    </p:tgtEl>
                  </p:cond>
                </p:stCondLst>
                <p:endSync evt="end" delay="0">
                  <p:rtn val="all"/>
                </p:endSync>
                <p:childTnLst>
                  <p:par>
                    <p:cTn id="496" fill="hold">
                      <p:stCondLst>
                        <p:cond delay="0"/>
                      </p:stCondLst>
                      <p:childTnLst>
                        <p:par>
                          <p:cTn id="497" fill="hold">
                            <p:stCondLst>
                              <p:cond delay="0"/>
                            </p:stCondLst>
                            <p:childTnLst>
                              <p:par>
                                <p:cTn id="498" presetID="26" presetClass="entr" presetSubtype="0" fill="hold" nodeType="clickEffect">
                                  <p:stCondLst>
                                    <p:cond delay="0"/>
                                  </p:stCondLst>
                                  <p:childTnLst>
                                    <p:set>
                                      <p:cBhvr>
                                        <p:cTn id="499" dur="1" fill="hold">
                                          <p:stCondLst>
                                            <p:cond delay="0"/>
                                          </p:stCondLst>
                                        </p:cTn>
                                        <p:tgtEl>
                                          <p:spTgt spid="377"/>
                                        </p:tgtEl>
                                        <p:attrNameLst>
                                          <p:attrName>style.visibility</p:attrName>
                                        </p:attrNameLst>
                                      </p:cBhvr>
                                      <p:to>
                                        <p:strVal val="visible"/>
                                      </p:to>
                                    </p:set>
                                    <p:animEffect transition="in" filter="wipe(down)">
                                      <p:cBhvr>
                                        <p:cTn id="500" dur="580">
                                          <p:stCondLst>
                                            <p:cond delay="0"/>
                                          </p:stCondLst>
                                        </p:cTn>
                                        <p:tgtEl>
                                          <p:spTgt spid="377"/>
                                        </p:tgtEl>
                                      </p:cBhvr>
                                    </p:animEffect>
                                    <p:anim calcmode="lin" valueType="num">
                                      <p:cBhvr>
                                        <p:cTn id="501" dur="1822" tmFilter="0,0; 0.14,0.36; 0.43,0.73; 0.71,0.91; 1.0,1.0">
                                          <p:stCondLst>
                                            <p:cond delay="0"/>
                                          </p:stCondLst>
                                        </p:cTn>
                                        <p:tgtEl>
                                          <p:spTgt spid="377"/>
                                        </p:tgtEl>
                                        <p:attrNameLst>
                                          <p:attrName>ppt_x</p:attrName>
                                        </p:attrNameLst>
                                      </p:cBhvr>
                                      <p:tavLst>
                                        <p:tav tm="0">
                                          <p:val>
                                            <p:strVal val="#ppt_x-0.25"/>
                                          </p:val>
                                        </p:tav>
                                        <p:tav tm="100000">
                                          <p:val>
                                            <p:strVal val="#ppt_x"/>
                                          </p:val>
                                        </p:tav>
                                      </p:tavLst>
                                    </p:anim>
                                    <p:anim calcmode="lin" valueType="num">
                                      <p:cBhvr>
                                        <p:cTn id="502" dur="664" tmFilter="0.0,0.0; 0.25,0.07; 0.50,0.2; 0.75,0.467; 1.0,1.0">
                                          <p:stCondLst>
                                            <p:cond delay="0"/>
                                          </p:stCondLst>
                                        </p:cTn>
                                        <p:tgtEl>
                                          <p:spTgt spid="377"/>
                                        </p:tgtEl>
                                        <p:attrNameLst>
                                          <p:attrName>ppt_y</p:attrName>
                                        </p:attrNameLst>
                                      </p:cBhvr>
                                      <p:tavLst>
                                        <p:tav tm="0" fmla="#ppt_y-sin(pi*$)/3">
                                          <p:val>
                                            <p:fltVal val="0.5"/>
                                          </p:val>
                                        </p:tav>
                                        <p:tav tm="100000">
                                          <p:val>
                                            <p:fltVal val="1"/>
                                          </p:val>
                                        </p:tav>
                                      </p:tavLst>
                                    </p:anim>
                                    <p:anim calcmode="lin" valueType="num">
                                      <p:cBhvr>
                                        <p:cTn id="503" dur="664" tmFilter="0, 0; 0.125,0.2665; 0.25,0.4; 0.375,0.465; 0.5,0.5;  0.625,0.535; 0.75,0.6; 0.875,0.7335; 1,1">
                                          <p:stCondLst>
                                            <p:cond delay="664"/>
                                          </p:stCondLst>
                                        </p:cTn>
                                        <p:tgtEl>
                                          <p:spTgt spid="377"/>
                                        </p:tgtEl>
                                        <p:attrNameLst>
                                          <p:attrName>ppt_y</p:attrName>
                                        </p:attrNameLst>
                                      </p:cBhvr>
                                      <p:tavLst>
                                        <p:tav tm="0" fmla="#ppt_y-sin(pi*$)/9">
                                          <p:val>
                                            <p:fltVal val="0"/>
                                          </p:val>
                                        </p:tav>
                                        <p:tav tm="100000">
                                          <p:val>
                                            <p:fltVal val="1"/>
                                          </p:val>
                                        </p:tav>
                                      </p:tavLst>
                                    </p:anim>
                                    <p:anim calcmode="lin" valueType="num">
                                      <p:cBhvr>
                                        <p:cTn id="504" dur="332" tmFilter="0, 0; 0.125,0.2665; 0.25,0.4; 0.375,0.465; 0.5,0.5;  0.625,0.535; 0.75,0.6; 0.875,0.7335; 1,1">
                                          <p:stCondLst>
                                            <p:cond delay="1324"/>
                                          </p:stCondLst>
                                        </p:cTn>
                                        <p:tgtEl>
                                          <p:spTgt spid="377"/>
                                        </p:tgtEl>
                                        <p:attrNameLst>
                                          <p:attrName>ppt_y</p:attrName>
                                        </p:attrNameLst>
                                      </p:cBhvr>
                                      <p:tavLst>
                                        <p:tav tm="0" fmla="#ppt_y-sin(pi*$)/27">
                                          <p:val>
                                            <p:fltVal val="0"/>
                                          </p:val>
                                        </p:tav>
                                        <p:tav tm="100000">
                                          <p:val>
                                            <p:fltVal val="1"/>
                                          </p:val>
                                        </p:tav>
                                      </p:tavLst>
                                    </p:anim>
                                    <p:anim calcmode="lin" valueType="num">
                                      <p:cBhvr>
                                        <p:cTn id="505" dur="164" tmFilter="0, 0; 0.125,0.2665; 0.25,0.4; 0.375,0.465; 0.5,0.5;  0.625,0.535; 0.75,0.6; 0.875,0.7335; 1,1">
                                          <p:stCondLst>
                                            <p:cond delay="1656"/>
                                          </p:stCondLst>
                                        </p:cTn>
                                        <p:tgtEl>
                                          <p:spTgt spid="377"/>
                                        </p:tgtEl>
                                        <p:attrNameLst>
                                          <p:attrName>ppt_y</p:attrName>
                                        </p:attrNameLst>
                                      </p:cBhvr>
                                      <p:tavLst>
                                        <p:tav tm="0" fmla="#ppt_y-sin(pi*$)/81">
                                          <p:val>
                                            <p:fltVal val="0"/>
                                          </p:val>
                                        </p:tav>
                                        <p:tav tm="100000">
                                          <p:val>
                                            <p:fltVal val="1"/>
                                          </p:val>
                                        </p:tav>
                                      </p:tavLst>
                                    </p:anim>
                                    <p:animScale>
                                      <p:cBhvr>
                                        <p:cTn id="506" dur="26">
                                          <p:stCondLst>
                                            <p:cond delay="650"/>
                                          </p:stCondLst>
                                        </p:cTn>
                                        <p:tgtEl>
                                          <p:spTgt spid="377"/>
                                        </p:tgtEl>
                                      </p:cBhvr>
                                      <p:to x="100000" y="60000"/>
                                    </p:animScale>
                                    <p:animScale>
                                      <p:cBhvr>
                                        <p:cTn id="507" dur="166" decel="50000">
                                          <p:stCondLst>
                                            <p:cond delay="676"/>
                                          </p:stCondLst>
                                        </p:cTn>
                                        <p:tgtEl>
                                          <p:spTgt spid="377"/>
                                        </p:tgtEl>
                                      </p:cBhvr>
                                      <p:to x="100000" y="100000"/>
                                    </p:animScale>
                                    <p:animScale>
                                      <p:cBhvr>
                                        <p:cTn id="508" dur="26">
                                          <p:stCondLst>
                                            <p:cond delay="1312"/>
                                          </p:stCondLst>
                                        </p:cTn>
                                        <p:tgtEl>
                                          <p:spTgt spid="377"/>
                                        </p:tgtEl>
                                      </p:cBhvr>
                                      <p:to x="100000" y="80000"/>
                                    </p:animScale>
                                    <p:animScale>
                                      <p:cBhvr>
                                        <p:cTn id="509" dur="166" decel="50000">
                                          <p:stCondLst>
                                            <p:cond delay="1338"/>
                                          </p:stCondLst>
                                        </p:cTn>
                                        <p:tgtEl>
                                          <p:spTgt spid="377"/>
                                        </p:tgtEl>
                                      </p:cBhvr>
                                      <p:to x="100000" y="100000"/>
                                    </p:animScale>
                                    <p:animScale>
                                      <p:cBhvr>
                                        <p:cTn id="510" dur="26">
                                          <p:stCondLst>
                                            <p:cond delay="1642"/>
                                          </p:stCondLst>
                                        </p:cTn>
                                        <p:tgtEl>
                                          <p:spTgt spid="377"/>
                                        </p:tgtEl>
                                      </p:cBhvr>
                                      <p:to x="100000" y="90000"/>
                                    </p:animScale>
                                    <p:animScale>
                                      <p:cBhvr>
                                        <p:cTn id="511" dur="166" decel="50000">
                                          <p:stCondLst>
                                            <p:cond delay="1668"/>
                                          </p:stCondLst>
                                        </p:cTn>
                                        <p:tgtEl>
                                          <p:spTgt spid="377"/>
                                        </p:tgtEl>
                                      </p:cBhvr>
                                      <p:to x="100000" y="100000"/>
                                    </p:animScale>
                                    <p:animScale>
                                      <p:cBhvr>
                                        <p:cTn id="512" dur="26">
                                          <p:stCondLst>
                                            <p:cond delay="1808"/>
                                          </p:stCondLst>
                                        </p:cTn>
                                        <p:tgtEl>
                                          <p:spTgt spid="377"/>
                                        </p:tgtEl>
                                      </p:cBhvr>
                                      <p:to x="100000" y="95000"/>
                                    </p:animScale>
                                    <p:animScale>
                                      <p:cBhvr>
                                        <p:cTn id="513" dur="166" decel="50000">
                                          <p:stCondLst>
                                            <p:cond delay="1834"/>
                                          </p:stCondLst>
                                        </p:cTn>
                                        <p:tgtEl>
                                          <p:spTgt spid="377"/>
                                        </p:tgtEl>
                                      </p:cBhvr>
                                      <p:to x="100000" y="100000"/>
                                    </p:animScale>
                                  </p:childTnLst>
                                </p:cTn>
                              </p:par>
                            </p:childTnLst>
                          </p:cTn>
                        </p:par>
                      </p:childTnLst>
                    </p:cTn>
                  </p:par>
                </p:childTnLst>
              </p:cTn>
              <p:nextCondLst>
                <p:cond evt="onClick" delay="0">
                  <p:tgtEl>
                    <p:spTgt spid="376"/>
                  </p:tgtEl>
                </p:cond>
              </p:nextCondLst>
            </p:seq>
            <p:seq concurrent="1" nextAc="seek">
              <p:cTn id="514" restart="whenNotActive" fill="hold" evtFilter="cancelBubble" nodeType="interactiveSeq">
                <p:stCondLst>
                  <p:cond evt="onClick" delay="0">
                    <p:tgtEl>
                      <p:spTgt spid="393"/>
                    </p:tgtEl>
                  </p:cond>
                </p:stCondLst>
                <p:endSync evt="end" delay="0">
                  <p:rtn val="all"/>
                </p:endSync>
                <p:childTnLst>
                  <p:par>
                    <p:cTn id="515" fill="hold">
                      <p:stCondLst>
                        <p:cond delay="0"/>
                      </p:stCondLst>
                      <p:childTnLst>
                        <p:par>
                          <p:cTn id="516" fill="hold">
                            <p:stCondLst>
                              <p:cond delay="0"/>
                            </p:stCondLst>
                            <p:childTnLst>
                              <p:par>
                                <p:cTn id="517" presetID="1" presetClass="entr" presetSubtype="0" fill="hold" nodeType="clickEffect">
                                  <p:stCondLst>
                                    <p:cond delay="0"/>
                                  </p:stCondLst>
                                  <p:childTnLst>
                                    <p:set>
                                      <p:cBhvr>
                                        <p:cTn id="518" dur="1" fill="hold">
                                          <p:stCondLst>
                                            <p:cond delay="0"/>
                                          </p:stCondLst>
                                        </p:cTn>
                                        <p:tgtEl>
                                          <p:spTgt spid="394"/>
                                        </p:tgtEl>
                                        <p:attrNameLst>
                                          <p:attrName>style.visibility</p:attrName>
                                        </p:attrNameLst>
                                      </p:cBhvr>
                                      <p:to>
                                        <p:strVal val="visible"/>
                                      </p:to>
                                    </p:set>
                                  </p:childTnLst>
                                </p:cTn>
                              </p:par>
                            </p:childTnLst>
                          </p:cTn>
                        </p:par>
                      </p:childTnLst>
                    </p:cTn>
                  </p:par>
                  <p:par>
                    <p:cTn id="519" fill="hold">
                      <p:stCondLst>
                        <p:cond delay="indefinite"/>
                      </p:stCondLst>
                      <p:childTnLst>
                        <p:par>
                          <p:cTn id="520" fill="hold">
                            <p:stCondLst>
                              <p:cond delay="0"/>
                            </p:stCondLst>
                            <p:childTnLst>
                              <p:par>
                                <p:cTn id="521" presetID="1" presetClass="entr" presetSubtype="0" fill="hold" nodeType="clickEffect">
                                  <p:stCondLst>
                                    <p:cond delay="0"/>
                                  </p:stCondLst>
                                  <p:childTnLst>
                                    <p:set>
                                      <p:cBhvr>
                                        <p:cTn id="522" dur="1" fill="hold">
                                          <p:stCondLst>
                                            <p:cond delay="0"/>
                                          </p:stCondLst>
                                        </p:cTn>
                                        <p:tgtEl>
                                          <p:spTgt spid="395"/>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ntr" presetSubtype="0" fill="hold" nodeType="clickEffect">
                                  <p:stCondLst>
                                    <p:cond delay="0"/>
                                  </p:stCondLst>
                                  <p:childTnLst>
                                    <p:set>
                                      <p:cBhvr>
                                        <p:cTn id="526" dur="1" fill="hold">
                                          <p:stCondLst>
                                            <p:cond delay="0"/>
                                          </p:stCondLst>
                                        </p:cTn>
                                        <p:tgtEl>
                                          <p:spTgt spid="396"/>
                                        </p:tgtEl>
                                        <p:attrNameLst>
                                          <p:attrName>style.visibility</p:attrName>
                                        </p:attrNameLst>
                                      </p:cBhvr>
                                      <p:to>
                                        <p:strVal val="visible"/>
                                      </p:to>
                                    </p:set>
                                  </p:childTnLst>
                                </p:cTn>
                              </p:par>
                            </p:childTnLst>
                          </p:cTn>
                        </p:par>
                      </p:childTnLst>
                    </p:cTn>
                  </p:par>
                </p:childTnLst>
              </p:cTn>
              <p:nextCondLst>
                <p:cond evt="onClick" delay="0">
                  <p:tgtEl>
                    <p:spTgt spid="393"/>
                  </p:tgtEl>
                </p:cond>
              </p:nextCondLst>
            </p:seq>
            <p:seq concurrent="1" nextAc="seek">
              <p:cTn id="527" restart="whenNotActive" fill="hold" evtFilter="cancelBubble" nodeType="interactiveSeq">
                <p:stCondLst>
                  <p:cond evt="onClick" delay="0">
                    <p:tgtEl>
                      <p:spTgt spid="396"/>
                    </p:tgtEl>
                  </p:cond>
                </p:stCondLst>
                <p:endSync evt="end" delay="0">
                  <p:rtn val="all"/>
                </p:endSync>
                <p:childTnLst>
                  <p:par>
                    <p:cTn id="528" fill="hold">
                      <p:stCondLst>
                        <p:cond delay="0"/>
                      </p:stCondLst>
                      <p:childTnLst>
                        <p:par>
                          <p:cTn id="529" fill="hold">
                            <p:stCondLst>
                              <p:cond delay="0"/>
                            </p:stCondLst>
                            <p:childTnLst>
                              <p:par>
                                <p:cTn id="530" presetID="26" presetClass="entr" presetSubtype="0" fill="hold" nodeType="clickEffect">
                                  <p:stCondLst>
                                    <p:cond delay="0"/>
                                  </p:stCondLst>
                                  <p:childTnLst>
                                    <p:set>
                                      <p:cBhvr>
                                        <p:cTn id="531" dur="1" fill="hold">
                                          <p:stCondLst>
                                            <p:cond delay="0"/>
                                          </p:stCondLst>
                                        </p:cTn>
                                        <p:tgtEl>
                                          <p:spTgt spid="397"/>
                                        </p:tgtEl>
                                        <p:attrNameLst>
                                          <p:attrName>style.visibility</p:attrName>
                                        </p:attrNameLst>
                                      </p:cBhvr>
                                      <p:to>
                                        <p:strVal val="visible"/>
                                      </p:to>
                                    </p:set>
                                    <p:animEffect transition="in" filter="wipe(down)">
                                      <p:cBhvr>
                                        <p:cTn id="532" dur="580">
                                          <p:stCondLst>
                                            <p:cond delay="0"/>
                                          </p:stCondLst>
                                        </p:cTn>
                                        <p:tgtEl>
                                          <p:spTgt spid="397"/>
                                        </p:tgtEl>
                                      </p:cBhvr>
                                    </p:animEffect>
                                    <p:anim calcmode="lin" valueType="num">
                                      <p:cBhvr>
                                        <p:cTn id="533" dur="1822" tmFilter="0,0; 0.14,0.36; 0.43,0.73; 0.71,0.91; 1.0,1.0">
                                          <p:stCondLst>
                                            <p:cond delay="0"/>
                                          </p:stCondLst>
                                        </p:cTn>
                                        <p:tgtEl>
                                          <p:spTgt spid="397"/>
                                        </p:tgtEl>
                                        <p:attrNameLst>
                                          <p:attrName>ppt_x</p:attrName>
                                        </p:attrNameLst>
                                      </p:cBhvr>
                                      <p:tavLst>
                                        <p:tav tm="0">
                                          <p:val>
                                            <p:strVal val="#ppt_x-0.25"/>
                                          </p:val>
                                        </p:tav>
                                        <p:tav tm="100000">
                                          <p:val>
                                            <p:strVal val="#ppt_x"/>
                                          </p:val>
                                        </p:tav>
                                      </p:tavLst>
                                    </p:anim>
                                    <p:anim calcmode="lin" valueType="num">
                                      <p:cBhvr>
                                        <p:cTn id="534" dur="664" tmFilter="0.0,0.0; 0.25,0.07; 0.50,0.2; 0.75,0.467; 1.0,1.0">
                                          <p:stCondLst>
                                            <p:cond delay="0"/>
                                          </p:stCondLst>
                                        </p:cTn>
                                        <p:tgtEl>
                                          <p:spTgt spid="397"/>
                                        </p:tgtEl>
                                        <p:attrNameLst>
                                          <p:attrName>ppt_y</p:attrName>
                                        </p:attrNameLst>
                                      </p:cBhvr>
                                      <p:tavLst>
                                        <p:tav tm="0" fmla="#ppt_y-sin(pi*$)/3">
                                          <p:val>
                                            <p:fltVal val="0.5"/>
                                          </p:val>
                                        </p:tav>
                                        <p:tav tm="100000">
                                          <p:val>
                                            <p:fltVal val="1"/>
                                          </p:val>
                                        </p:tav>
                                      </p:tavLst>
                                    </p:anim>
                                    <p:anim calcmode="lin" valueType="num">
                                      <p:cBhvr>
                                        <p:cTn id="535" dur="664" tmFilter="0, 0; 0.125,0.2665; 0.25,0.4; 0.375,0.465; 0.5,0.5;  0.625,0.535; 0.75,0.6; 0.875,0.7335; 1,1">
                                          <p:stCondLst>
                                            <p:cond delay="664"/>
                                          </p:stCondLst>
                                        </p:cTn>
                                        <p:tgtEl>
                                          <p:spTgt spid="397"/>
                                        </p:tgtEl>
                                        <p:attrNameLst>
                                          <p:attrName>ppt_y</p:attrName>
                                        </p:attrNameLst>
                                      </p:cBhvr>
                                      <p:tavLst>
                                        <p:tav tm="0" fmla="#ppt_y-sin(pi*$)/9">
                                          <p:val>
                                            <p:fltVal val="0"/>
                                          </p:val>
                                        </p:tav>
                                        <p:tav tm="100000">
                                          <p:val>
                                            <p:fltVal val="1"/>
                                          </p:val>
                                        </p:tav>
                                      </p:tavLst>
                                    </p:anim>
                                    <p:anim calcmode="lin" valueType="num">
                                      <p:cBhvr>
                                        <p:cTn id="536" dur="332" tmFilter="0, 0; 0.125,0.2665; 0.25,0.4; 0.375,0.465; 0.5,0.5;  0.625,0.535; 0.75,0.6; 0.875,0.7335; 1,1">
                                          <p:stCondLst>
                                            <p:cond delay="1324"/>
                                          </p:stCondLst>
                                        </p:cTn>
                                        <p:tgtEl>
                                          <p:spTgt spid="397"/>
                                        </p:tgtEl>
                                        <p:attrNameLst>
                                          <p:attrName>ppt_y</p:attrName>
                                        </p:attrNameLst>
                                      </p:cBhvr>
                                      <p:tavLst>
                                        <p:tav tm="0" fmla="#ppt_y-sin(pi*$)/27">
                                          <p:val>
                                            <p:fltVal val="0"/>
                                          </p:val>
                                        </p:tav>
                                        <p:tav tm="100000">
                                          <p:val>
                                            <p:fltVal val="1"/>
                                          </p:val>
                                        </p:tav>
                                      </p:tavLst>
                                    </p:anim>
                                    <p:anim calcmode="lin" valueType="num">
                                      <p:cBhvr>
                                        <p:cTn id="537" dur="164" tmFilter="0, 0; 0.125,0.2665; 0.25,0.4; 0.375,0.465; 0.5,0.5;  0.625,0.535; 0.75,0.6; 0.875,0.7335; 1,1">
                                          <p:stCondLst>
                                            <p:cond delay="1656"/>
                                          </p:stCondLst>
                                        </p:cTn>
                                        <p:tgtEl>
                                          <p:spTgt spid="397"/>
                                        </p:tgtEl>
                                        <p:attrNameLst>
                                          <p:attrName>ppt_y</p:attrName>
                                        </p:attrNameLst>
                                      </p:cBhvr>
                                      <p:tavLst>
                                        <p:tav tm="0" fmla="#ppt_y-sin(pi*$)/81">
                                          <p:val>
                                            <p:fltVal val="0"/>
                                          </p:val>
                                        </p:tav>
                                        <p:tav tm="100000">
                                          <p:val>
                                            <p:fltVal val="1"/>
                                          </p:val>
                                        </p:tav>
                                      </p:tavLst>
                                    </p:anim>
                                    <p:animScale>
                                      <p:cBhvr>
                                        <p:cTn id="538" dur="26">
                                          <p:stCondLst>
                                            <p:cond delay="650"/>
                                          </p:stCondLst>
                                        </p:cTn>
                                        <p:tgtEl>
                                          <p:spTgt spid="397"/>
                                        </p:tgtEl>
                                      </p:cBhvr>
                                      <p:to x="100000" y="60000"/>
                                    </p:animScale>
                                    <p:animScale>
                                      <p:cBhvr>
                                        <p:cTn id="539" dur="166" decel="50000">
                                          <p:stCondLst>
                                            <p:cond delay="676"/>
                                          </p:stCondLst>
                                        </p:cTn>
                                        <p:tgtEl>
                                          <p:spTgt spid="397"/>
                                        </p:tgtEl>
                                      </p:cBhvr>
                                      <p:to x="100000" y="100000"/>
                                    </p:animScale>
                                    <p:animScale>
                                      <p:cBhvr>
                                        <p:cTn id="540" dur="26">
                                          <p:stCondLst>
                                            <p:cond delay="1312"/>
                                          </p:stCondLst>
                                        </p:cTn>
                                        <p:tgtEl>
                                          <p:spTgt spid="397"/>
                                        </p:tgtEl>
                                      </p:cBhvr>
                                      <p:to x="100000" y="80000"/>
                                    </p:animScale>
                                    <p:animScale>
                                      <p:cBhvr>
                                        <p:cTn id="541" dur="166" decel="50000">
                                          <p:stCondLst>
                                            <p:cond delay="1338"/>
                                          </p:stCondLst>
                                        </p:cTn>
                                        <p:tgtEl>
                                          <p:spTgt spid="397"/>
                                        </p:tgtEl>
                                      </p:cBhvr>
                                      <p:to x="100000" y="100000"/>
                                    </p:animScale>
                                    <p:animScale>
                                      <p:cBhvr>
                                        <p:cTn id="542" dur="26">
                                          <p:stCondLst>
                                            <p:cond delay="1642"/>
                                          </p:stCondLst>
                                        </p:cTn>
                                        <p:tgtEl>
                                          <p:spTgt spid="397"/>
                                        </p:tgtEl>
                                      </p:cBhvr>
                                      <p:to x="100000" y="90000"/>
                                    </p:animScale>
                                    <p:animScale>
                                      <p:cBhvr>
                                        <p:cTn id="543" dur="166" decel="50000">
                                          <p:stCondLst>
                                            <p:cond delay="1668"/>
                                          </p:stCondLst>
                                        </p:cTn>
                                        <p:tgtEl>
                                          <p:spTgt spid="397"/>
                                        </p:tgtEl>
                                      </p:cBhvr>
                                      <p:to x="100000" y="100000"/>
                                    </p:animScale>
                                    <p:animScale>
                                      <p:cBhvr>
                                        <p:cTn id="544" dur="26">
                                          <p:stCondLst>
                                            <p:cond delay="1808"/>
                                          </p:stCondLst>
                                        </p:cTn>
                                        <p:tgtEl>
                                          <p:spTgt spid="397"/>
                                        </p:tgtEl>
                                      </p:cBhvr>
                                      <p:to x="100000" y="95000"/>
                                    </p:animScale>
                                    <p:animScale>
                                      <p:cBhvr>
                                        <p:cTn id="545" dur="166" decel="50000">
                                          <p:stCondLst>
                                            <p:cond delay="1834"/>
                                          </p:stCondLst>
                                        </p:cTn>
                                        <p:tgtEl>
                                          <p:spTgt spid="397"/>
                                        </p:tgtEl>
                                      </p:cBhvr>
                                      <p:to x="100000" y="100000"/>
                                    </p:animScale>
                                  </p:childTnLst>
                                </p:cTn>
                              </p:par>
                            </p:childTnLst>
                          </p:cTn>
                        </p:par>
                      </p:childTnLst>
                    </p:cTn>
                  </p:par>
                </p:childTnLst>
              </p:cTn>
              <p:nextCondLst>
                <p:cond evt="onClick" delay="0">
                  <p:tgtEl>
                    <p:spTgt spid="396"/>
                  </p:tgtEl>
                </p:cond>
              </p:nextCondLst>
            </p:seq>
            <p:seq concurrent="1" nextAc="seek">
              <p:cTn id="546" restart="whenNotActive" fill="hold" evtFilter="cancelBubble" nodeType="interactiveSeq">
                <p:stCondLst>
                  <p:cond evt="onClick" delay="0">
                    <p:tgtEl>
                      <p:spTgt spid="399"/>
                    </p:tgtEl>
                  </p:cond>
                </p:stCondLst>
                <p:endSync evt="end" delay="0">
                  <p:rtn val="all"/>
                </p:endSync>
                <p:childTnLst>
                  <p:par>
                    <p:cTn id="547" fill="hold">
                      <p:stCondLst>
                        <p:cond delay="0"/>
                      </p:stCondLst>
                      <p:childTnLst>
                        <p:par>
                          <p:cTn id="548" fill="hold">
                            <p:stCondLst>
                              <p:cond delay="0"/>
                            </p:stCondLst>
                            <p:childTnLst>
                              <p:par>
                                <p:cTn id="549" presetID="1" presetClass="entr" presetSubtype="0" fill="hold" nodeType="clickEffect">
                                  <p:stCondLst>
                                    <p:cond delay="0"/>
                                  </p:stCondLst>
                                  <p:childTnLst>
                                    <p:set>
                                      <p:cBhvr>
                                        <p:cTn id="550" dur="1" fill="hold">
                                          <p:stCondLst>
                                            <p:cond delay="0"/>
                                          </p:stCondLst>
                                        </p:cTn>
                                        <p:tgtEl>
                                          <p:spTgt spid="400"/>
                                        </p:tgtEl>
                                        <p:attrNameLst>
                                          <p:attrName>style.visibility</p:attrName>
                                        </p:attrNameLst>
                                      </p:cBhvr>
                                      <p:to>
                                        <p:strVal val="visible"/>
                                      </p:to>
                                    </p:set>
                                  </p:childTnLst>
                                </p:cTn>
                              </p:par>
                            </p:childTnLst>
                          </p:cTn>
                        </p:par>
                      </p:childTnLst>
                    </p:cTn>
                  </p:par>
                  <p:par>
                    <p:cTn id="551" fill="hold">
                      <p:stCondLst>
                        <p:cond delay="indefinite"/>
                      </p:stCondLst>
                      <p:childTnLst>
                        <p:par>
                          <p:cTn id="552" fill="hold">
                            <p:stCondLst>
                              <p:cond delay="0"/>
                            </p:stCondLst>
                            <p:childTnLst>
                              <p:par>
                                <p:cTn id="553" presetID="1" presetClass="entr" presetSubtype="0" fill="hold" nodeType="clickEffect">
                                  <p:stCondLst>
                                    <p:cond delay="0"/>
                                  </p:stCondLst>
                                  <p:childTnLst>
                                    <p:set>
                                      <p:cBhvr>
                                        <p:cTn id="554" dur="1" fill="hold">
                                          <p:stCondLst>
                                            <p:cond delay="0"/>
                                          </p:stCondLst>
                                        </p:cTn>
                                        <p:tgtEl>
                                          <p:spTgt spid="401"/>
                                        </p:tgtEl>
                                        <p:attrNameLst>
                                          <p:attrName>style.visibility</p:attrName>
                                        </p:attrNameLst>
                                      </p:cBhvr>
                                      <p:to>
                                        <p:strVal val="visible"/>
                                      </p:to>
                                    </p:set>
                                  </p:childTnLst>
                                </p:cTn>
                              </p:par>
                            </p:childTnLst>
                          </p:cTn>
                        </p:par>
                      </p:childTnLst>
                    </p:cTn>
                  </p:par>
                  <p:par>
                    <p:cTn id="555" fill="hold">
                      <p:stCondLst>
                        <p:cond delay="indefinite"/>
                      </p:stCondLst>
                      <p:childTnLst>
                        <p:par>
                          <p:cTn id="556" fill="hold">
                            <p:stCondLst>
                              <p:cond delay="0"/>
                            </p:stCondLst>
                            <p:childTnLst>
                              <p:par>
                                <p:cTn id="557" presetID="1" presetClass="entr" presetSubtype="0" fill="hold" nodeType="clickEffect">
                                  <p:stCondLst>
                                    <p:cond delay="0"/>
                                  </p:stCondLst>
                                  <p:childTnLst>
                                    <p:set>
                                      <p:cBhvr>
                                        <p:cTn id="558" dur="1" fill="hold">
                                          <p:stCondLst>
                                            <p:cond delay="0"/>
                                          </p:stCondLst>
                                        </p:cTn>
                                        <p:tgtEl>
                                          <p:spTgt spid="402"/>
                                        </p:tgtEl>
                                        <p:attrNameLst>
                                          <p:attrName>style.visibility</p:attrName>
                                        </p:attrNameLst>
                                      </p:cBhvr>
                                      <p:to>
                                        <p:strVal val="visible"/>
                                      </p:to>
                                    </p:set>
                                  </p:childTnLst>
                                </p:cTn>
                              </p:par>
                            </p:childTnLst>
                          </p:cTn>
                        </p:par>
                      </p:childTnLst>
                    </p:cTn>
                  </p:par>
                </p:childTnLst>
              </p:cTn>
              <p:nextCondLst>
                <p:cond evt="onClick" delay="0">
                  <p:tgtEl>
                    <p:spTgt spid="399"/>
                  </p:tgtEl>
                </p:cond>
              </p:nextCondLst>
            </p:seq>
            <p:seq concurrent="1" nextAc="seek">
              <p:cTn id="559" restart="whenNotActive" fill="hold" evtFilter="cancelBubble" nodeType="interactiveSeq">
                <p:stCondLst>
                  <p:cond evt="onClick" delay="0">
                    <p:tgtEl>
                      <p:spTgt spid="402"/>
                    </p:tgtEl>
                  </p:cond>
                </p:stCondLst>
                <p:endSync evt="end" delay="0">
                  <p:rtn val="all"/>
                </p:endSync>
                <p:childTnLst>
                  <p:par>
                    <p:cTn id="560" fill="hold">
                      <p:stCondLst>
                        <p:cond delay="0"/>
                      </p:stCondLst>
                      <p:childTnLst>
                        <p:par>
                          <p:cTn id="561" fill="hold">
                            <p:stCondLst>
                              <p:cond delay="0"/>
                            </p:stCondLst>
                            <p:childTnLst>
                              <p:par>
                                <p:cTn id="562" presetID="26" presetClass="entr" presetSubtype="0" fill="hold" nodeType="clickEffect">
                                  <p:stCondLst>
                                    <p:cond delay="0"/>
                                  </p:stCondLst>
                                  <p:childTnLst>
                                    <p:set>
                                      <p:cBhvr>
                                        <p:cTn id="563" dur="1" fill="hold">
                                          <p:stCondLst>
                                            <p:cond delay="0"/>
                                          </p:stCondLst>
                                        </p:cTn>
                                        <p:tgtEl>
                                          <p:spTgt spid="403"/>
                                        </p:tgtEl>
                                        <p:attrNameLst>
                                          <p:attrName>style.visibility</p:attrName>
                                        </p:attrNameLst>
                                      </p:cBhvr>
                                      <p:to>
                                        <p:strVal val="visible"/>
                                      </p:to>
                                    </p:set>
                                    <p:animEffect transition="in" filter="wipe(down)">
                                      <p:cBhvr>
                                        <p:cTn id="564" dur="580">
                                          <p:stCondLst>
                                            <p:cond delay="0"/>
                                          </p:stCondLst>
                                        </p:cTn>
                                        <p:tgtEl>
                                          <p:spTgt spid="403"/>
                                        </p:tgtEl>
                                      </p:cBhvr>
                                    </p:animEffect>
                                    <p:anim calcmode="lin" valueType="num">
                                      <p:cBhvr>
                                        <p:cTn id="565" dur="1822" tmFilter="0,0; 0.14,0.36; 0.43,0.73; 0.71,0.91; 1.0,1.0">
                                          <p:stCondLst>
                                            <p:cond delay="0"/>
                                          </p:stCondLst>
                                        </p:cTn>
                                        <p:tgtEl>
                                          <p:spTgt spid="403"/>
                                        </p:tgtEl>
                                        <p:attrNameLst>
                                          <p:attrName>ppt_x</p:attrName>
                                        </p:attrNameLst>
                                      </p:cBhvr>
                                      <p:tavLst>
                                        <p:tav tm="0">
                                          <p:val>
                                            <p:strVal val="#ppt_x-0.25"/>
                                          </p:val>
                                        </p:tav>
                                        <p:tav tm="100000">
                                          <p:val>
                                            <p:strVal val="#ppt_x"/>
                                          </p:val>
                                        </p:tav>
                                      </p:tavLst>
                                    </p:anim>
                                    <p:anim calcmode="lin" valueType="num">
                                      <p:cBhvr>
                                        <p:cTn id="566" dur="664" tmFilter="0.0,0.0; 0.25,0.07; 0.50,0.2; 0.75,0.467; 1.0,1.0">
                                          <p:stCondLst>
                                            <p:cond delay="0"/>
                                          </p:stCondLst>
                                        </p:cTn>
                                        <p:tgtEl>
                                          <p:spTgt spid="403"/>
                                        </p:tgtEl>
                                        <p:attrNameLst>
                                          <p:attrName>ppt_y</p:attrName>
                                        </p:attrNameLst>
                                      </p:cBhvr>
                                      <p:tavLst>
                                        <p:tav tm="0" fmla="#ppt_y-sin(pi*$)/3">
                                          <p:val>
                                            <p:fltVal val="0.5"/>
                                          </p:val>
                                        </p:tav>
                                        <p:tav tm="100000">
                                          <p:val>
                                            <p:fltVal val="1"/>
                                          </p:val>
                                        </p:tav>
                                      </p:tavLst>
                                    </p:anim>
                                    <p:anim calcmode="lin" valueType="num">
                                      <p:cBhvr>
                                        <p:cTn id="567" dur="664" tmFilter="0, 0; 0.125,0.2665; 0.25,0.4; 0.375,0.465; 0.5,0.5;  0.625,0.535; 0.75,0.6; 0.875,0.7335; 1,1">
                                          <p:stCondLst>
                                            <p:cond delay="664"/>
                                          </p:stCondLst>
                                        </p:cTn>
                                        <p:tgtEl>
                                          <p:spTgt spid="403"/>
                                        </p:tgtEl>
                                        <p:attrNameLst>
                                          <p:attrName>ppt_y</p:attrName>
                                        </p:attrNameLst>
                                      </p:cBhvr>
                                      <p:tavLst>
                                        <p:tav tm="0" fmla="#ppt_y-sin(pi*$)/9">
                                          <p:val>
                                            <p:fltVal val="0"/>
                                          </p:val>
                                        </p:tav>
                                        <p:tav tm="100000">
                                          <p:val>
                                            <p:fltVal val="1"/>
                                          </p:val>
                                        </p:tav>
                                      </p:tavLst>
                                    </p:anim>
                                    <p:anim calcmode="lin" valueType="num">
                                      <p:cBhvr>
                                        <p:cTn id="568" dur="332" tmFilter="0, 0; 0.125,0.2665; 0.25,0.4; 0.375,0.465; 0.5,0.5;  0.625,0.535; 0.75,0.6; 0.875,0.7335; 1,1">
                                          <p:stCondLst>
                                            <p:cond delay="1324"/>
                                          </p:stCondLst>
                                        </p:cTn>
                                        <p:tgtEl>
                                          <p:spTgt spid="403"/>
                                        </p:tgtEl>
                                        <p:attrNameLst>
                                          <p:attrName>ppt_y</p:attrName>
                                        </p:attrNameLst>
                                      </p:cBhvr>
                                      <p:tavLst>
                                        <p:tav tm="0" fmla="#ppt_y-sin(pi*$)/27">
                                          <p:val>
                                            <p:fltVal val="0"/>
                                          </p:val>
                                        </p:tav>
                                        <p:tav tm="100000">
                                          <p:val>
                                            <p:fltVal val="1"/>
                                          </p:val>
                                        </p:tav>
                                      </p:tavLst>
                                    </p:anim>
                                    <p:anim calcmode="lin" valueType="num">
                                      <p:cBhvr>
                                        <p:cTn id="569" dur="164" tmFilter="0, 0; 0.125,0.2665; 0.25,0.4; 0.375,0.465; 0.5,0.5;  0.625,0.535; 0.75,0.6; 0.875,0.7335; 1,1">
                                          <p:stCondLst>
                                            <p:cond delay="1656"/>
                                          </p:stCondLst>
                                        </p:cTn>
                                        <p:tgtEl>
                                          <p:spTgt spid="403"/>
                                        </p:tgtEl>
                                        <p:attrNameLst>
                                          <p:attrName>ppt_y</p:attrName>
                                        </p:attrNameLst>
                                      </p:cBhvr>
                                      <p:tavLst>
                                        <p:tav tm="0" fmla="#ppt_y-sin(pi*$)/81">
                                          <p:val>
                                            <p:fltVal val="0"/>
                                          </p:val>
                                        </p:tav>
                                        <p:tav tm="100000">
                                          <p:val>
                                            <p:fltVal val="1"/>
                                          </p:val>
                                        </p:tav>
                                      </p:tavLst>
                                    </p:anim>
                                    <p:animScale>
                                      <p:cBhvr>
                                        <p:cTn id="570" dur="26">
                                          <p:stCondLst>
                                            <p:cond delay="650"/>
                                          </p:stCondLst>
                                        </p:cTn>
                                        <p:tgtEl>
                                          <p:spTgt spid="403"/>
                                        </p:tgtEl>
                                      </p:cBhvr>
                                      <p:to x="100000" y="60000"/>
                                    </p:animScale>
                                    <p:animScale>
                                      <p:cBhvr>
                                        <p:cTn id="571" dur="166" decel="50000">
                                          <p:stCondLst>
                                            <p:cond delay="676"/>
                                          </p:stCondLst>
                                        </p:cTn>
                                        <p:tgtEl>
                                          <p:spTgt spid="403"/>
                                        </p:tgtEl>
                                      </p:cBhvr>
                                      <p:to x="100000" y="100000"/>
                                    </p:animScale>
                                    <p:animScale>
                                      <p:cBhvr>
                                        <p:cTn id="572" dur="26">
                                          <p:stCondLst>
                                            <p:cond delay="1312"/>
                                          </p:stCondLst>
                                        </p:cTn>
                                        <p:tgtEl>
                                          <p:spTgt spid="403"/>
                                        </p:tgtEl>
                                      </p:cBhvr>
                                      <p:to x="100000" y="80000"/>
                                    </p:animScale>
                                    <p:animScale>
                                      <p:cBhvr>
                                        <p:cTn id="573" dur="166" decel="50000">
                                          <p:stCondLst>
                                            <p:cond delay="1338"/>
                                          </p:stCondLst>
                                        </p:cTn>
                                        <p:tgtEl>
                                          <p:spTgt spid="403"/>
                                        </p:tgtEl>
                                      </p:cBhvr>
                                      <p:to x="100000" y="100000"/>
                                    </p:animScale>
                                    <p:animScale>
                                      <p:cBhvr>
                                        <p:cTn id="574" dur="26">
                                          <p:stCondLst>
                                            <p:cond delay="1642"/>
                                          </p:stCondLst>
                                        </p:cTn>
                                        <p:tgtEl>
                                          <p:spTgt spid="403"/>
                                        </p:tgtEl>
                                      </p:cBhvr>
                                      <p:to x="100000" y="90000"/>
                                    </p:animScale>
                                    <p:animScale>
                                      <p:cBhvr>
                                        <p:cTn id="575" dur="166" decel="50000">
                                          <p:stCondLst>
                                            <p:cond delay="1668"/>
                                          </p:stCondLst>
                                        </p:cTn>
                                        <p:tgtEl>
                                          <p:spTgt spid="403"/>
                                        </p:tgtEl>
                                      </p:cBhvr>
                                      <p:to x="100000" y="100000"/>
                                    </p:animScale>
                                    <p:animScale>
                                      <p:cBhvr>
                                        <p:cTn id="576" dur="26">
                                          <p:stCondLst>
                                            <p:cond delay="1808"/>
                                          </p:stCondLst>
                                        </p:cTn>
                                        <p:tgtEl>
                                          <p:spTgt spid="403"/>
                                        </p:tgtEl>
                                      </p:cBhvr>
                                      <p:to x="100000" y="95000"/>
                                    </p:animScale>
                                    <p:animScale>
                                      <p:cBhvr>
                                        <p:cTn id="577" dur="166" decel="50000">
                                          <p:stCondLst>
                                            <p:cond delay="1834"/>
                                          </p:stCondLst>
                                        </p:cTn>
                                        <p:tgtEl>
                                          <p:spTgt spid="403"/>
                                        </p:tgtEl>
                                      </p:cBhvr>
                                      <p:to x="100000" y="100000"/>
                                    </p:animScale>
                                  </p:childTnLst>
                                </p:cTn>
                              </p:par>
                            </p:childTnLst>
                          </p:cTn>
                        </p:par>
                      </p:childTnLst>
                    </p:cTn>
                  </p:par>
                </p:childTnLst>
              </p:cTn>
              <p:nextCondLst>
                <p:cond evt="onClick" delay="0">
                  <p:tgtEl>
                    <p:spTgt spid="402"/>
                  </p:tgtEl>
                </p:cond>
              </p:nextCondLst>
            </p:seq>
            <p:seq concurrent="1" nextAc="seek">
              <p:cTn id="578" restart="whenNotActive" fill="hold" evtFilter="cancelBubble" nodeType="interactiveSeq">
                <p:stCondLst>
                  <p:cond evt="onClick" delay="0">
                    <p:tgtEl>
                      <p:spTgt spid="404"/>
                    </p:tgtEl>
                  </p:cond>
                </p:stCondLst>
                <p:endSync evt="end" delay="0">
                  <p:rtn val="all"/>
                </p:endSync>
                <p:childTnLst>
                  <p:par>
                    <p:cTn id="579" fill="hold">
                      <p:stCondLst>
                        <p:cond delay="0"/>
                      </p:stCondLst>
                      <p:childTnLst>
                        <p:par>
                          <p:cTn id="580" fill="hold">
                            <p:stCondLst>
                              <p:cond delay="0"/>
                            </p:stCondLst>
                            <p:childTnLst>
                              <p:par>
                                <p:cTn id="581" presetID="1" presetClass="entr" presetSubtype="0" fill="hold" nodeType="clickEffect">
                                  <p:stCondLst>
                                    <p:cond delay="0"/>
                                  </p:stCondLst>
                                  <p:childTnLst>
                                    <p:set>
                                      <p:cBhvr>
                                        <p:cTn id="582" dur="1" fill="hold">
                                          <p:stCondLst>
                                            <p:cond delay="0"/>
                                          </p:stCondLst>
                                        </p:cTn>
                                        <p:tgtEl>
                                          <p:spTgt spid="405"/>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ntr" presetSubtype="0" fill="hold" nodeType="clickEffect">
                                  <p:stCondLst>
                                    <p:cond delay="0"/>
                                  </p:stCondLst>
                                  <p:childTnLst>
                                    <p:set>
                                      <p:cBhvr>
                                        <p:cTn id="586" dur="1" fill="hold">
                                          <p:stCondLst>
                                            <p:cond delay="0"/>
                                          </p:stCondLst>
                                        </p:cTn>
                                        <p:tgtEl>
                                          <p:spTgt spid="406"/>
                                        </p:tgtEl>
                                        <p:attrNameLst>
                                          <p:attrName>style.visibility</p:attrName>
                                        </p:attrNameLst>
                                      </p:cBhvr>
                                      <p:to>
                                        <p:strVal val="visible"/>
                                      </p:to>
                                    </p:set>
                                  </p:childTnLst>
                                </p:cTn>
                              </p:par>
                            </p:childTnLst>
                          </p:cTn>
                        </p:par>
                      </p:childTnLst>
                    </p:cTn>
                  </p:par>
                  <p:par>
                    <p:cTn id="587" fill="hold">
                      <p:stCondLst>
                        <p:cond delay="indefinite"/>
                      </p:stCondLst>
                      <p:childTnLst>
                        <p:par>
                          <p:cTn id="588" fill="hold">
                            <p:stCondLst>
                              <p:cond delay="0"/>
                            </p:stCondLst>
                            <p:childTnLst>
                              <p:par>
                                <p:cTn id="589" presetID="1" presetClass="entr" presetSubtype="0" fill="hold" nodeType="clickEffect">
                                  <p:stCondLst>
                                    <p:cond delay="0"/>
                                  </p:stCondLst>
                                  <p:childTnLst>
                                    <p:set>
                                      <p:cBhvr>
                                        <p:cTn id="590" dur="1" fill="hold">
                                          <p:stCondLst>
                                            <p:cond delay="0"/>
                                          </p:stCondLst>
                                        </p:cTn>
                                        <p:tgtEl>
                                          <p:spTgt spid="407"/>
                                        </p:tgtEl>
                                        <p:attrNameLst>
                                          <p:attrName>style.visibility</p:attrName>
                                        </p:attrNameLst>
                                      </p:cBhvr>
                                      <p:to>
                                        <p:strVal val="visible"/>
                                      </p:to>
                                    </p:set>
                                  </p:childTnLst>
                                </p:cTn>
                              </p:par>
                            </p:childTnLst>
                          </p:cTn>
                        </p:par>
                      </p:childTnLst>
                    </p:cTn>
                  </p:par>
                </p:childTnLst>
              </p:cTn>
              <p:nextCondLst>
                <p:cond evt="onClick" delay="0">
                  <p:tgtEl>
                    <p:spTgt spid="404"/>
                  </p:tgtEl>
                </p:cond>
              </p:nextCondLst>
            </p:seq>
            <p:seq concurrent="1" nextAc="seek">
              <p:cTn id="591" restart="whenNotActive" fill="hold" evtFilter="cancelBubble" nodeType="interactiveSeq">
                <p:stCondLst>
                  <p:cond evt="onClick" delay="0">
                    <p:tgtEl>
                      <p:spTgt spid="407"/>
                    </p:tgtEl>
                  </p:cond>
                </p:stCondLst>
                <p:endSync evt="end" delay="0">
                  <p:rtn val="all"/>
                </p:endSync>
                <p:childTnLst>
                  <p:par>
                    <p:cTn id="592" fill="hold">
                      <p:stCondLst>
                        <p:cond delay="0"/>
                      </p:stCondLst>
                      <p:childTnLst>
                        <p:par>
                          <p:cTn id="593" fill="hold">
                            <p:stCondLst>
                              <p:cond delay="0"/>
                            </p:stCondLst>
                            <p:childTnLst>
                              <p:par>
                                <p:cTn id="594" presetID="26" presetClass="entr" presetSubtype="0" fill="hold" nodeType="clickEffect">
                                  <p:stCondLst>
                                    <p:cond delay="0"/>
                                  </p:stCondLst>
                                  <p:childTnLst>
                                    <p:set>
                                      <p:cBhvr>
                                        <p:cTn id="595" dur="1" fill="hold">
                                          <p:stCondLst>
                                            <p:cond delay="0"/>
                                          </p:stCondLst>
                                        </p:cTn>
                                        <p:tgtEl>
                                          <p:spTgt spid="408"/>
                                        </p:tgtEl>
                                        <p:attrNameLst>
                                          <p:attrName>style.visibility</p:attrName>
                                        </p:attrNameLst>
                                      </p:cBhvr>
                                      <p:to>
                                        <p:strVal val="visible"/>
                                      </p:to>
                                    </p:set>
                                    <p:animEffect transition="in" filter="wipe(down)">
                                      <p:cBhvr>
                                        <p:cTn id="596" dur="580">
                                          <p:stCondLst>
                                            <p:cond delay="0"/>
                                          </p:stCondLst>
                                        </p:cTn>
                                        <p:tgtEl>
                                          <p:spTgt spid="408"/>
                                        </p:tgtEl>
                                      </p:cBhvr>
                                    </p:animEffect>
                                    <p:anim calcmode="lin" valueType="num">
                                      <p:cBhvr>
                                        <p:cTn id="597" dur="1822" tmFilter="0,0; 0.14,0.36; 0.43,0.73; 0.71,0.91; 1.0,1.0">
                                          <p:stCondLst>
                                            <p:cond delay="0"/>
                                          </p:stCondLst>
                                        </p:cTn>
                                        <p:tgtEl>
                                          <p:spTgt spid="408"/>
                                        </p:tgtEl>
                                        <p:attrNameLst>
                                          <p:attrName>ppt_x</p:attrName>
                                        </p:attrNameLst>
                                      </p:cBhvr>
                                      <p:tavLst>
                                        <p:tav tm="0">
                                          <p:val>
                                            <p:strVal val="#ppt_x-0.25"/>
                                          </p:val>
                                        </p:tav>
                                        <p:tav tm="100000">
                                          <p:val>
                                            <p:strVal val="#ppt_x"/>
                                          </p:val>
                                        </p:tav>
                                      </p:tavLst>
                                    </p:anim>
                                    <p:anim calcmode="lin" valueType="num">
                                      <p:cBhvr>
                                        <p:cTn id="598" dur="664" tmFilter="0.0,0.0; 0.25,0.07; 0.50,0.2; 0.75,0.467; 1.0,1.0">
                                          <p:stCondLst>
                                            <p:cond delay="0"/>
                                          </p:stCondLst>
                                        </p:cTn>
                                        <p:tgtEl>
                                          <p:spTgt spid="408"/>
                                        </p:tgtEl>
                                        <p:attrNameLst>
                                          <p:attrName>ppt_y</p:attrName>
                                        </p:attrNameLst>
                                      </p:cBhvr>
                                      <p:tavLst>
                                        <p:tav tm="0" fmla="#ppt_y-sin(pi*$)/3">
                                          <p:val>
                                            <p:fltVal val="0.5"/>
                                          </p:val>
                                        </p:tav>
                                        <p:tav tm="100000">
                                          <p:val>
                                            <p:fltVal val="1"/>
                                          </p:val>
                                        </p:tav>
                                      </p:tavLst>
                                    </p:anim>
                                    <p:anim calcmode="lin" valueType="num">
                                      <p:cBhvr>
                                        <p:cTn id="599" dur="664" tmFilter="0, 0; 0.125,0.2665; 0.25,0.4; 0.375,0.465; 0.5,0.5;  0.625,0.535; 0.75,0.6; 0.875,0.7335; 1,1">
                                          <p:stCondLst>
                                            <p:cond delay="664"/>
                                          </p:stCondLst>
                                        </p:cTn>
                                        <p:tgtEl>
                                          <p:spTgt spid="408"/>
                                        </p:tgtEl>
                                        <p:attrNameLst>
                                          <p:attrName>ppt_y</p:attrName>
                                        </p:attrNameLst>
                                      </p:cBhvr>
                                      <p:tavLst>
                                        <p:tav tm="0" fmla="#ppt_y-sin(pi*$)/9">
                                          <p:val>
                                            <p:fltVal val="0"/>
                                          </p:val>
                                        </p:tav>
                                        <p:tav tm="100000">
                                          <p:val>
                                            <p:fltVal val="1"/>
                                          </p:val>
                                        </p:tav>
                                      </p:tavLst>
                                    </p:anim>
                                    <p:anim calcmode="lin" valueType="num">
                                      <p:cBhvr>
                                        <p:cTn id="600" dur="332" tmFilter="0, 0; 0.125,0.2665; 0.25,0.4; 0.375,0.465; 0.5,0.5;  0.625,0.535; 0.75,0.6; 0.875,0.7335; 1,1">
                                          <p:stCondLst>
                                            <p:cond delay="1324"/>
                                          </p:stCondLst>
                                        </p:cTn>
                                        <p:tgtEl>
                                          <p:spTgt spid="408"/>
                                        </p:tgtEl>
                                        <p:attrNameLst>
                                          <p:attrName>ppt_y</p:attrName>
                                        </p:attrNameLst>
                                      </p:cBhvr>
                                      <p:tavLst>
                                        <p:tav tm="0" fmla="#ppt_y-sin(pi*$)/27">
                                          <p:val>
                                            <p:fltVal val="0"/>
                                          </p:val>
                                        </p:tav>
                                        <p:tav tm="100000">
                                          <p:val>
                                            <p:fltVal val="1"/>
                                          </p:val>
                                        </p:tav>
                                      </p:tavLst>
                                    </p:anim>
                                    <p:anim calcmode="lin" valueType="num">
                                      <p:cBhvr>
                                        <p:cTn id="601" dur="164" tmFilter="0, 0; 0.125,0.2665; 0.25,0.4; 0.375,0.465; 0.5,0.5;  0.625,0.535; 0.75,0.6; 0.875,0.7335; 1,1">
                                          <p:stCondLst>
                                            <p:cond delay="1656"/>
                                          </p:stCondLst>
                                        </p:cTn>
                                        <p:tgtEl>
                                          <p:spTgt spid="408"/>
                                        </p:tgtEl>
                                        <p:attrNameLst>
                                          <p:attrName>ppt_y</p:attrName>
                                        </p:attrNameLst>
                                      </p:cBhvr>
                                      <p:tavLst>
                                        <p:tav tm="0" fmla="#ppt_y-sin(pi*$)/81">
                                          <p:val>
                                            <p:fltVal val="0"/>
                                          </p:val>
                                        </p:tav>
                                        <p:tav tm="100000">
                                          <p:val>
                                            <p:fltVal val="1"/>
                                          </p:val>
                                        </p:tav>
                                      </p:tavLst>
                                    </p:anim>
                                    <p:animScale>
                                      <p:cBhvr>
                                        <p:cTn id="602" dur="26">
                                          <p:stCondLst>
                                            <p:cond delay="650"/>
                                          </p:stCondLst>
                                        </p:cTn>
                                        <p:tgtEl>
                                          <p:spTgt spid="408"/>
                                        </p:tgtEl>
                                      </p:cBhvr>
                                      <p:to x="100000" y="60000"/>
                                    </p:animScale>
                                    <p:animScale>
                                      <p:cBhvr>
                                        <p:cTn id="603" dur="166" decel="50000">
                                          <p:stCondLst>
                                            <p:cond delay="676"/>
                                          </p:stCondLst>
                                        </p:cTn>
                                        <p:tgtEl>
                                          <p:spTgt spid="408"/>
                                        </p:tgtEl>
                                      </p:cBhvr>
                                      <p:to x="100000" y="100000"/>
                                    </p:animScale>
                                    <p:animScale>
                                      <p:cBhvr>
                                        <p:cTn id="604" dur="26">
                                          <p:stCondLst>
                                            <p:cond delay="1312"/>
                                          </p:stCondLst>
                                        </p:cTn>
                                        <p:tgtEl>
                                          <p:spTgt spid="408"/>
                                        </p:tgtEl>
                                      </p:cBhvr>
                                      <p:to x="100000" y="80000"/>
                                    </p:animScale>
                                    <p:animScale>
                                      <p:cBhvr>
                                        <p:cTn id="605" dur="166" decel="50000">
                                          <p:stCondLst>
                                            <p:cond delay="1338"/>
                                          </p:stCondLst>
                                        </p:cTn>
                                        <p:tgtEl>
                                          <p:spTgt spid="408"/>
                                        </p:tgtEl>
                                      </p:cBhvr>
                                      <p:to x="100000" y="100000"/>
                                    </p:animScale>
                                    <p:animScale>
                                      <p:cBhvr>
                                        <p:cTn id="606" dur="26">
                                          <p:stCondLst>
                                            <p:cond delay="1642"/>
                                          </p:stCondLst>
                                        </p:cTn>
                                        <p:tgtEl>
                                          <p:spTgt spid="408"/>
                                        </p:tgtEl>
                                      </p:cBhvr>
                                      <p:to x="100000" y="90000"/>
                                    </p:animScale>
                                    <p:animScale>
                                      <p:cBhvr>
                                        <p:cTn id="607" dur="166" decel="50000">
                                          <p:stCondLst>
                                            <p:cond delay="1668"/>
                                          </p:stCondLst>
                                        </p:cTn>
                                        <p:tgtEl>
                                          <p:spTgt spid="408"/>
                                        </p:tgtEl>
                                      </p:cBhvr>
                                      <p:to x="100000" y="100000"/>
                                    </p:animScale>
                                    <p:animScale>
                                      <p:cBhvr>
                                        <p:cTn id="608" dur="26">
                                          <p:stCondLst>
                                            <p:cond delay="1808"/>
                                          </p:stCondLst>
                                        </p:cTn>
                                        <p:tgtEl>
                                          <p:spTgt spid="408"/>
                                        </p:tgtEl>
                                      </p:cBhvr>
                                      <p:to x="100000" y="95000"/>
                                    </p:animScale>
                                    <p:animScale>
                                      <p:cBhvr>
                                        <p:cTn id="609" dur="166" decel="50000">
                                          <p:stCondLst>
                                            <p:cond delay="1834"/>
                                          </p:stCondLst>
                                        </p:cTn>
                                        <p:tgtEl>
                                          <p:spTgt spid="408"/>
                                        </p:tgtEl>
                                      </p:cBhvr>
                                      <p:to x="100000" y="100000"/>
                                    </p:animScale>
                                  </p:childTnLst>
                                </p:cTn>
                              </p:par>
                            </p:childTnLst>
                          </p:cTn>
                        </p:par>
                      </p:childTnLst>
                    </p:cTn>
                  </p:par>
                </p:childTnLst>
              </p:cTn>
              <p:nextCondLst>
                <p:cond evt="onClick" delay="0">
                  <p:tgtEl>
                    <p:spTgt spid="407"/>
                  </p:tgtEl>
                </p:cond>
              </p:nextCondLst>
            </p:seq>
            <p:seq concurrent="1" nextAc="seek">
              <p:cTn id="610" restart="whenNotActive" fill="hold" evtFilter="cancelBubble" nodeType="interactiveSeq">
                <p:stCondLst>
                  <p:cond evt="onClick" delay="0">
                    <p:tgtEl>
                      <p:spTgt spid="411"/>
                    </p:tgtEl>
                  </p:cond>
                </p:stCondLst>
                <p:endSync evt="end" delay="0">
                  <p:rtn val="all"/>
                </p:endSync>
                <p:childTnLst>
                  <p:par>
                    <p:cTn id="611" fill="hold">
                      <p:stCondLst>
                        <p:cond delay="0"/>
                      </p:stCondLst>
                      <p:childTnLst>
                        <p:par>
                          <p:cTn id="612" fill="hold">
                            <p:stCondLst>
                              <p:cond delay="0"/>
                            </p:stCondLst>
                            <p:childTnLst>
                              <p:par>
                                <p:cTn id="613" presetID="1" presetClass="entr" presetSubtype="0" fill="hold" nodeType="clickEffect">
                                  <p:stCondLst>
                                    <p:cond delay="0"/>
                                  </p:stCondLst>
                                  <p:childTnLst>
                                    <p:set>
                                      <p:cBhvr>
                                        <p:cTn id="614" dur="1" fill="hold">
                                          <p:stCondLst>
                                            <p:cond delay="0"/>
                                          </p:stCondLst>
                                        </p:cTn>
                                        <p:tgtEl>
                                          <p:spTgt spid="412"/>
                                        </p:tgtEl>
                                        <p:attrNameLst>
                                          <p:attrName>style.visibility</p:attrName>
                                        </p:attrNameLst>
                                      </p:cBhvr>
                                      <p:to>
                                        <p:strVal val="visible"/>
                                      </p:to>
                                    </p:set>
                                  </p:childTnLst>
                                </p:cTn>
                              </p:par>
                            </p:childTnLst>
                          </p:cTn>
                        </p:par>
                      </p:childTnLst>
                    </p:cTn>
                  </p:par>
                  <p:par>
                    <p:cTn id="615" fill="hold">
                      <p:stCondLst>
                        <p:cond delay="indefinite"/>
                      </p:stCondLst>
                      <p:childTnLst>
                        <p:par>
                          <p:cTn id="616" fill="hold">
                            <p:stCondLst>
                              <p:cond delay="0"/>
                            </p:stCondLst>
                            <p:childTnLst>
                              <p:par>
                                <p:cTn id="617" presetID="1" presetClass="entr" presetSubtype="0" fill="hold" nodeType="clickEffect">
                                  <p:stCondLst>
                                    <p:cond delay="0"/>
                                  </p:stCondLst>
                                  <p:childTnLst>
                                    <p:set>
                                      <p:cBhvr>
                                        <p:cTn id="618" dur="1" fill="hold">
                                          <p:stCondLst>
                                            <p:cond delay="0"/>
                                          </p:stCondLst>
                                        </p:cTn>
                                        <p:tgtEl>
                                          <p:spTgt spid="413"/>
                                        </p:tgtEl>
                                        <p:attrNameLst>
                                          <p:attrName>style.visibility</p:attrName>
                                        </p:attrNameLst>
                                      </p:cBhvr>
                                      <p:to>
                                        <p:strVal val="visible"/>
                                      </p:to>
                                    </p:set>
                                  </p:childTnLst>
                                </p:cTn>
                              </p:par>
                            </p:childTnLst>
                          </p:cTn>
                        </p:par>
                      </p:childTnLst>
                    </p:cTn>
                  </p:par>
                  <p:par>
                    <p:cTn id="619" fill="hold">
                      <p:stCondLst>
                        <p:cond delay="indefinite"/>
                      </p:stCondLst>
                      <p:childTnLst>
                        <p:par>
                          <p:cTn id="620" fill="hold">
                            <p:stCondLst>
                              <p:cond delay="0"/>
                            </p:stCondLst>
                            <p:childTnLst>
                              <p:par>
                                <p:cTn id="621" presetID="1" presetClass="entr" presetSubtype="0" fill="hold" nodeType="clickEffect">
                                  <p:stCondLst>
                                    <p:cond delay="0"/>
                                  </p:stCondLst>
                                  <p:childTnLst>
                                    <p:set>
                                      <p:cBhvr>
                                        <p:cTn id="622" dur="1" fill="hold">
                                          <p:stCondLst>
                                            <p:cond delay="0"/>
                                          </p:stCondLst>
                                        </p:cTn>
                                        <p:tgtEl>
                                          <p:spTgt spid="414"/>
                                        </p:tgtEl>
                                        <p:attrNameLst>
                                          <p:attrName>style.visibility</p:attrName>
                                        </p:attrNameLst>
                                      </p:cBhvr>
                                      <p:to>
                                        <p:strVal val="visible"/>
                                      </p:to>
                                    </p:set>
                                  </p:childTnLst>
                                </p:cTn>
                              </p:par>
                            </p:childTnLst>
                          </p:cTn>
                        </p:par>
                      </p:childTnLst>
                    </p:cTn>
                  </p:par>
                </p:childTnLst>
              </p:cTn>
              <p:nextCondLst>
                <p:cond evt="onClick" delay="0">
                  <p:tgtEl>
                    <p:spTgt spid="411"/>
                  </p:tgtEl>
                </p:cond>
              </p:nextCondLst>
            </p:seq>
            <p:seq concurrent="1" nextAc="seek">
              <p:cTn id="623" restart="whenNotActive" fill="hold" evtFilter="cancelBubble" nodeType="interactiveSeq">
                <p:stCondLst>
                  <p:cond evt="onClick" delay="0">
                    <p:tgtEl>
                      <p:spTgt spid="414"/>
                    </p:tgtEl>
                  </p:cond>
                </p:stCondLst>
                <p:endSync evt="end" delay="0">
                  <p:rtn val="all"/>
                </p:endSync>
                <p:childTnLst>
                  <p:par>
                    <p:cTn id="624" fill="hold">
                      <p:stCondLst>
                        <p:cond delay="0"/>
                      </p:stCondLst>
                      <p:childTnLst>
                        <p:par>
                          <p:cTn id="625" fill="hold">
                            <p:stCondLst>
                              <p:cond delay="0"/>
                            </p:stCondLst>
                            <p:childTnLst>
                              <p:par>
                                <p:cTn id="626" presetID="26" presetClass="entr" presetSubtype="0" fill="hold" nodeType="clickEffect">
                                  <p:stCondLst>
                                    <p:cond delay="0"/>
                                  </p:stCondLst>
                                  <p:childTnLst>
                                    <p:set>
                                      <p:cBhvr>
                                        <p:cTn id="627" dur="1" fill="hold">
                                          <p:stCondLst>
                                            <p:cond delay="0"/>
                                          </p:stCondLst>
                                        </p:cTn>
                                        <p:tgtEl>
                                          <p:spTgt spid="415"/>
                                        </p:tgtEl>
                                        <p:attrNameLst>
                                          <p:attrName>style.visibility</p:attrName>
                                        </p:attrNameLst>
                                      </p:cBhvr>
                                      <p:to>
                                        <p:strVal val="visible"/>
                                      </p:to>
                                    </p:set>
                                    <p:animEffect transition="in" filter="wipe(down)">
                                      <p:cBhvr>
                                        <p:cTn id="628" dur="580">
                                          <p:stCondLst>
                                            <p:cond delay="0"/>
                                          </p:stCondLst>
                                        </p:cTn>
                                        <p:tgtEl>
                                          <p:spTgt spid="415"/>
                                        </p:tgtEl>
                                      </p:cBhvr>
                                    </p:animEffect>
                                    <p:anim calcmode="lin" valueType="num">
                                      <p:cBhvr>
                                        <p:cTn id="629" dur="1822" tmFilter="0,0; 0.14,0.36; 0.43,0.73; 0.71,0.91; 1.0,1.0">
                                          <p:stCondLst>
                                            <p:cond delay="0"/>
                                          </p:stCondLst>
                                        </p:cTn>
                                        <p:tgtEl>
                                          <p:spTgt spid="415"/>
                                        </p:tgtEl>
                                        <p:attrNameLst>
                                          <p:attrName>ppt_x</p:attrName>
                                        </p:attrNameLst>
                                      </p:cBhvr>
                                      <p:tavLst>
                                        <p:tav tm="0">
                                          <p:val>
                                            <p:strVal val="#ppt_x-0.25"/>
                                          </p:val>
                                        </p:tav>
                                        <p:tav tm="100000">
                                          <p:val>
                                            <p:strVal val="#ppt_x"/>
                                          </p:val>
                                        </p:tav>
                                      </p:tavLst>
                                    </p:anim>
                                    <p:anim calcmode="lin" valueType="num">
                                      <p:cBhvr>
                                        <p:cTn id="630" dur="664" tmFilter="0.0,0.0; 0.25,0.07; 0.50,0.2; 0.75,0.467; 1.0,1.0">
                                          <p:stCondLst>
                                            <p:cond delay="0"/>
                                          </p:stCondLst>
                                        </p:cTn>
                                        <p:tgtEl>
                                          <p:spTgt spid="415"/>
                                        </p:tgtEl>
                                        <p:attrNameLst>
                                          <p:attrName>ppt_y</p:attrName>
                                        </p:attrNameLst>
                                      </p:cBhvr>
                                      <p:tavLst>
                                        <p:tav tm="0" fmla="#ppt_y-sin(pi*$)/3">
                                          <p:val>
                                            <p:fltVal val="0.5"/>
                                          </p:val>
                                        </p:tav>
                                        <p:tav tm="100000">
                                          <p:val>
                                            <p:fltVal val="1"/>
                                          </p:val>
                                        </p:tav>
                                      </p:tavLst>
                                    </p:anim>
                                    <p:anim calcmode="lin" valueType="num">
                                      <p:cBhvr>
                                        <p:cTn id="631" dur="664" tmFilter="0, 0; 0.125,0.2665; 0.25,0.4; 0.375,0.465; 0.5,0.5;  0.625,0.535; 0.75,0.6; 0.875,0.7335; 1,1">
                                          <p:stCondLst>
                                            <p:cond delay="664"/>
                                          </p:stCondLst>
                                        </p:cTn>
                                        <p:tgtEl>
                                          <p:spTgt spid="415"/>
                                        </p:tgtEl>
                                        <p:attrNameLst>
                                          <p:attrName>ppt_y</p:attrName>
                                        </p:attrNameLst>
                                      </p:cBhvr>
                                      <p:tavLst>
                                        <p:tav tm="0" fmla="#ppt_y-sin(pi*$)/9">
                                          <p:val>
                                            <p:fltVal val="0"/>
                                          </p:val>
                                        </p:tav>
                                        <p:tav tm="100000">
                                          <p:val>
                                            <p:fltVal val="1"/>
                                          </p:val>
                                        </p:tav>
                                      </p:tavLst>
                                    </p:anim>
                                    <p:anim calcmode="lin" valueType="num">
                                      <p:cBhvr>
                                        <p:cTn id="632" dur="332" tmFilter="0, 0; 0.125,0.2665; 0.25,0.4; 0.375,0.465; 0.5,0.5;  0.625,0.535; 0.75,0.6; 0.875,0.7335; 1,1">
                                          <p:stCondLst>
                                            <p:cond delay="1324"/>
                                          </p:stCondLst>
                                        </p:cTn>
                                        <p:tgtEl>
                                          <p:spTgt spid="415"/>
                                        </p:tgtEl>
                                        <p:attrNameLst>
                                          <p:attrName>ppt_y</p:attrName>
                                        </p:attrNameLst>
                                      </p:cBhvr>
                                      <p:tavLst>
                                        <p:tav tm="0" fmla="#ppt_y-sin(pi*$)/27">
                                          <p:val>
                                            <p:fltVal val="0"/>
                                          </p:val>
                                        </p:tav>
                                        <p:tav tm="100000">
                                          <p:val>
                                            <p:fltVal val="1"/>
                                          </p:val>
                                        </p:tav>
                                      </p:tavLst>
                                    </p:anim>
                                    <p:anim calcmode="lin" valueType="num">
                                      <p:cBhvr>
                                        <p:cTn id="633" dur="164" tmFilter="0, 0; 0.125,0.2665; 0.25,0.4; 0.375,0.465; 0.5,0.5;  0.625,0.535; 0.75,0.6; 0.875,0.7335; 1,1">
                                          <p:stCondLst>
                                            <p:cond delay="1656"/>
                                          </p:stCondLst>
                                        </p:cTn>
                                        <p:tgtEl>
                                          <p:spTgt spid="415"/>
                                        </p:tgtEl>
                                        <p:attrNameLst>
                                          <p:attrName>ppt_y</p:attrName>
                                        </p:attrNameLst>
                                      </p:cBhvr>
                                      <p:tavLst>
                                        <p:tav tm="0" fmla="#ppt_y-sin(pi*$)/81">
                                          <p:val>
                                            <p:fltVal val="0"/>
                                          </p:val>
                                        </p:tav>
                                        <p:tav tm="100000">
                                          <p:val>
                                            <p:fltVal val="1"/>
                                          </p:val>
                                        </p:tav>
                                      </p:tavLst>
                                    </p:anim>
                                    <p:animScale>
                                      <p:cBhvr>
                                        <p:cTn id="634" dur="26">
                                          <p:stCondLst>
                                            <p:cond delay="650"/>
                                          </p:stCondLst>
                                        </p:cTn>
                                        <p:tgtEl>
                                          <p:spTgt spid="415"/>
                                        </p:tgtEl>
                                      </p:cBhvr>
                                      <p:to x="100000" y="60000"/>
                                    </p:animScale>
                                    <p:animScale>
                                      <p:cBhvr>
                                        <p:cTn id="635" dur="166" decel="50000">
                                          <p:stCondLst>
                                            <p:cond delay="676"/>
                                          </p:stCondLst>
                                        </p:cTn>
                                        <p:tgtEl>
                                          <p:spTgt spid="415"/>
                                        </p:tgtEl>
                                      </p:cBhvr>
                                      <p:to x="100000" y="100000"/>
                                    </p:animScale>
                                    <p:animScale>
                                      <p:cBhvr>
                                        <p:cTn id="636" dur="26">
                                          <p:stCondLst>
                                            <p:cond delay="1312"/>
                                          </p:stCondLst>
                                        </p:cTn>
                                        <p:tgtEl>
                                          <p:spTgt spid="415"/>
                                        </p:tgtEl>
                                      </p:cBhvr>
                                      <p:to x="100000" y="80000"/>
                                    </p:animScale>
                                    <p:animScale>
                                      <p:cBhvr>
                                        <p:cTn id="637" dur="166" decel="50000">
                                          <p:stCondLst>
                                            <p:cond delay="1338"/>
                                          </p:stCondLst>
                                        </p:cTn>
                                        <p:tgtEl>
                                          <p:spTgt spid="415"/>
                                        </p:tgtEl>
                                      </p:cBhvr>
                                      <p:to x="100000" y="100000"/>
                                    </p:animScale>
                                    <p:animScale>
                                      <p:cBhvr>
                                        <p:cTn id="638" dur="26">
                                          <p:stCondLst>
                                            <p:cond delay="1642"/>
                                          </p:stCondLst>
                                        </p:cTn>
                                        <p:tgtEl>
                                          <p:spTgt spid="415"/>
                                        </p:tgtEl>
                                      </p:cBhvr>
                                      <p:to x="100000" y="90000"/>
                                    </p:animScale>
                                    <p:animScale>
                                      <p:cBhvr>
                                        <p:cTn id="639" dur="166" decel="50000">
                                          <p:stCondLst>
                                            <p:cond delay="1668"/>
                                          </p:stCondLst>
                                        </p:cTn>
                                        <p:tgtEl>
                                          <p:spTgt spid="415"/>
                                        </p:tgtEl>
                                      </p:cBhvr>
                                      <p:to x="100000" y="100000"/>
                                    </p:animScale>
                                    <p:animScale>
                                      <p:cBhvr>
                                        <p:cTn id="640" dur="26">
                                          <p:stCondLst>
                                            <p:cond delay="1808"/>
                                          </p:stCondLst>
                                        </p:cTn>
                                        <p:tgtEl>
                                          <p:spTgt spid="415"/>
                                        </p:tgtEl>
                                      </p:cBhvr>
                                      <p:to x="100000" y="95000"/>
                                    </p:animScale>
                                    <p:animScale>
                                      <p:cBhvr>
                                        <p:cTn id="641" dur="166" decel="50000">
                                          <p:stCondLst>
                                            <p:cond delay="1834"/>
                                          </p:stCondLst>
                                        </p:cTn>
                                        <p:tgtEl>
                                          <p:spTgt spid="415"/>
                                        </p:tgtEl>
                                      </p:cBhvr>
                                      <p:to x="100000" y="100000"/>
                                    </p:animScale>
                                  </p:childTnLst>
                                </p:cTn>
                              </p:par>
                            </p:childTnLst>
                          </p:cTn>
                        </p:par>
                      </p:childTnLst>
                    </p:cTn>
                  </p:par>
                </p:childTnLst>
              </p:cTn>
              <p:nextCondLst>
                <p:cond evt="onClick" delay="0">
                  <p:tgtEl>
                    <p:spTgt spid="414"/>
                  </p:tgtEl>
                </p:cond>
              </p:nextCondLst>
            </p:seq>
            <p:seq concurrent="1" nextAc="seek">
              <p:cTn id="642" restart="whenNotActive" fill="hold" evtFilter="cancelBubble" nodeType="interactiveSeq">
                <p:stCondLst>
                  <p:cond evt="onClick" delay="0">
                    <p:tgtEl>
                      <p:spTgt spid="417"/>
                    </p:tgtEl>
                  </p:cond>
                </p:stCondLst>
                <p:endSync evt="end" delay="0">
                  <p:rtn val="all"/>
                </p:endSync>
                <p:childTnLst>
                  <p:par>
                    <p:cTn id="643" fill="hold">
                      <p:stCondLst>
                        <p:cond delay="0"/>
                      </p:stCondLst>
                      <p:childTnLst>
                        <p:par>
                          <p:cTn id="644" fill="hold">
                            <p:stCondLst>
                              <p:cond delay="0"/>
                            </p:stCondLst>
                            <p:childTnLst>
                              <p:par>
                                <p:cTn id="645" presetID="1" presetClass="entr" presetSubtype="0" fill="hold" nodeType="clickEffect">
                                  <p:stCondLst>
                                    <p:cond delay="0"/>
                                  </p:stCondLst>
                                  <p:childTnLst>
                                    <p:set>
                                      <p:cBhvr>
                                        <p:cTn id="646" dur="1" fill="hold">
                                          <p:stCondLst>
                                            <p:cond delay="0"/>
                                          </p:stCondLst>
                                        </p:cTn>
                                        <p:tgtEl>
                                          <p:spTgt spid="418"/>
                                        </p:tgtEl>
                                        <p:attrNameLst>
                                          <p:attrName>style.visibility</p:attrName>
                                        </p:attrNameLst>
                                      </p:cBhvr>
                                      <p:to>
                                        <p:strVal val="visible"/>
                                      </p:to>
                                    </p:set>
                                  </p:childTnLst>
                                </p:cTn>
                              </p:par>
                            </p:childTnLst>
                          </p:cTn>
                        </p:par>
                      </p:childTnLst>
                    </p:cTn>
                  </p:par>
                  <p:par>
                    <p:cTn id="647" fill="hold">
                      <p:stCondLst>
                        <p:cond delay="indefinite"/>
                      </p:stCondLst>
                      <p:childTnLst>
                        <p:par>
                          <p:cTn id="648" fill="hold">
                            <p:stCondLst>
                              <p:cond delay="0"/>
                            </p:stCondLst>
                            <p:childTnLst>
                              <p:par>
                                <p:cTn id="649" presetID="1" presetClass="entr" presetSubtype="0" fill="hold" nodeType="clickEffect">
                                  <p:stCondLst>
                                    <p:cond delay="0"/>
                                  </p:stCondLst>
                                  <p:childTnLst>
                                    <p:set>
                                      <p:cBhvr>
                                        <p:cTn id="650" dur="1" fill="hold">
                                          <p:stCondLst>
                                            <p:cond delay="0"/>
                                          </p:stCondLst>
                                        </p:cTn>
                                        <p:tgtEl>
                                          <p:spTgt spid="419"/>
                                        </p:tgtEl>
                                        <p:attrNameLst>
                                          <p:attrName>style.visibility</p:attrName>
                                        </p:attrNameLst>
                                      </p:cBhvr>
                                      <p:to>
                                        <p:strVal val="visible"/>
                                      </p:to>
                                    </p:set>
                                  </p:childTnLst>
                                </p:cTn>
                              </p:par>
                            </p:childTnLst>
                          </p:cTn>
                        </p:par>
                      </p:childTnLst>
                    </p:cTn>
                  </p:par>
                  <p:par>
                    <p:cTn id="651" fill="hold">
                      <p:stCondLst>
                        <p:cond delay="indefinite"/>
                      </p:stCondLst>
                      <p:childTnLst>
                        <p:par>
                          <p:cTn id="652" fill="hold">
                            <p:stCondLst>
                              <p:cond delay="0"/>
                            </p:stCondLst>
                            <p:childTnLst>
                              <p:par>
                                <p:cTn id="653" presetID="1" presetClass="entr" presetSubtype="0" fill="hold" nodeType="clickEffect">
                                  <p:stCondLst>
                                    <p:cond delay="0"/>
                                  </p:stCondLst>
                                  <p:childTnLst>
                                    <p:set>
                                      <p:cBhvr>
                                        <p:cTn id="654" dur="1" fill="hold">
                                          <p:stCondLst>
                                            <p:cond delay="0"/>
                                          </p:stCondLst>
                                        </p:cTn>
                                        <p:tgtEl>
                                          <p:spTgt spid="420"/>
                                        </p:tgtEl>
                                        <p:attrNameLst>
                                          <p:attrName>style.visibility</p:attrName>
                                        </p:attrNameLst>
                                      </p:cBhvr>
                                      <p:to>
                                        <p:strVal val="visible"/>
                                      </p:to>
                                    </p:set>
                                  </p:childTnLst>
                                </p:cTn>
                              </p:par>
                            </p:childTnLst>
                          </p:cTn>
                        </p:par>
                      </p:childTnLst>
                    </p:cTn>
                  </p:par>
                </p:childTnLst>
              </p:cTn>
              <p:nextCondLst>
                <p:cond evt="onClick" delay="0">
                  <p:tgtEl>
                    <p:spTgt spid="417"/>
                  </p:tgtEl>
                </p:cond>
              </p:nextCondLst>
            </p:seq>
            <p:seq concurrent="1" nextAc="seek">
              <p:cTn id="655" restart="whenNotActive" fill="hold" evtFilter="cancelBubble" nodeType="interactiveSeq">
                <p:stCondLst>
                  <p:cond evt="onClick" delay="0">
                    <p:tgtEl>
                      <p:spTgt spid="420"/>
                    </p:tgtEl>
                  </p:cond>
                </p:stCondLst>
                <p:endSync evt="end" delay="0">
                  <p:rtn val="all"/>
                </p:endSync>
                <p:childTnLst>
                  <p:par>
                    <p:cTn id="656" fill="hold">
                      <p:stCondLst>
                        <p:cond delay="0"/>
                      </p:stCondLst>
                      <p:childTnLst>
                        <p:par>
                          <p:cTn id="657" fill="hold">
                            <p:stCondLst>
                              <p:cond delay="0"/>
                            </p:stCondLst>
                            <p:childTnLst>
                              <p:par>
                                <p:cTn id="658" presetID="26" presetClass="entr" presetSubtype="0" fill="hold" nodeType="clickEffect">
                                  <p:stCondLst>
                                    <p:cond delay="0"/>
                                  </p:stCondLst>
                                  <p:childTnLst>
                                    <p:set>
                                      <p:cBhvr>
                                        <p:cTn id="659" dur="1" fill="hold">
                                          <p:stCondLst>
                                            <p:cond delay="0"/>
                                          </p:stCondLst>
                                        </p:cTn>
                                        <p:tgtEl>
                                          <p:spTgt spid="421"/>
                                        </p:tgtEl>
                                        <p:attrNameLst>
                                          <p:attrName>style.visibility</p:attrName>
                                        </p:attrNameLst>
                                      </p:cBhvr>
                                      <p:to>
                                        <p:strVal val="visible"/>
                                      </p:to>
                                    </p:set>
                                    <p:animEffect transition="in" filter="wipe(down)">
                                      <p:cBhvr>
                                        <p:cTn id="660" dur="580">
                                          <p:stCondLst>
                                            <p:cond delay="0"/>
                                          </p:stCondLst>
                                        </p:cTn>
                                        <p:tgtEl>
                                          <p:spTgt spid="421"/>
                                        </p:tgtEl>
                                      </p:cBhvr>
                                    </p:animEffect>
                                    <p:anim calcmode="lin" valueType="num">
                                      <p:cBhvr>
                                        <p:cTn id="661" dur="1822" tmFilter="0,0; 0.14,0.36; 0.43,0.73; 0.71,0.91; 1.0,1.0">
                                          <p:stCondLst>
                                            <p:cond delay="0"/>
                                          </p:stCondLst>
                                        </p:cTn>
                                        <p:tgtEl>
                                          <p:spTgt spid="421"/>
                                        </p:tgtEl>
                                        <p:attrNameLst>
                                          <p:attrName>ppt_x</p:attrName>
                                        </p:attrNameLst>
                                      </p:cBhvr>
                                      <p:tavLst>
                                        <p:tav tm="0">
                                          <p:val>
                                            <p:strVal val="#ppt_x-0.25"/>
                                          </p:val>
                                        </p:tav>
                                        <p:tav tm="100000">
                                          <p:val>
                                            <p:strVal val="#ppt_x"/>
                                          </p:val>
                                        </p:tav>
                                      </p:tavLst>
                                    </p:anim>
                                    <p:anim calcmode="lin" valueType="num">
                                      <p:cBhvr>
                                        <p:cTn id="662" dur="664" tmFilter="0.0,0.0; 0.25,0.07; 0.50,0.2; 0.75,0.467; 1.0,1.0">
                                          <p:stCondLst>
                                            <p:cond delay="0"/>
                                          </p:stCondLst>
                                        </p:cTn>
                                        <p:tgtEl>
                                          <p:spTgt spid="421"/>
                                        </p:tgtEl>
                                        <p:attrNameLst>
                                          <p:attrName>ppt_y</p:attrName>
                                        </p:attrNameLst>
                                      </p:cBhvr>
                                      <p:tavLst>
                                        <p:tav tm="0" fmla="#ppt_y-sin(pi*$)/3">
                                          <p:val>
                                            <p:fltVal val="0.5"/>
                                          </p:val>
                                        </p:tav>
                                        <p:tav tm="100000">
                                          <p:val>
                                            <p:fltVal val="1"/>
                                          </p:val>
                                        </p:tav>
                                      </p:tavLst>
                                    </p:anim>
                                    <p:anim calcmode="lin" valueType="num">
                                      <p:cBhvr>
                                        <p:cTn id="663" dur="664" tmFilter="0, 0; 0.125,0.2665; 0.25,0.4; 0.375,0.465; 0.5,0.5;  0.625,0.535; 0.75,0.6; 0.875,0.7335; 1,1">
                                          <p:stCondLst>
                                            <p:cond delay="664"/>
                                          </p:stCondLst>
                                        </p:cTn>
                                        <p:tgtEl>
                                          <p:spTgt spid="421"/>
                                        </p:tgtEl>
                                        <p:attrNameLst>
                                          <p:attrName>ppt_y</p:attrName>
                                        </p:attrNameLst>
                                      </p:cBhvr>
                                      <p:tavLst>
                                        <p:tav tm="0" fmla="#ppt_y-sin(pi*$)/9">
                                          <p:val>
                                            <p:fltVal val="0"/>
                                          </p:val>
                                        </p:tav>
                                        <p:tav tm="100000">
                                          <p:val>
                                            <p:fltVal val="1"/>
                                          </p:val>
                                        </p:tav>
                                      </p:tavLst>
                                    </p:anim>
                                    <p:anim calcmode="lin" valueType="num">
                                      <p:cBhvr>
                                        <p:cTn id="664" dur="332" tmFilter="0, 0; 0.125,0.2665; 0.25,0.4; 0.375,0.465; 0.5,0.5;  0.625,0.535; 0.75,0.6; 0.875,0.7335; 1,1">
                                          <p:stCondLst>
                                            <p:cond delay="1324"/>
                                          </p:stCondLst>
                                        </p:cTn>
                                        <p:tgtEl>
                                          <p:spTgt spid="421"/>
                                        </p:tgtEl>
                                        <p:attrNameLst>
                                          <p:attrName>ppt_y</p:attrName>
                                        </p:attrNameLst>
                                      </p:cBhvr>
                                      <p:tavLst>
                                        <p:tav tm="0" fmla="#ppt_y-sin(pi*$)/27">
                                          <p:val>
                                            <p:fltVal val="0"/>
                                          </p:val>
                                        </p:tav>
                                        <p:tav tm="100000">
                                          <p:val>
                                            <p:fltVal val="1"/>
                                          </p:val>
                                        </p:tav>
                                      </p:tavLst>
                                    </p:anim>
                                    <p:anim calcmode="lin" valueType="num">
                                      <p:cBhvr>
                                        <p:cTn id="665" dur="164" tmFilter="0, 0; 0.125,0.2665; 0.25,0.4; 0.375,0.465; 0.5,0.5;  0.625,0.535; 0.75,0.6; 0.875,0.7335; 1,1">
                                          <p:stCondLst>
                                            <p:cond delay="1656"/>
                                          </p:stCondLst>
                                        </p:cTn>
                                        <p:tgtEl>
                                          <p:spTgt spid="421"/>
                                        </p:tgtEl>
                                        <p:attrNameLst>
                                          <p:attrName>ppt_y</p:attrName>
                                        </p:attrNameLst>
                                      </p:cBhvr>
                                      <p:tavLst>
                                        <p:tav tm="0" fmla="#ppt_y-sin(pi*$)/81">
                                          <p:val>
                                            <p:fltVal val="0"/>
                                          </p:val>
                                        </p:tav>
                                        <p:tav tm="100000">
                                          <p:val>
                                            <p:fltVal val="1"/>
                                          </p:val>
                                        </p:tav>
                                      </p:tavLst>
                                    </p:anim>
                                    <p:animScale>
                                      <p:cBhvr>
                                        <p:cTn id="666" dur="26">
                                          <p:stCondLst>
                                            <p:cond delay="650"/>
                                          </p:stCondLst>
                                        </p:cTn>
                                        <p:tgtEl>
                                          <p:spTgt spid="421"/>
                                        </p:tgtEl>
                                      </p:cBhvr>
                                      <p:to x="100000" y="60000"/>
                                    </p:animScale>
                                    <p:animScale>
                                      <p:cBhvr>
                                        <p:cTn id="667" dur="166" decel="50000">
                                          <p:stCondLst>
                                            <p:cond delay="676"/>
                                          </p:stCondLst>
                                        </p:cTn>
                                        <p:tgtEl>
                                          <p:spTgt spid="421"/>
                                        </p:tgtEl>
                                      </p:cBhvr>
                                      <p:to x="100000" y="100000"/>
                                    </p:animScale>
                                    <p:animScale>
                                      <p:cBhvr>
                                        <p:cTn id="668" dur="26">
                                          <p:stCondLst>
                                            <p:cond delay="1312"/>
                                          </p:stCondLst>
                                        </p:cTn>
                                        <p:tgtEl>
                                          <p:spTgt spid="421"/>
                                        </p:tgtEl>
                                      </p:cBhvr>
                                      <p:to x="100000" y="80000"/>
                                    </p:animScale>
                                    <p:animScale>
                                      <p:cBhvr>
                                        <p:cTn id="669" dur="166" decel="50000">
                                          <p:stCondLst>
                                            <p:cond delay="1338"/>
                                          </p:stCondLst>
                                        </p:cTn>
                                        <p:tgtEl>
                                          <p:spTgt spid="421"/>
                                        </p:tgtEl>
                                      </p:cBhvr>
                                      <p:to x="100000" y="100000"/>
                                    </p:animScale>
                                    <p:animScale>
                                      <p:cBhvr>
                                        <p:cTn id="670" dur="26">
                                          <p:stCondLst>
                                            <p:cond delay="1642"/>
                                          </p:stCondLst>
                                        </p:cTn>
                                        <p:tgtEl>
                                          <p:spTgt spid="421"/>
                                        </p:tgtEl>
                                      </p:cBhvr>
                                      <p:to x="100000" y="90000"/>
                                    </p:animScale>
                                    <p:animScale>
                                      <p:cBhvr>
                                        <p:cTn id="671" dur="166" decel="50000">
                                          <p:stCondLst>
                                            <p:cond delay="1668"/>
                                          </p:stCondLst>
                                        </p:cTn>
                                        <p:tgtEl>
                                          <p:spTgt spid="421"/>
                                        </p:tgtEl>
                                      </p:cBhvr>
                                      <p:to x="100000" y="100000"/>
                                    </p:animScale>
                                    <p:animScale>
                                      <p:cBhvr>
                                        <p:cTn id="672" dur="26">
                                          <p:stCondLst>
                                            <p:cond delay="1808"/>
                                          </p:stCondLst>
                                        </p:cTn>
                                        <p:tgtEl>
                                          <p:spTgt spid="421"/>
                                        </p:tgtEl>
                                      </p:cBhvr>
                                      <p:to x="100000" y="95000"/>
                                    </p:animScale>
                                    <p:animScale>
                                      <p:cBhvr>
                                        <p:cTn id="673" dur="166" decel="50000">
                                          <p:stCondLst>
                                            <p:cond delay="1834"/>
                                          </p:stCondLst>
                                        </p:cTn>
                                        <p:tgtEl>
                                          <p:spTgt spid="421"/>
                                        </p:tgtEl>
                                      </p:cBhvr>
                                      <p:to x="100000" y="100000"/>
                                    </p:animScale>
                                  </p:childTnLst>
                                </p:cTn>
                              </p:par>
                            </p:childTnLst>
                          </p:cTn>
                        </p:par>
                      </p:childTnLst>
                    </p:cTn>
                  </p:par>
                </p:childTnLst>
              </p:cTn>
              <p:nextCondLst>
                <p:cond evt="onClick" delay="0">
                  <p:tgtEl>
                    <p:spTgt spid="420"/>
                  </p:tgtEl>
                </p:cond>
              </p:nextCondLst>
            </p:seq>
            <p:seq concurrent="1" nextAc="seek">
              <p:cTn id="674" restart="whenNotActive" fill="hold" evtFilter="cancelBubble" nodeType="interactiveSeq">
                <p:stCondLst>
                  <p:cond evt="onClick" delay="0">
                    <p:tgtEl>
                      <p:spTgt spid="422"/>
                    </p:tgtEl>
                  </p:cond>
                </p:stCondLst>
                <p:endSync evt="end" delay="0">
                  <p:rtn val="all"/>
                </p:endSync>
                <p:childTnLst>
                  <p:par>
                    <p:cTn id="675" fill="hold">
                      <p:stCondLst>
                        <p:cond delay="0"/>
                      </p:stCondLst>
                      <p:childTnLst>
                        <p:par>
                          <p:cTn id="676" fill="hold">
                            <p:stCondLst>
                              <p:cond delay="0"/>
                            </p:stCondLst>
                            <p:childTnLst>
                              <p:par>
                                <p:cTn id="677" presetID="1" presetClass="entr" presetSubtype="0" fill="hold" nodeType="clickEffect">
                                  <p:stCondLst>
                                    <p:cond delay="0"/>
                                  </p:stCondLst>
                                  <p:childTnLst>
                                    <p:set>
                                      <p:cBhvr>
                                        <p:cTn id="678" dur="1" fill="hold">
                                          <p:stCondLst>
                                            <p:cond delay="0"/>
                                          </p:stCondLst>
                                        </p:cTn>
                                        <p:tgtEl>
                                          <p:spTgt spid="423"/>
                                        </p:tgtEl>
                                        <p:attrNameLst>
                                          <p:attrName>style.visibility</p:attrName>
                                        </p:attrNameLst>
                                      </p:cBhvr>
                                      <p:to>
                                        <p:strVal val="visible"/>
                                      </p:to>
                                    </p:set>
                                  </p:childTnLst>
                                </p:cTn>
                              </p:par>
                            </p:childTnLst>
                          </p:cTn>
                        </p:par>
                      </p:childTnLst>
                    </p:cTn>
                  </p:par>
                  <p:par>
                    <p:cTn id="679" fill="hold">
                      <p:stCondLst>
                        <p:cond delay="indefinite"/>
                      </p:stCondLst>
                      <p:childTnLst>
                        <p:par>
                          <p:cTn id="680" fill="hold">
                            <p:stCondLst>
                              <p:cond delay="0"/>
                            </p:stCondLst>
                            <p:childTnLst>
                              <p:par>
                                <p:cTn id="681" presetID="1" presetClass="entr" presetSubtype="0" fill="hold" nodeType="clickEffect">
                                  <p:stCondLst>
                                    <p:cond delay="0"/>
                                  </p:stCondLst>
                                  <p:childTnLst>
                                    <p:set>
                                      <p:cBhvr>
                                        <p:cTn id="682" dur="1" fill="hold">
                                          <p:stCondLst>
                                            <p:cond delay="0"/>
                                          </p:stCondLst>
                                        </p:cTn>
                                        <p:tgtEl>
                                          <p:spTgt spid="424"/>
                                        </p:tgtEl>
                                        <p:attrNameLst>
                                          <p:attrName>style.visibility</p:attrName>
                                        </p:attrNameLst>
                                      </p:cBhvr>
                                      <p:to>
                                        <p:strVal val="visible"/>
                                      </p:to>
                                    </p:set>
                                  </p:childTnLst>
                                </p:cTn>
                              </p:par>
                            </p:childTnLst>
                          </p:cTn>
                        </p:par>
                      </p:childTnLst>
                    </p:cTn>
                  </p:par>
                  <p:par>
                    <p:cTn id="683" fill="hold">
                      <p:stCondLst>
                        <p:cond delay="indefinite"/>
                      </p:stCondLst>
                      <p:childTnLst>
                        <p:par>
                          <p:cTn id="684" fill="hold">
                            <p:stCondLst>
                              <p:cond delay="0"/>
                            </p:stCondLst>
                            <p:childTnLst>
                              <p:par>
                                <p:cTn id="685" presetID="1" presetClass="entr" presetSubtype="0" fill="hold" nodeType="clickEffect">
                                  <p:stCondLst>
                                    <p:cond delay="0"/>
                                  </p:stCondLst>
                                  <p:childTnLst>
                                    <p:set>
                                      <p:cBhvr>
                                        <p:cTn id="686" dur="1" fill="hold">
                                          <p:stCondLst>
                                            <p:cond delay="0"/>
                                          </p:stCondLst>
                                        </p:cTn>
                                        <p:tgtEl>
                                          <p:spTgt spid="425"/>
                                        </p:tgtEl>
                                        <p:attrNameLst>
                                          <p:attrName>style.visibility</p:attrName>
                                        </p:attrNameLst>
                                      </p:cBhvr>
                                      <p:to>
                                        <p:strVal val="visible"/>
                                      </p:to>
                                    </p:set>
                                  </p:childTnLst>
                                </p:cTn>
                              </p:par>
                            </p:childTnLst>
                          </p:cTn>
                        </p:par>
                      </p:childTnLst>
                    </p:cTn>
                  </p:par>
                </p:childTnLst>
              </p:cTn>
              <p:nextCondLst>
                <p:cond evt="onClick" delay="0">
                  <p:tgtEl>
                    <p:spTgt spid="422"/>
                  </p:tgtEl>
                </p:cond>
              </p:nextCondLst>
            </p:seq>
            <p:seq concurrent="1" nextAc="seek">
              <p:cTn id="687" restart="whenNotActive" fill="hold" evtFilter="cancelBubble" nodeType="interactiveSeq">
                <p:stCondLst>
                  <p:cond evt="onClick" delay="0">
                    <p:tgtEl>
                      <p:spTgt spid="425"/>
                    </p:tgtEl>
                  </p:cond>
                </p:stCondLst>
                <p:endSync evt="end" delay="0">
                  <p:rtn val="all"/>
                </p:endSync>
                <p:childTnLst>
                  <p:par>
                    <p:cTn id="688" fill="hold">
                      <p:stCondLst>
                        <p:cond delay="0"/>
                      </p:stCondLst>
                      <p:childTnLst>
                        <p:par>
                          <p:cTn id="689" fill="hold">
                            <p:stCondLst>
                              <p:cond delay="0"/>
                            </p:stCondLst>
                            <p:childTnLst>
                              <p:par>
                                <p:cTn id="690" presetID="26" presetClass="entr" presetSubtype="0" fill="hold" nodeType="clickEffect">
                                  <p:stCondLst>
                                    <p:cond delay="0"/>
                                  </p:stCondLst>
                                  <p:childTnLst>
                                    <p:set>
                                      <p:cBhvr>
                                        <p:cTn id="691" dur="1" fill="hold">
                                          <p:stCondLst>
                                            <p:cond delay="0"/>
                                          </p:stCondLst>
                                        </p:cTn>
                                        <p:tgtEl>
                                          <p:spTgt spid="426"/>
                                        </p:tgtEl>
                                        <p:attrNameLst>
                                          <p:attrName>style.visibility</p:attrName>
                                        </p:attrNameLst>
                                      </p:cBhvr>
                                      <p:to>
                                        <p:strVal val="visible"/>
                                      </p:to>
                                    </p:set>
                                    <p:animEffect transition="in" filter="wipe(down)">
                                      <p:cBhvr>
                                        <p:cTn id="692" dur="580">
                                          <p:stCondLst>
                                            <p:cond delay="0"/>
                                          </p:stCondLst>
                                        </p:cTn>
                                        <p:tgtEl>
                                          <p:spTgt spid="426"/>
                                        </p:tgtEl>
                                      </p:cBhvr>
                                    </p:animEffect>
                                    <p:anim calcmode="lin" valueType="num">
                                      <p:cBhvr>
                                        <p:cTn id="693" dur="1822" tmFilter="0,0; 0.14,0.36; 0.43,0.73; 0.71,0.91; 1.0,1.0">
                                          <p:stCondLst>
                                            <p:cond delay="0"/>
                                          </p:stCondLst>
                                        </p:cTn>
                                        <p:tgtEl>
                                          <p:spTgt spid="426"/>
                                        </p:tgtEl>
                                        <p:attrNameLst>
                                          <p:attrName>ppt_x</p:attrName>
                                        </p:attrNameLst>
                                      </p:cBhvr>
                                      <p:tavLst>
                                        <p:tav tm="0">
                                          <p:val>
                                            <p:strVal val="#ppt_x-0.25"/>
                                          </p:val>
                                        </p:tav>
                                        <p:tav tm="100000">
                                          <p:val>
                                            <p:strVal val="#ppt_x"/>
                                          </p:val>
                                        </p:tav>
                                      </p:tavLst>
                                    </p:anim>
                                    <p:anim calcmode="lin" valueType="num">
                                      <p:cBhvr>
                                        <p:cTn id="694" dur="664" tmFilter="0.0,0.0; 0.25,0.07; 0.50,0.2; 0.75,0.467; 1.0,1.0">
                                          <p:stCondLst>
                                            <p:cond delay="0"/>
                                          </p:stCondLst>
                                        </p:cTn>
                                        <p:tgtEl>
                                          <p:spTgt spid="426"/>
                                        </p:tgtEl>
                                        <p:attrNameLst>
                                          <p:attrName>ppt_y</p:attrName>
                                        </p:attrNameLst>
                                      </p:cBhvr>
                                      <p:tavLst>
                                        <p:tav tm="0" fmla="#ppt_y-sin(pi*$)/3">
                                          <p:val>
                                            <p:fltVal val="0.5"/>
                                          </p:val>
                                        </p:tav>
                                        <p:tav tm="100000">
                                          <p:val>
                                            <p:fltVal val="1"/>
                                          </p:val>
                                        </p:tav>
                                      </p:tavLst>
                                    </p:anim>
                                    <p:anim calcmode="lin" valueType="num">
                                      <p:cBhvr>
                                        <p:cTn id="695" dur="664" tmFilter="0, 0; 0.125,0.2665; 0.25,0.4; 0.375,0.465; 0.5,0.5;  0.625,0.535; 0.75,0.6; 0.875,0.7335; 1,1">
                                          <p:stCondLst>
                                            <p:cond delay="664"/>
                                          </p:stCondLst>
                                        </p:cTn>
                                        <p:tgtEl>
                                          <p:spTgt spid="426"/>
                                        </p:tgtEl>
                                        <p:attrNameLst>
                                          <p:attrName>ppt_y</p:attrName>
                                        </p:attrNameLst>
                                      </p:cBhvr>
                                      <p:tavLst>
                                        <p:tav tm="0" fmla="#ppt_y-sin(pi*$)/9">
                                          <p:val>
                                            <p:fltVal val="0"/>
                                          </p:val>
                                        </p:tav>
                                        <p:tav tm="100000">
                                          <p:val>
                                            <p:fltVal val="1"/>
                                          </p:val>
                                        </p:tav>
                                      </p:tavLst>
                                    </p:anim>
                                    <p:anim calcmode="lin" valueType="num">
                                      <p:cBhvr>
                                        <p:cTn id="696" dur="332" tmFilter="0, 0; 0.125,0.2665; 0.25,0.4; 0.375,0.465; 0.5,0.5;  0.625,0.535; 0.75,0.6; 0.875,0.7335; 1,1">
                                          <p:stCondLst>
                                            <p:cond delay="1324"/>
                                          </p:stCondLst>
                                        </p:cTn>
                                        <p:tgtEl>
                                          <p:spTgt spid="426"/>
                                        </p:tgtEl>
                                        <p:attrNameLst>
                                          <p:attrName>ppt_y</p:attrName>
                                        </p:attrNameLst>
                                      </p:cBhvr>
                                      <p:tavLst>
                                        <p:tav tm="0" fmla="#ppt_y-sin(pi*$)/27">
                                          <p:val>
                                            <p:fltVal val="0"/>
                                          </p:val>
                                        </p:tav>
                                        <p:tav tm="100000">
                                          <p:val>
                                            <p:fltVal val="1"/>
                                          </p:val>
                                        </p:tav>
                                      </p:tavLst>
                                    </p:anim>
                                    <p:anim calcmode="lin" valueType="num">
                                      <p:cBhvr>
                                        <p:cTn id="697" dur="164" tmFilter="0, 0; 0.125,0.2665; 0.25,0.4; 0.375,0.465; 0.5,0.5;  0.625,0.535; 0.75,0.6; 0.875,0.7335; 1,1">
                                          <p:stCondLst>
                                            <p:cond delay="1656"/>
                                          </p:stCondLst>
                                        </p:cTn>
                                        <p:tgtEl>
                                          <p:spTgt spid="426"/>
                                        </p:tgtEl>
                                        <p:attrNameLst>
                                          <p:attrName>ppt_y</p:attrName>
                                        </p:attrNameLst>
                                      </p:cBhvr>
                                      <p:tavLst>
                                        <p:tav tm="0" fmla="#ppt_y-sin(pi*$)/81">
                                          <p:val>
                                            <p:fltVal val="0"/>
                                          </p:val>
                                        </p:tav>
                                        <p:tav tm="100000">
                                          <p:val>
                                            <p:fltVal val="1"/>
                                          </p:val>
                                        </p:tav>
                                      </p:tavLst>
                                    </p:anim>
                                    <p:animScale>
                                      <p:cBhvr>
                                        <p:cTn id="698" dur="26">
                                          <p:stCondLst>
                                            <p:cond delay="650"/>
                                          </p:stCondLst>
                                        </p:cTn>
                                        <p:tgtEl>
                                          <p:spTgt spid="426"/>
                                        </p:tgtEl>
                                      </p:cBhvr>
                                      <p:to x="100000" y="60000"/>
                                    </p:animScale>
                                    <p:animScale>
                                      <p:cBhvr>
                                        <p:cTn id="699" dur="166" decel="50000">
                                          <p:stCondLst>
                                            <p:cond delay="676"/>
                                          </p:stCondLst>
                                        </p:cTn>
                                        <p:tgtEl>
                                          <p:spTgt spid="426"/>
                                        </p:tgtEl>
                                      </p:cBhvr>
                                      <p:to x="100000" y="100000"/>
                                    </p:animScale>
                                    <p:animScale>
                                      <p:cBhvr>
                                        <p:cTn id="700" dur="26">
                                          <p:stCondLst>
                                            <p:cond delay="1312"/>
                                          </p:stCondLst>
                                        </p:cTn>
                                        <p:tgtEl>
                                          <p:spTgt spid="426"/>
                                        </p:tgtEl>
                                      </p:cBhvr>
                                      <p:to x="100000" y="80000"/>
                                    </p:animScale>
                                    <p:animScale>
                                      <p:cBhvr>
                                        <p:cTn id="701" dur="166" decel="50000">
                                          <p:stCondLst>
                                            <p:cond delay="1338"/>
                                          </p:stCondLst>
                                        </p:cTn>
                                        <p:tgtEl>
                                          <p:spTgt spid="426"/>
                                        </p:tgtEl>
                                      </p:cBhvr>
                                      <p:to x="100000" y="100000"/>
                                    </p:animScale>
                                    <p:animScale>
                                      <p:cBhvr>
                                        <p:cTn id="702" dur="26">
                                          <p:stCondLst>
                                            <p:cond delay="1642"/>
                                          </p:stCondLst>
                                        </p:cTn>
                                        <p:tgtEl>
                                          <p:spTgt spid="426"/>
                                        </p:tgtEl>
                                      </p:cBhvr>
                                      <p:to x="100000" y="90000"/>
                                    </p:animScale>
                                    <p:animScale>
                                      <p:cBhvr>
                                        <p:cTn id="703" dur="166" decel="50000">
                                          <p:stCondLst>
                                            <p:cond delay="1668"/>
                                          </p:stCondLst>
                                        </p:cTn>
                                        <p:tgtEl>
                                          <p:spTgt spid="426"/>
                                        </p:tgtEl>
                                      </p:cBhvr>
                                      <p:to x="100000" y="100000"/>
                                    </p:animScale>
                                    <p:animScale>
                                      <p:cBhvr>
                                        <p:cTn id="704" dur="26">
                                          <p:stCondLst>
                                            <p:cond delay="1808"/>
                                          </p:stCondLst>
                                        </p:cTn>
                                        <p:tgtEl>
                                          <p:spTgt spid="426"/>
                                        </p:tgtEl>
                                      </p:cBhvr>
                                      <p:to x="100000" y="95000"/>
                                    </p:animScale>
                                    <p:animScale>
                                      <p:cBhvr>
                                        <p:cTn id="705" dur="166" decel="50000">
                                          <p:stCondLst>
                                            <p:cond delay="1834"/>
                                          </p:stCondLst>
                                        </p:cTn>
                                        <p:tgtEl>
                                          <p:spTgt spid="426"/>
                                        </p:tgtEl>
                                      </p:cBhvr>
                                      <p:to x="100000" y="100000"/>
                                    </p:animScale>
                                  </p:childTnLst>
                                </p:cTn>
                              </p:par>
                            </p:childTnLst>
                          </p:cTn>
                        </p:par>
                      </p:childTnLst>
                    </p:cTn>
                  </p:par>
                </p:childTnLst>
              </p:cTn>
              <p:nextCondLst>
                <p:cond evt="onClick" delay="0">
                  <p:tgtEl>
                    <p:spTgt spid="425"/>
                  </p:tgtEl>
                </p:cond>
              </p:nextCondLst>
            </p:seq>
            <p:seq concurrent="1" nextAc="seek">
              <p:cTn id="706" restart="whenNotActive" fill="hold" evtFilter="cancelBubble" nodeType="interactiveSeq">
                <p:stCondLst>
                  <p:cond evt="onClick" delay="0">
                    <p:tgtEl>
                      <p:spTgt spid="429"/>
                    </p:tgtEl>
                  </p:cond>
                </p:stCondLst>
                <p:endSync evt="end" delay="0">
                  <p:rtn val="all"/>
                </p:endSync>
                <p:childTnLst>
                  <p:par>
                    <p:cTn id="707" fill="hold">
                      <p:stCondLst>
                        <p:cond delay="0"/>
                      </p:stCondLst>
                      <p:childTnLst>
                        <p:par>
                          <p:cTn id="708" fill="hold">
                            <p:stCondLst>
                              <p:cond delay="0"/>
                            </p:stCondLst>
                            <p:childTnLst>
                              <p:par>
                                <p:cTn id="709" presetID="1" presetClass="entr" presetSubtype="0" fill="hold" nodeType="clickEffect">
                                  <p:stCondLst>
                                    <p:cond delay="0"/>
                                  </p:stCondLst>
                                  <p:childTnLst>
                                    <p:set>
                                      <p:cBhvr>
                                        <p:cTn id="710" dur="1" fill="hold">
                                          <p:stCondLst>
                                            <p:cond delay="0"/>
                                          </p:stCondLst>
                                        </p:cTn>
                                        <p:tgtEl>
                                          <p:spTgt spid="430"/>
                                        </p:tgtEl>
                                        <p:attrNameLst>
                                          <p:attrName>style.visibility</p:attrName>
                                        </p:attrNameLst>
                                      </p:cBhvr>
                                      <p:to>
                                        <p:strVal val="visible"/>
                                      </p:to>
                                    </p:set>
                                  </p:childTnLst>
                                </p:cTn>
                              </p:par>
                            </p:childTnLst>
                          </p:cTn>
                        </p:par>
                      </p:childTnLst>
                    </p:cTn>
                  </p:par>
                  <p:par>
                    <p:cTn id="711" fill="hold">
                      <p:stCondLst>
                        <p:cond delay="indefinite"/>
                      </p:stCondLst>
                      <p:childTnLst>
                        <p:par>
                          <p:cTn id="712" fill="hold">
                            <p:stCondLst>
                              <p:cond delay="0"/>
                            </p:stCondLst>
                            <p:childTnLst>
                              <p:par>
                                <p:cTn id="713" presetID="1" presetClass="entr" presetSubtype="0" fill="hold" nodeType="clickEffect">
                                  <p:stCondLst>
                                    <p:cond delay="0"/>
                                  </p:stCondLst>
                                  <p:childTnLst>
                                    <p:set>
                                      <p:cBhvr>
                                        <p:cTn id="714" dur="1" fill="hold">
                                          <p:stCondLst>
                                            <p:cond delay="0"/>
                                          </p:stCondLst>
                                        </p:cTn>
                                        <p:tgtEl>
                                          <p:spTgt spid="431"/>
                                        </p:tgtEl>
                                        <p:attrNameLst>
                                          <p:attrName>style.visibility</p:attrName>
                                        </p:attrNameLst>
                                      </p:cBhvr>
                                      <p:to>
                                        <p:strVal val="visible"/>
                                      </p:to>
                                    </p:set>
                                  </p:childTnLst>
                                </p:cTn>
                              </p:par>
                            </p:childTnLst>
                          </p:cTn>
                        </p:par>
                      </p:childTnLst>
                    </p:cTn>
                  </p:par>
                  <p:par>
                    <p:cTn id="715" fill="hold">
                      <p:stCondLst>
                        <p:cond delay="indefinite"/>
                      </p:stCondLst>
                      <p:childTnLst>
                        <p:par>
                          <p:cTn id="716" fill="hold">
                            <p:stCondLst>
                              <p:cond delay="0"/>
                            </p:stCondLst>
                            <p:childTnLst>
                              <p:par>
                                <p:cTn id="717" presetID="1" presetClass="entr" presetSubtype="0" fill="hold" nodeType="clickEffect">
                                  <p:stCondLst>
                                    <p:cond delay="0"/>
                                  </p:stCondLst>
                                  <p:childTnLst>
                                    <p:set>
                                      <p:cBhvr>
                                        <p:cTn id="718" dur="1" fill="hold">
                                          <p:stCondLst>
                                            <p:cond delay="0"/>
                                          </p:stCondLst>
                                        </p:cTn>
                                        <p:tgtEl>
                                          <p:spTgt spid="432"/>
                                        </p:tgtEl>
                                        <p:attrNameLst>
                                          <p:attrName>style.visibility</p:attrName>
                                        </p:attrNameLst>
                                      </p:cBhvr>
                                      <p:to>
                                        <p:strVal val="visible"/>
                                      </p:to>
                                    </p:set>
                                  </p:childTnLst>
                                </p:cTn>
                              </p:par>
                            </p:childTnLst>
                          </p:cTn>
                        </p:par>
                      </p:childTnLst>
                    </p:cTn>
                  </p:par>
                </p:childTnLst>
              </p:cTn>
              <p:nextCondLst>
                <p:cond evt="onClick" delay="0">
                  <p:tgtEl>
                    <p:spTgt spid="429"/>
                  </p:tgtEl>
                </p:cond>
              </p:nextCondLst>
            </p:seq>
            <p:seq concurrent="1" nextAc="seek">
              <p:cTn id="719" restart="whenNotActive" fill="hold" evtFilter="cancelBubble" nodeType="interactiveSeq">
                <p:stCondLst>
                  <p:cond evt="onClick" delay="0">
                    <p:tgtEl>
                      <p:spTgt spid="432"/>
                    </p:tgtEl>
                  </p:cond>
                </p:stCondLst>
                <p:endSync evt="end" delay="0">
                  <p:rtn val="all"/>
                </p:endSync>
                <p:childTnLst>
                  <p:par>
                    <p:cTn id="720" fill="hold">
                      <p:stCondLst>
                        <p:cond delay="0"/>
                      </p:stCondLst>
                      <p:childTnLst>
                        <p:par>
                          <p:cTn id="721" fill="hold">
                            <p:stCondLst>
                              <p:cond delay="0"/>
                            </p:stCondLst>
                            <p:childTnLst>
                              <p:par>
                                <p:cTn id="722" presetID="26" presetClass="entr" presetSubtype="0" fill="hold" nodeType="clickEffect">
                                  <p:stCondLst>
                                    <p:cond delay="0"/>
                                  </p:stCondLst>
                                  <p:childTnLst>
                                    <p:set>
                                      <p:cBhvr>
                                        <p:cTn id="723" dur="1" fill="hold">
                                          <p:stCondLst>
                                            <p:cond delay="0"/>
                                          </p:stCondLst>
                                        </p:cTn>
                                        <p:tgtEl>
                                          <p:spTgt spid="433"/>
                                        </p:tgtEl>
                                        <p:attrNameLst>
                                          <p:attrName>style.visibility</p:attrName>
                                        </p:attrNameLst>
                                      </p:cBhvr>
                                      <p:to>
                                        <p:strVal val="visible"/>
                                      </p:to>
                                    </p:set>
                                    <p:animEffect transition="in" filter="wipe(down)">
                                      <p:cBhvr>
                                        <p:cTn id="724" dur="580">
                                          <p:stCondLst>
                                            <p:cond delay="0"/>
                                          </p:stCondLst>
                                        </p:cTn>
                                        <p:tgtEl>
                                          <p:spTgt spid="433"/>
                                        </p:tgtEl>
                                      </p:cBhvr>
                                    </p:animEffect>
                                    <p:anim calcmode="lin" valueType="num">
                                      <p:cBhvr>
                                        <p:cTn id="725" dur="1822" tmFilter="0,0; 0.14,0.36; 0.43,0.73; 0.71,0.91; 1.0,1.0">
                                          <p:stCondLst>
                                            <p:cond delay="0"/>
                                          </p:stCondLst>
                                        </p:cTn>
                                        <p:tgtEl>
                                          <p:spTgt spid="433"/>
                                        </p:tgtEl>
                                        <p:attrNameLst>
                                          <p:attrName>ppt_x</p:attrName>
                                        </p:attrNameLst>
                                      </p:cBhvr>
                                      <p:tavLst>
                                        <p:tav tm="0">
                                          <p:val>
                                            <p:strVal val="#ppt_x-0.25"/>
                                          </p:val>
                                        </p:tav>
                                        <p:tav tm="100000">
                                          <p:val>
                                            <p:strVal val="#ppt_x"/>
                                          </p:val>
                                        </p:tav>
                                      </p:tavLst>
                                    </p:anim>
                                    <p:anim calcmode="lin" valueType="num">
                                      <p:cBhvr>
                                        <p:cTn id="726" dur="664" tmFilter="0.0,0.0; 0.25,0.07; 0.50,0.2; 0.75,0.467; 1.0,1.0">
                                          <p:stCondLst>
                                            <p:cond delay="0"/>
                                          </p:stCondLst>
                                        </p:cTn>
                                        <p:tgtEl>
                                          <p:spTgt spid="433"/>
                                        </p:tgtEl>
                                        <p:attrNameLst>
                                          <p:attrName>ppt_y</p:attrName>
                                        </p:attrNameLst>
                                      </p:cBhvr>
                                      <p:tavLst>
                                        <p:tav tm="0" fmla="#ppt_y-sin(pi*$)/3">
                                          <p:val>
                                            <p:fltVal val="0.5"/>
                                          </p:val>
                                        </p:tav>
                                        <p:tav tm="100000">
                                          <p:val>
                                            <p:fltVal val="1"/>
                                          </p:val>
                                        </p:tav>
                                      </p:tavLst>
                                    </p:anim>
                                    <p:anim calcmode="lin" valueType="num">
                                      <p:cBhvr>
                                        <p:cTn id="727" dur="664" tmFilter="0, 0; 0.125,0.2665; 0.25,0.4; 0.375,0.465; 0.5,0.5;  0.625,0.535; 0.75,0.6; 0.875,0.7335; 1,1">
                                          <p:stCondLst>
                                            <p:cond delay="664"/>
                                          </p:stCondLst>
                                        </p:cTn>
                                        <p:tgtEl>
                                          <p:spTgt spid="433"/>
                                        </p:tgtEl>
                                        <p:attrNameLst>
                                          <p:attrName>ppt_y</p:attrName>
                                        </p:attrNameLst>
                                      </p:cBhvr>
                                      <p:tavLst>
                                        <p:tav tm="0" fmla="#ppt_y-sin(pi*$)/9">
                                          <p:val>
                                            <p:fltVal val="0"/>
                                          </p:val>
                                        </p:tav>
                                        <p:tav tm="100000">
                                          <p:val>
                                            <p:fltVal val="1"/>
                                          </p:val>
                                        </p:tav>
                                      </p:tavLst>
                                    </p:anim>
                                    <p:anim calcmode="lin" valueType="num">
                                      <p:cBhvr>
                                        <p:cTn id="728" dur="332" tmFilter="0, 0; 0.125,0.2665; 0.25,0.4; 0.375,0.465; 0.5,0.5;  0.625,0.535; 0.75,0.6; 0.875,0.7335; 1,1">
                                          <p:stCondLst>
                                            <p:cond delay="1324"/>
                                          </p:stCondLst>
                                        </p:cTn>
                                        <p:tgtEl>
                                          <p:spTgt spid="433"/>
                                        </p:tgtEl>
                                        <p:attrNameLst>
                                          <p:attrName>ppt_y</p:attrName>
                                        </p:attrNameLst>
                                      </p:cBhvr>
                                      <p:tavLst>
                                        <p:tav tm="0" fmla="#ppt_y-sin(pi*$)/27">
                                          <p:val>
                                            <p:fltVal val="0"/>
                                          </p:val>
                                        </p:tav>
                                        <p:tav tm="100000">
                                          <p:val>
                                            <p:fltVal val="1"/>
                                          </p:val>
                                        </p:tav>
                                      </p:tavLst>
                                    </p:anim>
                                    <p:anim calcmode="lin" valueType="num">
                                      <p:cBhvr>
                                        <p:cTn id="729" dur="164" tmFilter="0, 0; 0.125,0.2665; 0.25,0.4; 0.375,0.465; 0.5,0.5;  0.625,0.535; 0.75,0.6; 0.875,0.7335; 1,1">
                                          <p:stCondLst>
                                            <p:cond delay="1656"/>
                                          </p:stCondLst>
                                        </p:cTn>
                                        <p:tgtEl>
                                          <p:spTgt spid="433"/>
                                        </p:tgtEl>
                                        <p:attrNameLst>
                                          <p:attrName>ppt_y</p:attrName>
                                        </p:attrNameLst>
                                      </p:cBhvr>
                                      <p:tavLst>
                                        <p:tav tm="0" fmla="#ppt_y-sin(pi*$)/81">
                                          <p:val>
                                            <p:fltVal val="0"/>
                                          </p:val>
                                        </p:tav>
                                        <p:tav tm="100000">
                                          <p:val>
                                            <p:fltVal val="1"/>
                                          </p:val>
                                        </p:tav>
                                      </p:tavLst>
                                    </p:anim>
                                    <p:animScale>
                                      <p:cBhvr>
                                        <p:cTn id="730" dur="26">
                                          <p:stCondLst>
                                            <p:cond delay="650"/>
                                          </p:stCondLst>
                                        </p:cTn>
                                        <p:tgtEl>
                                          <p:spTgt spid="433"/>
                                        </p:tgtEl>
                                      </p:cBhvr>
                                      <p:to x="100000" y="60000"/>
                                    </p:animScale>
                                    <p:animScale>
                                      <p:cBhvr>
                                        <p:cTn id="731" dur="166" decel="50000">
                                          <p:stCondLst>
                                            <p:cond delay="676"/>
                                          </p:stCondLst>
                                        </p:cTn>
                                        <p:tgtEl>
                                          <p:spTgt spid="433"/>
                                        </p:tgtEl>
                                      </p:cBhvr>
                                      <p:to x="100000" y="100000"/>
                                    </p:animScale>
                                    <p:animScale>
                                      <p:cBhvr>
                                        <p:cTn id="732" dur="26">
                                          <p:stCondLst>
                                            <p:cond delay="1312"/>
                                          </p:stCondLst>
                                        </p:cTn>
                                        <p:tgtEl>
                                          <p:spTgt spid="433"/>
                                        </p:tgtEl>
                                      </p:cBhvr>
                                      <p:to x="100000" y="80000"/>
                                    </p:animScale>
                                    <p:animScale>
                                      <p:cBhvr>
                                        <p:cTn id="733" dur="166" decel="50000">
                                          <p:stCondLst>
                                            <p:cond delay="1338"/>
                                          </p:stCondLst>
                                        </p:cTn>
                                        <p:tgtEl>
                                          <p:spTgt spid="433"/>
                                        </p:tgtEl>
                                      </p:cBhvr>
                                      <p:to x="100000" y="100000"/>
                                    </p:animScale>
                                    <p:animScale>
                                      <p:cBhvr>
                                        <p:cTn id="734" dur="26">
                                          <p:stCondLst>
                                            <p:cond delay="1642"/>
                                          </p:stCondLst>
                                        </p:cTn>
                                        <p:tgtEl>
                                          <p:spTgt spid="433"/>
                                        </p:tgtEl>
                                      </p:cBhvr>
                                      <p:to x="100000" y="90000"/>
                                    </p:animScale>
                                    <p:animScale>
                                      <p:cBhvr>
                                        <p:cTn id="735" dur="166" decel="50000">
                                          <p:stCondLst>
                                            <p:cond delay="1668"/>
                                          </p:stCondLst>
                                        </p:cTn>
                                        <p:tgtEl>
                                          <p:spTgt spid="433"/>
                                        </p:tgtEl>
                                      </p:cBhvr>
                                      <p:to x="100000" y="100000"/>
                                    </p:animScale>
                                    <p:animScale>
                                      <p:cBhvr>
                                        <p:cTn id="736" dur="26">
                                          <p:stCondLst>
                                            <p:cond delay="1808"/>
                                          </p:stCondLst>
                                        </p:cTn>
                                        <p:tgtEl>
                                          <p:spTgt spid="433"/>
                                        </p:tgtEl>
                                      </p:cBhvr>
                                      <p:to x="100000" y="95000"/>
                                    </p:animScale>
                                    <p:animScale>
                                      <p:cBhvr>
                                        <p:cTn id="737" dur="166" decel="50000">
                                          <p:stCondLst>
                                            <p:cond delay="1834"/>
                                          </p:stCondLst>
                                        </p:cTn>
                                        <p:tgtEl>
                                          <p:spTgt spid="433"/>
                                        </p:tgtEl>
                                      </p:cBhvr>
                                      <p:to x="100000" y="100000"/>
                                    </p:animScale>
                                  </p:childTnLst>
                                </p:cTn>
                              </p:par>
                            </p:childTnLst>
                          </p:cTn>
                        </p:par>
                      </p:childTnLst>
                    </p:cTn>
                  </p:par>
                </p:childTnLst>
              </p:cTn>
              <p:nextCondLst>
                <p:cond evt="onClick" delay="0">
                  <p:tgtEl>
                    <p:spTgt spid="432"/>
                  </p:tgtEl>
                </p:cond>
              </p:nextCondLst>
            </p:seq>
            <p:seq concurrent="1" nextAc="seek">
              <p:cTn id="738" restart="whenNotActive" fill="hold" evtFilter="cancelBubble" nodeType="interactiveSeq">
                <p:stCondLst>
                  <p:cond evt="onClick" delay="0">
                    <p:tgtEl>
                      <p:spTgt spid="434"/>
                    </p:tgtEl>
                  </p:cond>
                </p:stCondLst>
                <p:endSync evt="end" delay="0">
                  <p:rtn val="all"/>
                </p:endSync>
                <p:childTnLst>
                  <p:par>
                    <p:cTn id="739" fill="hold">
                      <p:stCondLst>
                        <p:cond delay="0"/>
                      </p:stCondLst>
                      <p:childTnLst>
                        <p:par>
                          <p:cTn id="740" fill="hold">
                            <p:stCondLst>
                              <p:cond delay="0"/>
                            </p:stCondLst>
                            <p:childTnLst>
                              <p:par>
                                <p:cTn id="741" presetID="1" presetClass="entr" presetSubtype="0" fill="hold" nodeType="clickEffect">
                                  <p:stCondLst>
                                    <p:cond delay="0"/>
                                  </p:stCondLst>
                                  <p:childTnLst>
                                    <p:set>
                                      <p:cBhvr>
                                        <p:cTn id="742" dur="1" fill="hold">
                                          <p:stCondLst>
                                            <p:cond delay="0"/>
                                          </p:stCondLst>
                                        </p:cTn>
                                        <p:tgtEl>
                                          <p:spTgt spid="435"/>
                                        </p:tgtEl>
                                        <p:attrNameLst>
                                          <p:attrName>style.visibility</p:attrName>
                                        </p:attrNameLst>
                                      </p:cBhvr>
                                      <p:to>
                                        <p:strVal val="visible"/>
                                      </p:to>
                                    </p:set>
                                  </p:childTnLst>
                                </p:cTn>
                              </p:par>
                            </p:childTnLst>
                          </p:cTn>
                        </p:par>
                      </p:childTnLst>
                    </p:cTn>
                  </p:par>
                  <p:par>
                    <p:cTn id="743" fill="hold">
                      <p:stCondLst>
                        <p:cond delay="indefinite"/>
                      </p:stCondLst>
                      <p:childTnLst>
                        <p:par>
                          <p:cTn id="744" fill="hold">
                            <p:stCondLst>
                              <p:cond delay="0"/>
                            </p:stCondLst>
                            <p:childTnLst>
                              <p:par>
                                <p:cTn id="745" presetID="1" presetClass="entr" presetSubtype="0" fill="hold" nodeType="clickEffect">
                                  <p:stCondLst>
                                    <p:cond delay="0"/>
                                  </p:stCondLst>
                                  <p:childTnLst>
                                    <p:set>
                                      <p:cBhvr>
                                        <p:cTn id="746" dur="1" fill="hold">
                                          <p:stCondLst>
                                            <p:cond delay="0"/>
                                          </p:stCondLst>
                                        </p:cTn>
                                        <p:tgtEl>
                                          <p:spTgt spid="436"/>
                                        </p:tgtEl>
                                        <p:attrNameLst>
                                          <p:attrName>style.visibility</p:attrName>
                                        </p:attrNameLst>
                                      </p:cBhvr>
                                      <p:to>
                                        <p:strVal val="visible"/>
                                      </p:to>
                                    </p:set>
                                  </p:childTnLst>
                                </p:cTn>
                              </p:par>
                            </p:childTnLst>
                          </p:cTn>
                        </p:par>
                      </p:childTnLst>
                    </p:cTn>
                  </p:par>
                  <p:par>
                    <p:cTn id="747" fill="hold">
                      <p:stCondLst>
                        <p:cond delay="indefinite"/>
                      </p:stCondLst>
                      <p:childTnLst>
                        <p:par>
                          <p:cTn id="748" fill="hold">
                            <p:stCondLst>
                              <p:cond delay="0"/>
                            </p:stCondLst>
                            <p:childTnLst>
                              <p:par>
                                <p:cTn id="749" presetID="1" presetClass="entr" presetSubtype="0" fill="hold" nodeType="clickEffect">
                                  <p:stCondLst>
                                    <p:cond delay="0"/>
                                  </p:stCondLst>
                                  <p:childTnLst>
                                    <p:set>
                                      <p:cBhvr>
                                        <p:cTn id="750" dur="1" fill="hold">
                                          <p:stCondLst>
                                            <p:cond delay="0"/>
                                          </p:stCondLst>
                                        </p:cTn>
                                        <p:tgtEl>
                                          <p:spTgt spid="437"/>
                                        </p:tgtEl>
                                        <p:attrNameLst>
                                          <p:attrName>style.visibility</p:attrName>
                                        </p:attrNameLst>
                                      </p:cBhvr>
                                      <p:to>
                                        <p:strVal val="visible"/>
                                      </p:to>
                                    </p:set>
                                  </p:childTnLst>
                                </p:cTn>
                              </p:par>
                            </p:childTnLst>
                          </p:cTn>
                        </p:par>
                      </p:childTnLst>
                    </p:cTn>
                  </p:par>
                </p:childTnLst>
              </p:cTn>
              <p:nextCondLst>
                <p:cond evt="onClick" delay="0">
                  <p:tgtEl>
                    <p:spTgt spid="434"/>
                  </p:tgtEl>
                </p:cond>
              </p:nextCondLst>
            </p:seq>
            <p:seq concurrent="1" nextAc="seek">
              <p:cTn id="751" restart="whenNotActive" fill="hold" evtFilter="cancelBubble" nodeType="interactiveSeq">
                <p:stCondLst>
                  <p:cond evt="onClick" delay="0">
                    <p:tgtEl>
                      <p:spTgt spid="437"/>
                    </p:tgtEl>
                  </p:cond>
                </p:stCondLst>
                <p:endSync evt="end" delay="0">
                  <p:rtn val="all"/>
                </p:endSync>
                <p:childTnLst>
                  <p:par>
                    <p:cTn id="752" fill="hold">
                      <p:stCondLst>
                        <p:cond delay="0"/>
                      </p:stCondLst>
                      <p:childTnLst>
                        <p:par>
                          <p:cTn id="753" fill="hold">
                            <p:stCondLst>
                              <p:cond delay="0"/>
                            </p:stCondLst>
                            <p:childTnLst>
                              <p:par>
                                <p:cTn id="754" presetID="26" presetClass="entr" presetSubtype="0" fill="hold" nodeType="clickEffect">
                                  <p:stCondLst>
                                    <p:cond delay="0"/>
                                  </p:stCondLst>
                                  <p:childTnLst>
                                    <p:set>
                                      <p:cBhvr>
                                        <p:cTn id="755" dur="1" fill="hold">
                                          <p:stCondLst>
                                            <p:cond delay="0"/>
                                          </p:stCondLst>
                                        </p:cTn>
                                        <p:tgtEl>
                                          <p:spTgt spid="438"/>
                                        </p:tgtEl>
                                        <p:attrNameLst>
                                          <p:attrName>style.visibility</p:attrName>
                                        </p:attrNameLst>
                                      </p:cBhvr>
                                      <p:to>
                                        <p:strVal val="visible"/>
                                      </p:to>
                                    </p:set>
                                    <p:animEffect transition="in" filter="wipe(down)">
                                      <p:cBhvr>
                                        <p:cTn id="756" dur="580">
                                          <p:stCondLst>
                                            <p:cond delay="0"/>
                                          </p:stCondLst>
                                        </p:cTn>
                                        <p:tgtEl>
                                          <p:spTgt spid="438"/>
                                        </p:tgtEl>
                                      </p:cBhvr>
                                    </p:animEffect>
                                    <p:anim calcmode="lin" valueType="num">
                                      <p:cBhvr>
                                        <p:cTn id="757" dur="1822" tmFilter="0,0; 0.14,0.36; 0.43,0.73; 0.71,0.91; 1.0,1.0">
                                          <p:stCondLst>
                                            <p:cond delay="0"/>
                                          </p:stCondLst>
                                        </p:cTn>
                                        <p:tgtEl>
                                          <p:spTgt spid="438"/>
                                        </p:tgtEl>
                                        <p:attrNameLst>
                                          <p:attrName>ppt_x</p:attrName>
                                        </p:attrNameLst>
                                      </p:cBhvr>
                                      <p:tavLst>
                                        <p:tav tm="0">
                                          <p:val>
                                            <p:strVal val="#ppt_x-0.25"/>
                                          </p:val>
                                        </p:tav>
                                        <p:tav tm="100000">
                                          <p:val>
                                            <p:strVal val="#ppt_x"/>
                                          </p:val>
                                        </p:tav>
                                      </p:tavLst>
                                    </p:anim>
                                    <p:anim calcmode="lin" valueType="num">
                                      <p:cBhvr>
                                        <p:cTn id="758" dur="664" tmFilter="0.0,0.0; 0.25,0.07; 0.50,0.2; 0.75,0.467; 1.0,1.0">
                                          <p:stCondLst>
                                            <p:cond delay="0"/>
                                          </p:stCondLst>
                                        </p:cTn>
                                        <p:tgtEl>
                                          <p:spTgt spid="438"/>
                                        </p:tgtEl>
                                        <p:attrNameLst>
                                          <p:attrName>ppt_y</p:attrName>
                                        </p:attrNameLst>
                                      </p:cBhvr>
                                      <p:tavLst>
                                        <p:tav tm="0" fmla="#ppt_y-sin(pi*$)/3">
                                          <p:val>
                                            <p:fltVal val="0.5"/>
                                          </p:val>
                                        </p:tav>
                                        <p:tav tm="100000">
                                          <p:val>
                                            <p:fltVal val="1"/>
                                          </p:val>
                                        </p:tav>
                                      </p:tavLst>
                                    </p:anim>
                                    <p:anim calcmode="lin" valueType="num">
                                      <p:cBhvr>
                                        <p:cTn id="759" dur="664" tmFilter="0, 0; 0.125,0.2665; 0.25,0.4; 0.375,0.465; 0.5,0.5;  0.625,0.535; 0.75,0.6; 0.875,0.7335; 1,1">
                                          <p:stCondLst>
                                            <p:cond delay="664"/>
                                          </p:stCondLst>
                                        </p:cTn>
                                        <p:tgtEl>
                                          <p:spTgt spid="438"/>
                                        </p:tgtEl>
                                        <p:attrNameLst>
                                          <p:attrName>ppt_y</p:attrName>
                                        </p:attrNameLst>
                                      </p:cBhvr>
                                      <p:tavLst>
                                        <p:tav tm="0" fmla="#ppt_y-sin(pi*$)/9">
                                          <p:val>
                                            <p:fltVal val="0"/>
                                          </p:val>
                                        </p:tav>
                                        <p:tav tm="100000">
                                          <p:val>
                                            <p:fltVal val="1"/>
                                          </p:val>
                                        </p:tav>
                                      </p:tavLst>
                                    </p:anim>
                                    <p:anim calcmode="lin" valueType="num">
                                      <p:cBhvr>
                                        <p:cTn id="760" dur="332" tmFilter="0, 0; 0.125,0.2665; 0.25,0.4; 0.375,0.465; 0.5,0.5;  0.625,0.535; 0.75,0.6; 0.875,0.7335; 1,1">
                                          <p:stCondLst>
                                            <p:cond delay="1324"/>
                                          </p:stCondLst>
                                        </p:cTn>
                                        <p:tgtEl>
                                          <p:spTgt spid="438"/>
                                        </p:tgtEl>
                                        <p:attrNameLst>
                                          <p:attrName>ppt_y</p:attrName>
                                        </p:attrNameLst>
                                      </p:cBhvr>
                                      <p:tavLst>
                                        <p:tav tm="0" fmla="#ppt_y-sin(pi*$)/27">
                                          <p:val>
                                            <p:fltVal val="0"/>
                                          </p:val>
                                        </p:tav>
                                        <p:tav tm="100000">
                                          <p:val>
                                            <p:fltVal val="1"/>
                                          </p:val>
                                        </p:tav>
                                      </p:tavLst>
                                    </p:anim>
                                    <p:anim calcmode="lin" valueType="num">
                                      <p:cBhvr>
                                        <p:cTn id="761" dur="164" tmFilter="0, 0; 0.125,0.2665; 0.25,0.4; 0.375,0.465; 0.5,0.5;  0.625,0.535; 0.75,0.6; 0.875,0.7335; 1,1">
                                          <p:stCondLst>
                                            <p:cond delay="1656"/>
                                          </p:stCondLst>
                                        </p:cTn>
                                        <p:tgtEl>
                                          <p:spTgt spid="438"/>
                                        </p:tgtEl>
                                        <p:attrNameLst>
                                          <p:attrName>ppt_y</p:attrName>
                                        </p:attrNameLst>
                                      </p:cBhvr>
                                      <p:tavLst>
                                        <p:tav tm="0" fmla="#ppt_y-sin(pi*$)/81">
                                          <p:val>
                                            <p:fltVal val="0"/>
                                          </p:val>
                                        </p:tav>
                                        <p:tav tm="100000">
                                          <p:val>
                                            <p:fltVal val="1"/>
                                          </p:val>
                                        </p:tav>
                                      </p:tavLst>
                                    </p:anim>
                                    <p:animScale>
                                      <p:cBhvr>
                                        <p:cTn id="762" dur="26">
                                          <p:stCondLst>
                                            <p:cond delay="650"/>
                                          </p:stCondLst>
                                        </p:cTn>
                                        <p:tgtEl>
                                          <p:spTgt spid="438"/>
                                        </p:tgtEl>
                                      </p:cBhvr>
                                      <p:to x="100000" y="60000"/>
                                    </p:animScale>
                                    <p:animScale>
                                      <p:cBhvr>
                                        <p:cTn id="763" dur="166" decel="50000">
                                          <p:stCondLst>
                                            <p:cond delay="676"/>
                                          </p:stCondLst>
                                        </p:cTn>
                                        <p:tgtEl>
                                          <p:spTgt spid="438"/>
                                        </p:tgtEl>
                                      </p:cBhvr>
                                      <p:to x="100000" y="100000"/>
                                    </p:animScale>
                                    <p:animScale>
                                      <p:cBhvr>
                                        <p:cTn id="764" dur="26">
                                          <p:stCondLst>
                                            <p:cond delay="1312"/>
                                          </p:stCondLst>
                                        </p:cTn>
                                        <p:tgtEl>
                                          <p:spTgt spid="438"/>
                                        </p:tgtEl>
                                      </p:cBhvr>
                                      <p:to x="100000" y="80000"/>
                                    </p:animScale>
                                    <p:animScale>
                                      <p:cBhvr>
                                        <p:cTn id="765" dur="166" decel="50000">
                                          <p:stCondLst>
                                            <p:cond delay="1338"/>
                                          </p:stCondLst>
                                        </p:cTn>
                                        <p:tgtEl>
                                          <p:spTgt spid="438"/>
                                        </p:tgtEl>
                                      </p:cBhvr>
                                      <p:to x="100000" y="100000"/>
                                    </p:animScale>
                                    <p:animScale>
                                      <p:cBhvr>
                                        <p:cTn id="766" dur="26">
                                          <p:stCondLst>
                                            <p:cond delay="1642"/>
                                          </p:stCondLst>
                                        </p:cTn>
                                        <p:tgtEl>
                                          <p:spTgt spid="438"/>
                                        </p:tgtEl>
                                      </p:cBhvr>
                                      <p:to x="100000" y="90000"/>
                                    </p:animScale>
                                    <p:animScale>
                                      <p:cBhvr>
                                        <p:cTn id="767" dur="166" decel="50000">
                                          <p:stCondLst>
                                            <p:cond delay="1668"/>
                                          </p:stCondLst>
                                        </p:cTn>
                                        <p:tgtEl>
                                          <p:spTgt spid="438"/>
                                        </p:tgtEl>
                                      </p:cBhvr>
                                      <p:to x="100000" y="100000"/>
                                    </p:animScale>
                                    <p:animScale>
                                      <p:cBhvr>
                                        <p:cTn id="768" dur="26">
                                          <p:stCondLst>
                                            <p:cond delay="1808"/>
                                          </p:stCondLst>
                                        </p:cTn>
                                        <p:tgtEl>
                                          <p:spTgt spid="438"/>
                                        </p:tgtEl>
                                      </p:cBhvr>
                                      <p:to x="100000" y="95000"/>
                                    </p:animScale>
                                    <p:animScale>
                                      <p:cBhvr>
                                        <p:cTn id="769" dur="166" decel="50000">
                                          <p:stCondLst>
                                            <p:cond delay="1834"/>
                                          </p:stCondLst>
                                        </p:cTn>
                                        <p:tgtEl>
                                          <p:spTgt spid="438"/>
                                        </p:tgtEl>
                                      </p:cBhvr>
                                      <p:to x="100000" y="100000"/>
                                    </p:animScale>
                                  </p:childTnLst>
                                </p:cTn>
                              </p:par>
                            </p:childTnLst>
                          </p:cTn>
                        </p:par>
                      </p:childTnLst>
                    </p:cTn>
                  </p:par>
                </p:childTnLst>
              </p:cTn>
              <p:nextCondLst>
                <p:cond evt="onClick" delay="0">
                  <p:tgtEl>
                    <p:spTgt spid="437"/>
                  </p:tgtEl>
                </p:cond>
              </p:nextCondLst>
            </p:seq>
            <p:seq concurrent="1" nextAc="seek">
              <p:cTn id="770" restart="whenNotActive" fill="hold" evtFilter="cancelBubble" nodeType="interactiveSeq">
                <p:stCondLst>
                  <p:cond evt="onClick" delay="0">
                    <p:tgtEl>
                      <p:spTgt spid="441"/>
                    </p:tgtEl>
                  </p:cond>
                </p:stCondLst>
                <p:endSync evt="end" delay="0">
                  <p:rtn val="all"/>
                </p:endSync>
                <p:childTnLst>
                  <p:par>
                    <p:cTn id="771" fill="hold">
                      <p:stCondLst>
                        <p:cond delay="0"/>
                      </p:stCondLst>
                      <p:childTnLst>
                        <p:par>
                          <p:cTn id="772" fill="hold">
                            <p:stCondLst>
                              <p:cond delay="0"/>
                            </p:stCondLst>
                            <p:childTnLst>
                              <p:par>
                                <p:cTn id="773" presetID="1" presetClass="entr" presetSubtype="0" fill="hold" nodeType="clickEffect">
                                  <p:stCondLst>
                                    <p:cond delay="0"/>
                                  </p:stCondLst>
                                  <p:childTnLst>
                                    <p:set>
                                      <p:cBhvr>
                                        <p:cTn id="774" dur="1" fill="hold">
                                          <p:stCondLst>
                                            <p:cond delay="0"/>
                                          </p:stCondLst>
                                        </p:cTn>
                                        <p:tgtEl>
                                          <p:spTgt spid="442"/>
                                        </p:tgtEl>
                                        <p:attrNameLst>
                                          <p:attrName>style.visibility</p:attrName>
                                        </p:attrNameLst>
                                      </p:cBhvr>
                                      <p:to>
                                        <p:strVal val="visible"/>
                                      </p:to>
                                    </p:set>
                                  </p:childTnLst>
                                </p:cTn>
                              </p:par>
                            </p:childTnLst>
                          </p:cTn>
                        </p:par>
                      </p:childTnLst>
                    </p:cTn>
                  </p:par>
                  <p:par>
                    <p:cTn id="775" fill="hold">
                      <p:stCondLst>
                        <p:cond delay="indefinite"/>
                      </p:stCondLst>
                      <p:childTnLst>
                        <p:par>
                          <p:cTn id="776" fill="hold">
                            <p:stCondLst>
                              <p:cond delay="0"/>
                            </p:stCondLst>
                            <p:childTnLst>
                              <p:par>
                                <p:cTn id="777" presetID="1" presetClass="entr" presetSubtype="0" fill="hold" nodeType="clickEffect">
                                  <p:stCondLst>
                                    <p:cond delay="0"/>
                                  </p:stCondLst>
                                  <p:childTnLst>
                                    <p:set>
                                      <p:cBhvr>
                                        <p:cTn id="778" dur="1" fill="hold">
                                          <p:stCondLst>
                                            <p:cond delay="0"/>
                                          </p:stCondLst>
                                        </p:cTn>
                                        <p:tgtEl>
                                          <p:spTgt spid="443"/>
                                        </p:tgtEl>
                                        <p:attrNameLst>
                                          <p:attrName>style.visibility</p:attrName>
                                        </p:attrNameLst>
                                      </p:cBhvr>
                                      <p:to>
                                        <p:strVal val="visible"/>
                                      </p:to>
                                    </p:set>
                                  </p:childTnLst>
                                </p:cTn>
                              </p:par>
                            </p:childTnLst>
                          </p:cTn>
                        </p:par>
                      </p:childTnLst>
                    </p:cTn>
                  </p:par>
                  <p:par>
                    <p:cTn id="779" fill="hold">
                      <p:stCondLst>
                        <p:cond delay="indefinite"/>
                      </p:stCondLst>
                      <p:childTnLst>
                        <p:par>
                          <p:cTn id="780" fill="hold">
                            <p:stCondLst>
                              <p:cond delay="0"/>
                            </p:stCondLst>
                            <p:childTnLst>
                              <p:par>
                                <p:cTn id="781" presetID="1" presetClass="entr" presetSubtype="0" fill="hold" nodeType="clickEffect">
                                  <p:stCondLst>
                                    <p:cond delay="0"/>
                                  </p:stCondLst>
                                  <p:childTnLst>
                                    <p:set>
                                      <p:cBhvr>
                                        <p:cTn id="782" dur="1" fill="hold">
                                          <p:stCondLst>
                                            <p:cond delay="0"/>
                                          </p:stCondLst>
                                        </p:cTn>
                                        <p:tgtEl>
                                          <p:spTgt spid="444"/>
                                        </p:tgtEl>
                                        <p:attrNameLst>
                                          <p:attrName>style.visibility</p:attrName>
                                        </p:attrNameLst>
                                      </p:cBhvr>
                                      <p:to>
                                        <p:strVal val="visible"/>
                                      </p:to>
                                    </p:set>
                                  </p:childTnLst>
                                </p:cTn>
                              </p:par>
                            </p:childTnLst>
                          </p:cTn>
                        </p:par>
                      </p:childTnLst>
                    </p:cTn>
                  </p:par>
                </p:childTnLst>
              </p:cTn>
              <p:nextCondLst>
                <p:cond evt="onClick" delay="0">
                  <p:tgtEl>
                    <p:spTgt spid="441"/>
                  </p:tgtEl>
                </p:cond>
              </p:nextCondLst>
            </p:seq>
            <p:seq concurrent="1" nextAc="seek">
              <p:cTn id="783" restart="whenNotActive" fill="hold" evtFilter="cancelBubble" nodeType="interactiveSeq">
                <p:stCondLst>
                  <p:cond evt="onClick" delay="0">
                    <p:tgtEl>
                      <p:spTgt spid="444"/>
                    </p:tgtEl>
                  </p:cond>
                </p:stCondLst>
                <p:endSync evt="end" delay="0">
                  <p:rtn val="all"/>
                </p:endSync>
                <p:childTnLst>
                  <p:par>
                    <p:cTn id="784" fill="hold">
                      <p:stCondLst>
                        <p:cond delay="0"/>
                      </p:stCondLst>
                      <p:childTnLst>
                        <p:par>
                          <p:cTn id="785" fill="hold">
                            <p:stCondLst>
                              <p:cond delay="0"/>
                            </p:stCondLst>
                            <p:childTnLst>
                              <p:par>
                                <p:cTn id="786" presetID="26" presetClass="entr" presetSubtype="0" fill="hold" nodeType="clickEffect">
                                  <p:stCondLst>
                                    <p:cond delay="0"/>
                                  </p:stCondLst>
                                  <p:childTnLst>
                                    <p:set>
                                      <p:cBhvr>
                                        <p:cTn id="787" dur="1" fill="hold">
                                          <p:stCondLst>
                                            <p:cond delay="0"/>
                                          </p:stCondLst>
                                        </p:cTn>
                                        <p:tgtEl>
                                          <p:spTgt spid="445"/>
                                        </p:tgtEl>
                                        <p:attrNameLst>
                                          <p:attrName>style.visibility</p:attrName>
                                        </p:attrNameLst>
                                      </p:cBhvr>
                                      <p:to>
                                        <p:strVal val="visible"/>
                                      </p:to>
                                    </p:set>
                                    <p:animEffect transition="in" filter="wipe(down)">
                                      <p:cBhvr>
                                        <p:cTn id="788" dur="580">
                                          <p:stCondLst>
                                            <p:cond delay="0"/>
                                          </p:stCondLst>
                                        </p:cTn>
                                        <p:tgtEl>
                                          <p:spTgt spid="445"/>
                                        </p:tgtEl>
                                      </p:cBhvr>
                                    </p:animEffect>
                                    <p:anim calcmode="lin" valueType="num">
                                      <p:cBhvr>
                                        <p:cTn id="789" dur="1822" tmFilter="0,0; 0.14,0.36; 0.43,0.73; 0.71,0.91; 1.0,1.0">
                                          <p:stCondLst>
                                            <p:cond delay="0"/>
                                          </p:stCondLst>
                                        </p:cTn>
                                        <p:tgtEl>
                                          <p:spTgt spid="445"/>
                                        </p:tgtEl>
                                        <p:attrNameLst>
                                          <p:attrName>ppt_x</p:attrName>
                                        </p:attrNameLst>
                                      </p:cBhvr>
                                      <p:tavLst>
                                        <p:tav tm="0">
                                          <p:val>
                                            <p:strVal val="#ppt_x-0.25"/>
                                          </p:val>
                                        </p:tav>
                                        <p:tav tm="100000">
                                          <p:val>
                                            <p:strVal val="#ppt_x"/>
                                          </p:val>
                                        </p:tav>
                                      </p:tavLst>
                                    </p:anim>
                                    <p:anim calcmode="lin" valueType="num">
                                      <p:cBhvr>
                                        <p:cTn id="790" dur="664" tmFilter="0.0,0.0; 0.25,0.07; 0.50,0.2; 0.75,0.467; 1.0,1.0">
                                          <p:stCondLst>
                                            <p:cond delay="0"/>
                                          </p:stCondLst>
                                        </p:cTn>
                                        <p:tgtEl>
                                          <p:spTgt spid="445"/>
                                        </p:tgtEl>
                                        <p:attrNameLst>
                                          <p:attrName>ppt_y</p:attrName>
                                        </p:attrNameLst>
                                      </p:cBhvr>
                                      <p:tavLst>
                                        <p:tav tm="0" fmla="#ppt_y-sin(pi*$)/3">
                                          <p:val>
                                            <p:fltVal val="0.5"/>
                                          </p:val>
                                        </p:tav>
                                        <p:tav tm="100000">
                                          <p:val>
                                            <p:fltVal val="1"/>
                                          </p:val>
                                        </p:tav>
                                      </p:tavLst>
                                    </p:anim>
                                    <p:anim calcmode="lin" valueType="num">
                                      <p:cBhvr>
                                        <p:cTn id="791" dur="664" tmFilter="0, 0; 0.125,0.2665; 0.25,0.4; 0.375,0.465; 0.5,0.5;  0.625,0.535; 0.75,0.6; 0.875,0.7335; 1,1">
                                          <p:stCondLst>
                                            <p:cond delay="664"/>
                                          </p:stCondLst>
                                        </p:cTn>
                                        <p:tgtEl>
                                          <p:spTgt spid="445"/>
                                        </p:tgtEl>
                                        <p:attrNameLst>
                                          <p:attrName>ppt_y</p:attrName>
                                        </p:attrNameLst>
                                      </p:cBhvr>
                                      <p:tavLst>
                                        <p:tav tm="0" fmla="#ppt_y-sin(pi*$)/9">
                                          <p:val>
                                            <p:fltVal val="0"/>
                                          </p:val>
                                        </p:tav>
                                        <p:tav tm="100000">
                                          <p:val>
                                            <p:fltVal val="1"/>
                                          </p:val>
                                        </p:tav>
                                      </p:tavLst>
                                    </p:anim>
                                    <p:anim calcmode="lin" valueType="num">
                                      <p:cBhvr>
                                        <p:cTn id="792" dur="332" tmFilter="0, 0; 0.125,0.2665; 0.25,0.4; 0.375,0.465; 0.5,0.5;  0.625,0.535; 0.75,0.6; 0.875,0.7335; 1,1">
                                          <p:stCondLst>
                                            <p:cond delay="1324"/>
                                          </p:stCondLst>
                                        </p:cTn>
                                        <p:tgtEl>
                                          <p:spTgt spid="445"/>
                                        </p:tgtEl>
                                        <p:attrNameLst>
                                          <p:attrName>ppt_y</p:attrName>
                                        </p:attrNameLst>
                                      </p:cBhvr>
                                      <p:tavLst>
                                        <p:tav tm="0" fmla="#ppt_y-sin(pi*$)/27">
                                          <p:val>
                                            <p:fltVal val="0"/>
                                          </p:val>
                                        </p:tav>
                                        <p:tav tm="100000">
                                          <p:val>
                                            <p:fltVal val="1"/>
                                          </p:val>
                                        </p:tav>
                                      </p:tavLst>
                                    </p:anim>
                                    <p:anim calcmode="lin" valueType="num">
                                      <p:cBhvr>
                                        <p:cTn id="793" dur="164" tmFilter="0, 0; 0.125,0.2665; 0.25,0.4; 0.375,0.465; 0.5,0.5;  0.625,0.535; 0.75,0.6; 0.875,0.7335; 1,1">
                                          <p:stCondLst>
                                            <p:cond delay="1656"/>
                                          </p:stCondLst>
                                        </p:cTn>
                                        <p:tgtEl>
                                          <p:spTgt spid="445"/>
                                        </p:tgtEl>
                                        <p:attrNameLst>
                                          <p:attrName>ppt_y</p:attrName>
                                        </p:attrNameLst>
                                      </p:cBhvr>
                                      <p:tavLst>
                                        <p:tav tm="0" fmla="#ppt_y-sin(pi*$)/81">
                                          <p:val>
                                            <p:fltVal val="0"/>
                                          </p:val>
                                        </p:tav>
                                        <p:tav tm="100000">
                                          <p:val>
                                            <p:fltVal val="1"/>
                                          </p:val>
                                        </p:tav>
                                      </p:tavLst>
                                    </p:anim>
                                    <p:animScale>
                                      <p:cBhvr>
                                        <p:cTn id="794" dur="26">
                                          <p:stCondLst>
                                            <p:cond delay="650"/>
                                          </p:stCondLst>
                                        </p:cTn>
                                        <p:tgtEl>
                                          <p:spTgt spid="445"/>
                                        </p:tgtEl>
                                      </p:cBhvr>
                                      <p:to x="100000" y="60000"/>
                                    </p:animScale>
                                    <p:animScale>
                                      <p:cBhvr>
                                        <p:cTn id="795" dur="166" decel="50000">
                                          <p:stCondLst>
                                            <p:cond delay="676"/>
                                          </p:stCondLst>
                                        </p:cTn>
                                        <p:tgtEl>
                                          <p:spTgt spid="445"/>
                                        </p:tgtEl>
                                      </p:cBhvr>
                                      <p:to x="100000" y="100000"/>
                                    </p:animScale>
                                    <p:animScale>
                                      <p:cBhvr>
                                        <p:cTn id="796" dur="26">
                                          <p:stCondLst>
                                            <p:cond delay="1312"/>
                                          </p:stCondLst>
                                        </p:cTn>
                                        <p:tgtEl>
                                          <p:spTgt spid="445"/>
                                        </p:tgtEl>
                                      </p:cBhvr>
                                      <p:to x="100000" y="80000"/>
                                    </p:animScale>
                                    <p:animScale>
                                      <p:cBhvr>
                                        <p:cTn id="797" dur="166" decel="50000">
                                          <p:stCondLst>
                                            <p:cond delay="1338"/>
                                          </p:stCondLst>
                                        </p:cTn>
                                        <p:tgtEl>
                                          <p:spTgt spid="445"/>
                                        </p:tgtEl>
                                      </p:cBhvr>
                                      <p:to x="100000" y="100000"/>
                                    </p:animScale>
                                    <p:animScale>
                                      <p:cBhvr>
                                        <p:cTn id="798" dur="26">
                                          <p:stCondLst>
                                            <p:cond delay="1642"/>
                                          </p:stCondLst>
                                        </p:cTn>
                                        <p:tgtEl>
                                          <p:spTgt spid="445"/>
                                        </p:tgtEl>
                                      </p:cBhvr>
                                      <p:to x="100000" y="90000"/>
                                    </p:animScale>
                                    <p:animScale>
                                      <p:cBhvr>
                                        <p:cTn id="799" dur="166" decel="50000">
                                          <p:stCondLst>
                                            <p:cond delay="1668"/>
                                          </p:stCondLst>
                                        </p:cTn>
                                        <p:tgtEl>
                                          <p:spTgt spid="445"/>
                                        </p:tgtEl>
                                      </p:cBhvr>
                                      <p:to x="100000" y="100000"/>
                                    </p:animScale>
                                    <p:animScale>
                                      <p:cBhvr>
                                        <p:cTn id="800" dur="26">
                                          <p:stCondLst>
                                            <p:cond delay="1808"/>
                                          </p:stCondLst>
                                        </p:cTn>
                                        <p:tgtEl>
                                          <p:spTgt spid="445"/>
                                        </p:tgtEl>
                                      </p:cBhvr>
                                      <p:to x="100000" y="95000"/>
                                    </p:animScale>
                                    <p:animScale>
                                      <p:cBhvr>
                                        <p:cTn id="801" dur="166" decel="50000">
                                          <p:stCondLst>
                                            <p:cond delay="1834"/>
                                          </p:stCondLst>
                                        </p:cTn>
                                        <p:tgtEl>
                                          <p:spTgt spid="445"/>
                                        </p:tgtEl>
                                      </p:cBhvr>
                                      <p:to x="100000" y="100000"/>
                                    </p:animScale>
                                  </p:childTnLst>
                                </p:cTn>
                              </p:par>
                            </p:childTnLst>
                          </p:cTn>
                        </p:par>
                      </p:childTnLst>
                    </p:cTn>
                  </p:par>
                </p:childTnLst>
              </p:cTn>
              <p:nextCondLst>
                <p:cond evt="onClick" delay="0">
                  <p:tgtEl>
                    <p:spTgt spid="444"/>
                  </p:tgtEl>
                </p:cond>
              </p:nextCondLst>
            </p:seq>
            <p:seq concurrent="1" nextAc="seek">
              <p:cTn id="802" restart="whenNotActive" fill="hold" evtFilter="cancelBubble" nodeType="interactiveSeq">
                <p:stCondLst>
                  <p:cond evt="onClick" delay="0">
                    <p:tgtEl>
                      <p:spTgt spid="447"/>
                    </p:tgtEl>
                  </p:cond>
                </p:stCondLst>
                <p:endSync evt="end" delay="0">
                  <p:rtn val="all"/>
                </p:endSync>
                <p:childTnLst>
                  <p:par>
                    <p:cTn id="803" fill="hold">
                      <p:stCondLst>
                        <p:cond delay="0"/>
                      </p:stCondLst>
                      <p:childTnLst>
                        <p:par>
                          <p:cTn id="804" fill="hold">
                            <p:stCondLst>
                              <p:cond delay="0"/>
                            </p:stCondLst>
                            <p:childTnLst>
                              <p:par>
                                <p:cTn id="805" presetID="1" presetClass="entr" presetSubtype="0" fill="hold" nodeType="clickEffect">
                                  <p:stCondLst>
                                    <p:cond delay="0"/>
                                  </p:stCondLst>
                                  <p:childTnLst>
                                    <p:set>
                                      <p:cBhvr>
                                        <p:cTn id="806" dur="1" fill="hold">
                                          <p:stCondLst>
                                            <p:cond delay="0"/>
                                          </p:stCondLst>
                                        </p:cTn>
                                        <p:tgtEl>
                                          <p:spTgt spid="448"/>
                                        </p:tgtEl>
                                        <p:attrNameLst>
                                          <p:attrName>style.visibility</p:attrName>
                                        </p:attrNameLst>
                                      </p:cBhvr>
                                      <p:to>
                                        <p:strVal val="visible"/>
                                      </p:to>
                                    </p:set>
                                  </p:childTnLst>
                                </p:cTn>
                              </p:par>
                            </p:childTnLst>
                          </p:cTn>
                        </p:par>
                      </p:childTnLst>
                    </p:cTn>
                  </p:par>
                  <p:par>
                    <p:cTn id="807" fill="hold">
                      <p:stCondLst>
                        <p:cond delay="indefinite"/>
                      </p:stCondLst>
                      <p:childTnLst>
                        <p:par>
                          <p:cTn id="808" fill="hold">
                            <p:stCondLst>
                              <p:cond delay="0"/>
                            </p:stCondLst>
                            <p:childTnLst>
                              <p:par>
                                <p:cTn id="809" presetID="1" presetClass="entr" presetSubtype="0" fill="hold" nodeType="clickEffect">
                                  <p:stCondLst>
                                    <p:cond delay="0"/>
                                  </p:stCondLst>
                                  <p:childTnLst>
                                    <p:set>
                                      <p:cBhvr>
                                        <p:cTn id="810" dur="1" fill="hold">
                                          <p:stCondLst>
                                            <p:cond delay="0"/>
                                          </p:stCondLst>
                                        </p:cTn>
                                        <p:tgtEl>
                                          <p:spTgt spid="449"/>
                                        </p:tgtEl>
                                        <p:attrNameLst>
                                          <p:attrName>style.visibility</p:attrName>
                                        </p:attrNameLst>
                                      </p:cBhvr>
                                      <p:to>
                                        <p:strVal val="visible"/>
                                      </p:to>
                                    </p:set>
                                  </p:childTnLst>
                                </p:cTn>
                              </p:par>
                            </p:childTnLst>
                          </p:cTn>
                        </p:par>
                      </p:childTnLst>
                    </p:cTn>
                  </p:par>
                  <p:par>
                    <p:cTn id="811" fill="hold">
                      <p:stCondLst>
                        <p:cond delay="indefinite"/>
                      </p:stCondLst>
                      <p:childTnLst>
                        <p:par>
                          <p:cTn id="812" fill="hold">
                            <p:stCondLst>
                              <p:cond delay="0"/>
                            </p:stCondLst>
                            <p:childTnLst>
                              <p:par>
                                <p:cTn id="813" presetID="1" presetClass="entr" presetSubtype="0" fill="hold" nodeType="clickEffect">
                                  <p:stCondLst>
                                    <p:cond delay="0"/>
                                  </p:stCondLst>
                                  <p:childTnLst>
                                    <p:set>
                                      <p:cBhvr>
                                        <p:cTn id="814" dur="1" fill="hold">
                                          <p:stCondLst>
                                            <p:cond delay="0"/>
                                          </p:stCondLst>
                                        </p:cTn>
                                        <p:tgtEl>
                                          <p:spTgt spid="450"/>
                                        </p:tgtEl>
                                        <p:attrNameLst>
                                          <p:attrName>style.visibility</p:attrName>
                                        </p:attrNameLst>
                                      </p:cBhvr>
                                      <p:to>
                                        <p:strVal val="visible"/>
                                      </p:to>
                                    </p:set>
                                  </p:childTnLst>
                                </p:cTn>
                              </p:par>
                            </p:childTnLst>
                          </p:cTn>
                        </p:par>
                      </p:childTnLst>
                    </p:cTn>
                  </p:par>
                </p:childTnLst>
              </p:cTn>
              <p:nextCondLst>
                <p:cond evt="onClick" delay="0">
                  <p:tgtEl>
                    <p:spTgt spid="447"/>
                  </p:tgtEl>
                </p:cond>
              </p:nextCondLst>
            </p:seq>
            <p:seq concurrent="1" nextAc="seek">
              <p:cTn id="815" restart="whenNotActive" fill="hold" evtFilter="cancelBubble" nodeType="interactiveSeq">
                <p:stCondLst>
                  <p:cond evt="onClick" delay="0">
                    <p:tgtEl>
                      <p:spTgt spid="450"/>
                    </p:tgtEl>
                  </p:cond>
                </p:stCondLst>
                <p:endSync evt="end" delay="0">
                  <p:rtn val="all"/>
                </p:endSync>
                <p:childTnLst>
                  <p:par>
                    <p:cTn id="816" fill="hold">
                      <p:stCondLst>
                        <p:cond delay="0"/>
                      </p:stCondLst>
                      <p:childTnLst>
                        <p:par>
                          <p:cTn id="817" fill="hold">
                            <p:stCondLst>
                              <p:cond delay="0"/>
                            </p:stCondLst>
                            <p:childTnLst>
                              <p:par>
                                <p:cTn id="818" presetID="26" presetClass="entr" presetSubtype="0" fill="hold" nodeType="clickEffect">
                                  <p:stCondLst>
                                    <p:cond delay="0"/>
                                  </p:stCondLst>
                                  <p:childTnLst>
                                    <p:set>
                                      <p:cBhvr>
                                        <p:cTn id="819" dur="1" fill="hold">
                                          <p:stCondLst>
                                            <p:cond delay="0"/>
                                          </p:stCondLst>
                                        </p:cTn>
                                        <p:tgtEl>
                                          <p:spTgt spid="451"/>
                                        </p:tgtEl>
                                        <p:attrNameLst>
                                          <p:attrName>style.visibility</p:attrName>
                                        </p:attrNameLst>
                                      </p:cBhvr>
                                      <p:to>
                                        <p:strVal val="visible"/>
                                      </p:to>
                                    </p:set>
                                    <p:animEffect transition="in" filter="wipe(down)">
                                      <p:cBhvr>
                                        <p:cTn id="820" dur="580">
                                          <p:stCondLst>
                                            <p:cond delay="0"/>
                                          </p:stCondLst>
                                        </p:cTn>
                                        <p:tgtEl>
                                          <p:spTgt spid="451"/>
                                        </p:tgtEl>
                                      </p:cBhvr>
                                    </p:animEffect>
                                    <p:anim calcmode="lin" valueType="num">
                                      <p:cBhvr>
                                        <p:cTn id="821" dur="1822" tmFilter="0,0; 0.14,0.36; 0.43,0.73; 0.71,0.91; 1.0,1.0">
                                          <p:stCondLst>
                                            <p:cond delay="0"/>
                                          </p:stCondLst>
                                        </p:cTn>
                                        <p:tgtEl>
                                          <p:spTgt spid="451"/>
                                        </p:tgtEl>
                                        <p:attrNameLst>
                                          <p:attrName>ppt_x</p:attrName>
                                        </p:attrNameLst>
                                      </p:cBhvr>
                                      <p:tavLst>
                                        <p:tav tm="0">
                                          <p:val>
                                            <p:strVal val="#ppt_x-0.25"/>
                                          </p:val>
                                        </p:tav>
                                        <p:tav tm="100000">
                                          <p:val>
                                            <p:strVal val="#ppt_x"/>
                                          </p:val>
                                        </p:tav>
                                      </p:tavLst>
                                    </p:anim>
                                    <p:anim calcmode="lin" valueType="num">
                                      <p:cBhvr>
                                        <p:cTn id="822" dur="664" tmFilter="0.0,0.0; 0.25,0.07; 0.50,0.2; 0.75,0.467; 1.0,1.0">
                                          <p:stCondLst>
                                            <p:cond delay="0"/>
                                          </p:stCondLst>
                                        </p:cTn>
                                        <p:tgtEl>
                                          <p:spTgt spid="451"/>
                                        </p:tgtEl>
                                        <p:attrNameLst>
                                          <p:attrName>ppt_y</p:attrName>
                                        </p:attrNameLst>
                                      </p:cBhvr>
                                      <p:tavLst>
                                        <p:tav tm="0" fmla="#ppt_y-sin(pi*$)/3">
                                          <p:val>
                                            <p:fltVal val="0.5"/>
                                          </p:val>
                                        </p:tav>
                                        <p:tav tm="100000">
                                          <p:val>
                                            <p:fltVal val="1"/>
                                          </p:val>
                                        </p:tav>
                                      </p:tavLst>
                                    </p:anim>
                                    <p:anim calcmode="lin" valueType="num">
                                      <p:cBhvr>
                                        <p:cTn id="823" dur="664" tmFilter="0, 0; 0.125,0.2665; 0.25,0.4; 0.375,0.465; 0.5,0.5;  0.625,0.535; 0.75,0.6; 0.875,0.7335; 1,1">
                                          <p:stCondLst>
                                            <p:cond delay="664"/>
                                          </p:stCondLst>
                                        </p:cTn>
                                        <p:tgtEl>
                                          <p:spTgt spid="451"/>
                                        </p:tgtEl>
                                        <p:attrNameLst>
                                          <p:attrName>ppt_y</p:attrName>
                                        </p:attrNameLst>
                                      </p:cBhvr>
                                      <p:tavLst>
                                        <p:tav tm="0" fmla="#ppt_y-sin(pi*$)/9">
                                          <p:val>
                                            <p:fltVal val="0"/>
                                          </p:val>
                                        </p:tav>
                                        <p:tav tm="100000">
                                          <p:val>
                                            <p:fltVal val="1"/>
                                          </p:val>
                                        </p:tav>
                                      </p:tavLst>
                                    </p:anim>
                                    <p:anim calcmode="lin" valueType="num">
                                      <p:cBhvr>
                                        <p:cTn id="824" dur="332" tmFilter="0, 0; 0.125,0.2665; 0.25,0.4; 0.375,0.465; 0.5,0.5;  0.625,0.535; 0.75,0.6; 0.875,0.7335; 1,1">
                                          <p:stCondLst>
                                            <p:cond delay="1324"/>
                                          </p:stCondLst>
                                        </p:cTn>
                                        <p:tgtEl>
                                          <p:spTgt spid="451"/>
                                        </p:tgtEl>
                                        <p:attrNameLst>
                                          <p:attrName>ppt_y</p:attrName>
                                        </p:attrNameLst>
                                      </p:cBhvr>
                                      <p:tavLst>
                                        <p:tav tm="0" fmla="#ppt_y-sin(pi*$)/27">
                                          <p:val>
                                            <p:fltVal val="0"/>
                                          </p:val>
                                        </p:tav>
                                        <p:tav tm="100000">
                                          <p:val>
                                            <p:fltVal val="1"/>
                                          </p:val>
                                        </p:tav>
                                      </p:tavLst>
                                    </p:anim>
                                    <p:anim calcmode="lin" valueType="num">
                                      <p:cBhvr>
                                        <p:cTn id="825" dur="164" tmFilter="0, 0; 0.125,0.2665; 0.25,0.4; 0.375,0.465; 0.5,0.5;  0.625,0.535; 0.75,0.6; 0.875,0.7335; 1,1">
                                          <p:stCondLst>
                                            <p:cond delay="1656"/>
                                          </p:stCondLst>
                                        </p:cTn>
                                        <p:tgtEl>
                                          <p:spTgt spid="451"/>
                                        </p:tgtEl>
                                        <p:attrNameLst>
                                          <p:attrName>ppt_y</p:attrName>
                                        </p:attrNameLst>
                                      </p:cBhvr>
                                      <p:tavLst>
                                        <p:tav tm="0" fmla="#ppt_y-sin(pi*$)/81">
                                          <p:val>
                                            <p:fltVal val="0"/>
                                          </p:val>
                                        </p:tav>
                                        <p:tav tm="100000">
                                          <p:val>
                                            <p:fltVal val="1"/>
                                          </p:val>
                                        </p:tav>
                                      </p:tavLst>
                                    </p:anim>
                                    <p:animScale>
                                      <p:cBhvr>
                                        <p:cTn id="826" dur="26">
                                          <p:stCondLst>
                                            <p:cond delay="650"/>
                                          </p:stCondLst>
                                        </p:cTn>
                                        <p:tgtEl>
                                          <p:spTgt spid="451"/>
                                        </p:tgtEl>
                                      </p:cBhvr>
                                      <p:to x="100000" y="60000"/>
                                    </p:animScale>
                                    <p:animScale>
                                      <p:cBhvr>
                                        <p:cTn id="827" dur="166" decel="50000">
                                          <p:stCondLst>
                                            <p:cond delay="676"/>
                                          </p:stCondLst>
                                        </p:cTn>
                                        <p:tgtEl>
                                          <p:spTgt spid="451"/>
                                        </p:tgtEl>
                                      </p:cBhvr>
                                      <p:to x="100000" y="100000"/>
                                    </p:animScale>
                                    <p:animScale>
                                      <p:cBhvr>
                                        <p:cTn id="828" dur="26">
                                          <p:stCondLst>
                                            <p:cond delay="1312"/>
                                          </p:stCondLst>
                                        </p:cTn>
                                        <p:tgtEl>
                                          <p:spTgt spid="451"/>
                                        </p:tgtEl>
                                      </p:cBhvr>
                                      <p:to x="100000" y="80000"/>
                                    </p:animScale>
                                    <p:animScale>
                                      <p:cBhvr>
                                        <p:cTn id="829" dur="166" decel="50000">
                                          <p:stCondLst>
                                            <p:cond delay="1338"/>
                                          </p:stCondLst>
                                        </p:cTn>
                                        <p:tgtEl>
                                          <p:spTgt spid="451"/>
                                        </p:tgtEl>
                                      </p:cBhvr>
                                      <p:to x="100000" y="100000"/>
                                    </p:animScale>
                                    <p:animScale>
                                      <p:cBhvr>
                                        <p:cTn id="830" dur="26">
                                          <p:stCondLst>
                                            <p:cond delay="1642"/>
                                          </p:stCondLst>
                                        </p:cTn>
                                        <p:tgtEl>
                                          <p:spTgt spid="451"/>
                                        </p:tgtEl>
                                      </p:cBhvr>
                                      <p:to x="100000" y="90000"/>
                                    </p:animScale>
                                    <p:animScale>
                                      <p:cBhvr>
                                        <p:cTn id="831" dur="166" decel="50000">
                                          <p:stCondLst>
                                            <p:cond delay="1668"/>
                                          </p:stCondLst>
                                        </p:cTn>
                                        <p:tgtEl>
                                          <p:spTgt spid="451"/>
                                        </p:tgtEl>
                                      </p:cBhvr>
                                      <p:to x="100000" y="100000"/>
                                    </p:animScale>
                                    <p:animScale>
                                      <p:cBhvr>
                                        <p:cTn id="832" dur="26">
                                          <p:stCondLst>
                                            <p:cond delay="1808"/>
                                          </p:stCondLst>
                                        </p:cTn>
                                        <p:tgtEl>
                                          <p:spTgt spid="451"/>
                                        </p:tgtEl>
                                      </p:cBhvr>
                                      <p:to x="100000" y="95000"/>
                                    </p:animScale>
                                    <p:animScale>
                                      <p:cBhvr>
                                        <p:cTn id="833" dur="166" decel="50000">
                                          <p:stCondLst>
                                            <p:cond delay="1834"/>
                                          </p:stCondLst>
                                        </p:cTn>
                                        <p:tgtEl>
                                          <p:spTgt spid="451"/>
                                        </p:tgtEl>
                                      </p:cBhvr>
                                      <p:to x="100000" y="100000"/>
                                    </p:animScale>
                                  </p:childTnLst>
                                </p:cTn>
                              </p:par>
                            </p:childTnLst>
                          </p:cTn>
                        </p:par>
                      </p:childTnLst>
                    </p:cTn>
                  </p:par>
                </p:childTnLst>
              </p:cTn>
              <p:nextCondLst>
                <p:cond evt="onClick" delay="0">
                  <p:tgtEl>
                    <p:spTgt spid="450"/>
                  </p:tgtEl>
                </p:cond>
              </p:nextCondLst>
            </p:seq>
            <p:seq concurrent="1" nextAc="seek">
              <p:cTn id="834" restart="whenNotActive" fill="hold" evtFilter="cancelBubble" nodeType="interactiveSeq">
                <p:stCondLst>
                  <p:cond evt="onClick" delay="0">
                    <p:tgtEl>
                      <p:spTgt spid="452"/>
                    </p:tgtEl>
                  </p:cond>
                </p:stCondLst>
                <p:endSync evt="end" delay="0">
                  <p:rtn val="all"/>
                </p:endSync>
                <p:childTnLst>
                  <p:par>
                    <p:cTn id="835" fill="hold">
                      <p:stCondLst>
                        <p:cond delay="0"/>
                      </p:stCondLst>
                      <p:childTnLst>
                        <p:par>
                          <p:cTn id="836" fill="hold">
                            <p:stCondLst>
                              <p:cond delay="0"/>
                            </p:stCondLst>
                            <p:childTnLst>
                              <p:par>
                                <p:cTn id="837" presetID="1" presetClass="entr" presetSubtype="0" fill="hold" nodeType="clickEffect">
                                  <p:stCondLst>
                                    <p:cond delay="0"/>
                                  </p:stCondLst>
                                  <p:childTnLst>
                                    <p:set>
                                      <p:cBhvr>
                                        <p:cTn id="838" dur="1" fill="hold">
                                          <p:stCondLst>
                                            <p:cond delay="0"/>
                                          </p:stCondLst>
                                        </p:cTn>
                                        <p:tgtEl>
                                          <p:spTgt spid="453"/>
                                        </p:tgtEl>
                                        <p:attrNameLst>
                                          <p:attrName>style.visibility</p:attrName>
                                        </p:attrNameLst>
                                      </p:cBhvr>
                                      <p:to>
                                        <p:strVal val="visible"/>
                                      </p:to>
                                    </p:set>
                                  </p:childTnLst>
                                </p:cTn>
                              </p:par>
                            </p:childTnLst>
                          </p:cTn>
                        </p:par>
                      </p:childTnLst>
                    </p:cTn>
                  </p:par>
                  <p:par>
                    <p:cTn id="839" fill="hold">
                      <p:stCondLst>
                        <p:cond delay="indefinite"/>
                      </p:stCondLst>
                      <p:childTnLst>
                        <p:par>
                          <p:cTn id="840" fill="hold">
                            <p:stCondLst>
                              <p:cond delay="0"/>
                            </p:stCondLst>
                            <p:childTnLst>
                              <p:par>
                                <p:cTn id="841" presetID="1" presetClass="entr" presetSubtype="0" fill="hold" nodeType="clickEffect">
                                  <p:stCondLst>
                                    <p:cond delay="0"/>
                                  </p:stCondLst>
                                  <p:childTnLst>
                                    <p:set>
                                      <p:cBhvr>
                                        <p:cTn id="842" dur="1" fill="hold">
                                          <p:stCondLst>
                                            <p:cond delay="0"/>
                                          </p:stCondLst>
                                        </p:cTn>
                                        <p:tgtEl>
                                          <p:spTgt spid="454"/>
                                        </p:tgtEl>
                                        <p:attrNameLst>
                                          <p:attrName>style.visibility</p:attrName>
                                        </p:attrNameLst>
                                      </p:cBhvr>
                                      <p:to>
                                        <p:strVal val="visible"/>
                                      </p:to>
                                    </p:set>
                                  </p:childTnLst>
                                </p:cTn>
                              </p:par>
                            </p:childTnLst>
                          </p:cTn>
                        </p:par>
                      </p:childTnLst>
                    </p:cTn>
                  </p:par>
                  <p:par>
                    <p:cTn id="843" fill="hold">
                      <p:stCondLst>
                        <p:cond delay="indefinite"/>
                      </p:stCondLst>
                      <p:childTnLst>
                        <p:par>
                          <p:cTn id="844" fill="hold">
                            <p:stCondLst>
                              <p:cond delay="0"/>
                            </p:stCondLst>
                            <p:childTnLst>
                              <p:par>
                                <p:cTn id="845" presetID="1" presetClass="entr" presetSubtype="0" fill="hold" nodeType="clickEffect">
                                  <p:stCondLst>
                                    <p:cond delay="0"/>
                                  </p:stCondLst>
                                  <p:childTnLst>
                                    <p:set>
                                      <p:cBhvr>
                                        <p:cTn id="846" dur="1" fill="hold">
                                          <p:stCondLst>
                                            <p:cond delay="0"/>
                                          </p:stCondLst>
                                        </p:cTn>
                                        <p:tgtEl>
                                          <p:spTgt spid="455"/>
                                        </p:tgtEl>
                                        <p:attrNameLst>
                                          <p:attrName>style.visibility</p:attrName>
                                        </p:attrNameLst>
                                      </p:cBhvr>
                                      <p:to>
                                        <p:strVal val="visible"/>
                                      </p:to>
                                    </p:set>
                                  </p:childTnLst>
                                </p:cTn>
                              </p:par>
                            </p:childTnLst>
                          </p:cTn>
                        </p:par>
                      </p:childTnLst>
                    </p:cTn>
                  </p:par>
                </p:childTnLst>
              </p:cTn>
              <p:nextCondLst>
                <p:cond evt="onClick" delay="0">
                  <p:tgtEl>
                    <p:spTgt spid="452"/>
                  </p:tgtEl>
                </p:cond>
              </p:nextCondLst>
            </p:seq>
            <p:seq concurrent="1" nextAc="seek">
              <p:cTn id="847" restart="whenNotActive" fill="hold" evtFilter="cancelBubble" nodeType="interactiveSeq">
                <p:stCondLst>
                  <p:cond evt="onClick" delay="0">
                    <p:tgtEl>
                      <p:spTgt spid="455"/>
                    </p:tgtEl>
                  </p:cond>
                </p:stCondLst>
                <p:endSync evt="end" delay="0">
                  <p:rtn val="all"/>
                </p:endSync>
                <p:childTnLst>
                  <p:par>
                    <p:cTn id="848" fill="hold">
                      <p:stCondLst>
                        <p:cond delay="0"/>
                      </p:stCondLst>
                      <p:childTnLst>
                        <p:par>
                          <p:cTn id="849" fill="hold">
                            <p:stCondLst>
                              <p:cond delay="0"/>
                            </p:stCondLst>
                            <p:childTnLst>
                              <p:par>
                                <p:cTn id="850" presetID="26" presetClass="entr" presetSubtype="0" fill="hold" nodeType="clickEffect">
                                  <p:stCondLst>
                                    <p:cond delay="0"/>
                                  </p:stCondLst>
                                  <p:childTnLst>
                                    <p:set>
                                      <p:cBhvr>
                                        <p:cTn id="851" dur="1" fill="hold">
                                          <p:stCondLst>
                                            <p:cond delay="0"/>
                                          </p:stCondLst>
                                        </p:cTn>
                                        <p:tgtEl>
                                          <p:spTgt spid="456"/>
                                        </p:tgtEl>
                                        <p:attrNameLst>
                                          <p:attrName>style.visibility</p:attrName>
                                        </p:attrNameLst>
                                      </p:cBhvr>
                                      <p:to>
                                        <p:strVal val="visible"/>
                                      </p:to>
                                    </p:set>
                                    <p:animEffect transition="in" filter="wipe(down)">
                                      <p:cBhvr>
                                        <p:cTn id="852" dur="580">
                                          <p:stCondLst>
                                            <p:cond delay="0"/>
                                          </p:stCondLst>
                                        </p:cTn>
                                        <p:tgtEl>
                                          <p:spTgt spid="456"/>
                                        </p:tgtEl>
                                      </p:cBhvr>
                                    </p:animEffect>
                                    <p:anim calcmode="lin" valueType="num">
                                      <p:cBhvr>
                                        <p:cTn id="853" dur="1822" tmFilter="0,0; 0.14,0.36; 0.43,0.73; 0.71,0.91; 1.0,1.0">
                                          <p:stCondLst>
                                            <p:cond delay="0"/>
                                          </p:stCondLst>
                                        </p:cTn>
                                        <p:tgtEl>
                                          <p:spTgt spid="456"/>
                                        </p:tgtEl>
                                        <p:attrNameLst>
                                          <p:attrName>ppt_x</p:attrName>
                                        </p:attrNameLst>
                                      </p:cBhvr>
                                      <p:tavLst>
                                        <p:tav tm="0">
                                          <p:val>
                                            <p:strVal val="#ppt_x-0.25"/>
                                          </p:val>
                                        </p:tav>
                                        <p:tav tm="100000">
                                          <p:val>
                                            <p:strVal val="#ppt_x"/>
                                          </p:val>
                                        </p:tav>
                                      </p:tavLst>
                                    </p:anim>
                                    <p:anim calcmode="lin" valueType="num">
                                      <p:cBhvr>
                                        <p:cTn id="854" dur="664" tmFilter="0.0,0.0; 0.25,0.07; 0.50,0.2; 0.75,0.467; 1.0,1.0">
                                          <p:stCondLst>
                                            <p:cond delay="0"/>
                                          </p:stCondLst>
                                        </p:cTn>
                                        <p:tgtEl>
                                          <p:spTgt spid="456"/>
                                        </p:tgtEl>
                                        <p:attrNameLst>
                                          <p:attrName>ppt_y</p:attrName>
                                        </p:attrNameLst>
                                      </p:cBhvr>
                                      <p:tavLst>
                                        <p:tav tm="0" fmla="#ppt_y-sin(pi*$)/3">
                                          <p:val>
                                            <p:fltVal val="0.5"/>
                                          </p:val>
                                        </p:tav>
                                        <p:tav tm="100000">
                                          <p:val>
                                            <p:fltVal val="1"/>
                                          </p:val>
                                        </p:tav>
                                      </p:tavLst>
                                    </p:anim>
                                    <p:anim calcmode="lin" valueType="num">
                                      <p:cBhvr>
                                        <p:cTn id="855" dur="664" tmFilter="0, 0; 0.125,0.2665; 0.25,0.4; 0.375,0.465; 0.5,0.5;  0.625,0.535; 0.75,0.6; 0.875,0.7335; 1,1">
                                          <p:stCondLst>
                                            <p:cond delay="664"/>
                                          </p:stCondLst>
                                        </p:cTn>
                                        <p:tgtEl>
                                          <p:spTgt spid="456"/>
                                        </p:tgtEl>
                                        <p:attrNameLst>
                                          <p:attrName>ppt_y</p:attrName>
                                        </p:attrNameLst>
                                      </p:cBhvr>
                                      <p:tavLst>
                                        <p:tav tm="0" fmla="#ppt_y-sin(pi*$)/9">
                                          <p:val>
                                            <p:fltVal val="0"/>
                                          </p:val>
                                        </p:tav>
                                        <p:tav tm="100000">
                                          <p:val>
                                            <p:fltVal val="1"/>
                                          </p:val>
                                        </p:tav>
                                      </p:tavLst>
                                    </p:anim>
                                    <p:anim calcmode="lin" valueType="num">
                                      <p:cBhvr>
                                        <p:cTn id="856" dur="332" tmFilter="0, 0; 0.125,0.2665; 0.25,0.4; 0.375,0.465; 0.5,0.5;  0.625,0.535; 0.75,0.6; 0.875,0.7335; 1,1">
                                          <p:stCondLst>
                                            <p:cond delay="1324"/>
                                          </p:stCondLst>
                                        </p:cTn>
                                        <p:tgtEl>
                                          <p:spTgt spid="456"/>
                                        </p:tgtEl>
                                        <p:attrNameLst>
                                          <p:attrName>ppt_y</p:attrName>
                                        </p:attrNameLst>
                                      </p:cBhvr>
                                      <p:tavLst>
                                        <p:tav tm="0" fmla="#ppt_y-sin(pi*$)/27">
                                          <p:val>
                                            <p:fltVal val="0"/>
                                          </p:val>
                                        </p:tav>
                                        <p:tav tm="100000">
                                          <p:val>
                                            <p:fltVal val="1"/>
                                          </p:val>
                                        </p:tav>
                                      </p:tavLst>
                                    </p:anim>
                                    <p:anim calcmode="lin" valueType="num">
                                      <p:cBhvr>
                                        <p:cTn id="857" dur="164" tmFilter="0, 0; 0.125,0.2665; 0.25,0.4; 0.375,0.465; 0.5,0.5;  0.625,0.535; 0.75,0.6; 0.875,0.7335; 1,1">
                                          <p:stCondLst>
                                            <p:cond delay="1656"/>
                                          </p:stCondLst>
                                        </p:cTn>
                                        <p:tgtEl>
                                          <p:spTgt spid="456"/>
                                        </p:tgtEl>
                                        <p:attrNameLst>
                                          <p:attrName>ppt_y</p:attrName>
                                        </p:attrNameLst>
                                      </p:cBhvr>
                                      <p:tavLst>
                                        <p:tav tm="0" fmla="#ppt_y-sin(pi*$)/81">
                                          <p:val>
                                            <p:fltVal val="0"/>
                                          </p:val>
                                        </p:tav>
                                        <p:tav tm="100000">
                                          <p:val>
                                            <p:fltVal val="1"/>
                                          </p:val>
                                        </p:tav>
                                      </p:tavLst>
                                    </p:anim>
                                    <p:animScale>
                                      <p:cBhvr>
                                        <p:cTn id="858" dur="26">
                                          <p:stCondLst>
                                            <p:cond delay="650"/>
                                          </p:stCondLst>
                                        </p:cTn>
                                        <p:tgtEl>
                                          <p:spTgt spid="456"/>
                                        </p:tgtEl>
                                      </p:cBhvr>
                                      <p:to x="100000" y="60000"/>
                                    </p:animScale>
                                    <p:animScale>
                                      <p:cBhvr>
                                        <p:cTn id="859" dur="166" decel="50000">
                                          <p:stCondLst>
                                            <p:cond delay="676"/>
                                          </p:stCondLst>
                                        </p:cTn>
                                        <p:tgtEl>
                                          <p:spTgt spid="456"/>
                                        </p:tgtEl>
                                      </p:cBhvr>
                                      <p:to x="100000" y="100000"/>
                                    </p:animScale>
                                    <p:animScale>
                                      <p:cBhvr>
                                        <p:cTn id="860" dur="26">
                                          <p:stCondLst>
                                            <p:cond delay="1312"/>
                                          </p:stCondLst>
                                        </p:cTn>
                                        <p:tgtEl>
                                          <p:spTgt spid="456"/>
                                        </p:tgtEl>
                                      </p:cBhvr>
                                      <p:to x="100000" y="80000"/>
                                    </p:animScale>
                                    <p:animScale>
                                      <p:cBhvr>
                                        <p:cTn id="861" dur="166" decel="50000">
                                          <p:stCondLst>
                                            <p:cond delay="1338"/>
                                          </p:stCondLst>
                                        </p:cTn>
                                        <p:tgtEl>
                                          <p:spTgt spid="456"/>
                                        </p:tgtEl>
                                      </p:cBhvr>
                                      <p:to x="100000" y="100000"/>
                                    </p:animScale>
                                    <p:animScale>
                                      <p:cBhvr>
                                        <p:cTn id="862" dur="26">
                                          <p:stCondLst>
                                            <p:cond delay="1642"/>
                                          </p:stCondLst>
                                        </p:cTn>
                                        <p:tgtEl>
                                          <p:spTgt spid="456"/>
                                        </p:tgtEl>
                                      </p:cBhvr>
                                      <p:to x="100000" y="90000"/>
                                    </p:animScale>
                                    <p:animScale>
                                      <p:cBhvr>
                                        <p:cTn id="863" dur="166" decel="50000">
                                          <p:stCondLst>
                                            <p:cond delay="1668"/>
                                          </p:stCondLst>
                                        </p:cTn>
                                        <p:tgtEl>
                                          <p:spTgt spid="456"/>
                                        </p:tgtEl>
                                      </p:cBhvr>
                                      <p:to x="100000" y="100000"/>
                                    </p:animScale>
                                    <p:animScale>
                                      <p:cBhvr>
                                        <p:cTn id="864" dur="26">
                                          <p:stCondLst>
                                            <p:cond delay="1808"/>
                                          </p:stCondLst>
                                        </p:cTn>
                                        <p:tgtEl>
                                          <p:spTgt spid="456"/>
                                        </p:tgtEl>
                                      </p:cBhvr>
                                      <p:to x="100000" y="95000"/>
                                    </p:animScale>
                                    <p:animScale>
                                      <p:cBhvr>
                                        <p:cTn id="865" dur="166" decel="50000">
                                          <p:stCondLst>
                                            <p:cond delay="1834"/>
                                          </p:stCondLst>
                                        </p:cTn>
                                        <p:tgtEl>
                                          <p:spTgt spid="456"/>
                                        </p:tgtEl>
                                      </p:cBhvr>
                                      <p:to x="100000" y="100000"/>
                                    </p:animScale>
                                  </p:childTnLst>
                                </p:cTn>
                              </p:par>
                            </p:childTnLst>
                          </p:cTn>
                        </p:par>
                      </p:childTnLst>
                    </p:cTn>
                  </p:par>
                </p:childTnLst>
              </p:cTn>
              <p:nextCondLst>
                <p:cond evt="onClick" delay="0">
                  <p:tgtEl>
                    <p:spTgt spid="455"/>
                  </p:tgtEl>
                </p:cond>
              </p:nextCondLst>
            </p:seq>
            <p:seq concurrent="1" nextAc="seek">
              <p:cTn id="866" restart="whenNotActive" fill="hold" evtFilter="cancelBubble" nodeType="interactiveSeq">
                <p:stCondLst>
                  <p:cond evt="onClick" delay="0">
                    <p:tgtEl>
                      <p:spTgt spid="459"/>
                    </p:tgtEl>
                  </p:cond>
                </p:stCondLst>
                <p:endSync evt="end" delay="0">
                  <p:rtn val="all"/>
                </p:endSync>
                <p:childTnLst>
                  <p:par>
                    <p:cTn id="867" fill="hold">
                      <p:stCondLst>
                        <p:cond delay="0"/>
                      </p:stCondLst>
                      <p:childTnLst>
                        <p:par>
                          <p:cTn id="868" fill="hold">
                            <p:stCondLst>
                              <p:cond delay="0"/>
                            </p:stCondLst>
                            <p:childTnLst>
                              <p:par>
                                <p:cTn id="869" presetID="1" presetClass="entr" presetSubtype="0" fill="hold" nodeType="clickEffect">
                                  <p:stCondLst>
                                    <p:cond delay="0"/>
                                  </p:stCondLst>
                                  <p:childTnLst>
                                    <p:set>
                                      <p:cBhvr>
                                        <p:cTn id="870" dur="1" fill="hold">
                                          <p:stCondLst>
                                            <p:cond delay="0"/>
                                          </p:stCondLst>
                                        </p:cTn>
                                        <p:tgtEl>
                                          <p:spTgt spid="460"/>
                                        </p:tgtEl>
                                        <p:attrNameLst>
                                          <p:attrName>style.visibility</p:attrName>
                                        </p:attrNameLst>
                                      </p:cBhvr>
                                      <p:to>
                                        <p:strVal val="visible"/>
                                      </p:to>
                                    </p:set>
                                  </p:childTnLst>
                                </p:cTn>
                              </p:par>
                            </p:childTnLst>
                          </p:cTn>
                        </p:par>
                      </p:childTnLst>
                    </p:cTn>
                  </p:par>
                  <p:par>
                    <p:cTn id="871" fill="hold">
                      <p:stCondLst>
                        <p:cond delay="indefinite"/>
                      </p:stCondLst>
                      <p:childTnLst>
                        <p:par>
                          <p:cTn id="872" fill="hold">
                            <p:stCondLst>
                              <p:cond delay="0"/>
                            </p:stCondLst>
                            <p:childTnLst>
                              <p:par>
                                <p:cTn id="873" presetID="1" presetClass="entr" presetSubtype="0" fill="hold" nodeType="clickEffect">
                                  <p:stCondLst>
                                    <p:cond delay="0"/>
                                  </p:stCondLst>
                                  <p:childTnLst>
                                    <p:set>
                                      <p:cBhvr>
                                        <p:cTn id="874" dur="1" fill="hold">
                                          <p:stCondLst>
                                            <p:cond delay="0"/>
                                          </p:stCondLst>
                                        </p:cTn>
                                        <p:tgtEl>
                                          <p:spTgt spid="461"/>
                                        </p:tgtEl>
                                        <p:attrNameLst>
                                          <p:attrName>style.visibility</p:attrName>
                                        </p:attrNameLst>
                                      </p:cBhvr>
                                      <p:to>
                                        <p:strVal val="visible"/>
                                      </p:to>
                                    </p:set>
                                  </p:childTnLst>
                                </p:cTn>
                              </p:par>
                            </p:childTnLst>
                          </p:cTn>
                        </p:par>
                      </p:childTnLst>
                    </p:cTn>
                  </p:par>
                  <p:par>
                    <p:cTn id="875" fill="hold">
                      <p:stCondLst>
                        <p:cond delay="indefinite"/>
                      </p:stCondLst>
                      <p:childTnLst>
                        <p:par>
                          <p:cTn id="876" fill="hold">
                            <p:stCondLst>
                              <p:cond delay="0"/>
                            </p:stCondLst>
                            <p:childTnLst>
                              <p:par>
                                <p:cTn id="877" presetID="1" presetClass="entr" presetSubtype="0" fill="hold" nodeType="clickEffect">
                                  <p:stCondLst>
                                    <p:cond delay="0"/>
                                  </p:stCondLst>
                                  <p:childTnLst>
                                    <p:set>
                                      <p:cBhvr>
                                        <p:cTn id="878" dur="1" fill="hold">
                                          <p:stCondLst>
                                            <p:cond delay="0"/>
                                          </p:stCondLst>
                                        </p:cTn>
                                        <p:tgtEl>
                                          <p:spTgt spid="462"/>
                                        </p:tgtEl>
                                        <p:attrNameLst>
                                          <p:attrName>style.visibility</p:attrName>
                                        </p:attrNameLst>
                                      </p:cBhvr>
                                      <p:to>
                                        <p:strVal val="visible"/>
                                      </p:to>
                                    </p:set>
                                  </p:childTnLst>
                                </p:cTn>
                              </p:par>
                            </p:childTnLst>
                          </p:cTn>
                        </p:par>
                      </p:childTnLst>
                    </p:cTn>
                  </p:par>
                </p:childTnLst>
              </p:cTn>
              <p:nextCondLst>
                <p:cond evt="onClick" delay="0">
                  <p:tgtEl>
                    <p:spTgt spid="459"/>
                  </p:tgtEl>
                </p:cond>
              </p:nextCondLst>
            </p:seq>
            <p:seq concurrent="1" nextAc="seek">
              <p:cTn id="879" restart="whenNotActive" fill="hold" evtFilter="cancelBubble" nodeType="interactiveSeq">
                <p:stCondLst>
                  <p:cond evt="onClick" delay="0">
                    <p:tgtEl>
                      <p:spTgt spid="462"/>
                    </p:tgtEl>
                  </p:cond>
                </p:stCondLst>
                <p:endSync evt="end" delay="0">
                  <p:rtn val="all"/>
                </p:endSync>
                <p:childTnLst>
                  <p:par>
                    <p:cTn id="880" fill="hold">
                      <p:stCondLst>
                        <p:cond delay="0"/>
                      </p:stCondLst>
                      <p:childTnLst>
                        <p:par>
                          <p:cTn id="881" fill="hold">
                            <p:stCondLst>
                              <p:cond delay="0"/>
                            </p:stCondLst>
                            <p:childTnLst>
                              <p:par>
                                <p:cTn id="882" presetID="26" presetClass="entr" presetSubtype="0" fill="hold" nodeType="clickEffect">
                                  <p:stCondLst>
                                    <p:cond delay="0"/>
                                  </p:stCondLst>
                                  <p:childTnLst>
                                    <p:set>
                                      <p:cBhvr>
                                        <p:cTn id="883" dur="1" fill="hold">
                                          <p:stCondLst>
                                            <p:cond delay="0"/>
                                          </p:stCondLst>
                                        </p:cTn>
                                        <p:tgtEl>
                                          <p:spTgt spid="463"/>
                                        </p:tgtEl>
                                        <p:attrNameLst>
                                          <p:attrName>style.visibility</p:attrName>
                                        </p:attrNameLst>
                                      </p:cBhvr>
                                      <p:to>
                                        <p:strVal val="visible"/>
                                      </p:to>
                                    </p:set>
                                    <p:animEffect transition="in" filter="wipe(down)">
                                      <p:cBhvr>
                                        <p:cTn id="884" dur="580">
                                          <p:stCondLst>
                                            <p:cond delay="0"/>
                                          </p:stCondLst>
                                        </p:cTn>
                                        <p:tgtEl>
                                          <p:spTgt spid="463"/>
                                        </p:tgtEl>
                                      </p:cBhvr>
                                    </p:animEffect>
                                    <p:anim calcmode="lin" valueType="num">
                                      <p:cBhvr>
                                        <p:cTn id="885" dur="1822" tmFilter="0,0; 0.14,0.36; 0.43,0.73; 0.71,0.91; 1.0,1.0">
                                          <p:stCondLst>
                                            <p:cond delay="0"/>
                                          </p:stCondLst>
                                        </p:cTn>
                                        <p:tgtEl>
                                          <p:spTgt spid="463"/>
                                        </p:tgtEl>
                                        <p:attrNameLst>
                                          <p:attrName>ppt_x</p:attrName>
                                        </p:attrNameLst>
                                      </p:cBhvr>
                                      <p:tavLst>
                                        <p:tav tm="0">
                                          <p:val>
                                            <p:strVal val="#ppt_x-0.25"/>
                                          </p:val>
                                        </p:tav>
                                        <p:tav tm="100000">
                                          <p:val>
                                            <p:strVal val="#ppt_x"/>
                                          </p:val>
                                        </p:tav>
                                      </p:tavLst>
                                    </p:anim>
                                    <p:anim calcmode="lin" valueType="num">
                                      <p:cBhvr>
                                        <p:cTn id="886" dur="664" tmFilter="0.0,0.0; 0.25,0.07; 0.50,0.2; 0.75,0.467; 1.0,1.0">
                                          <p:stCondLst>
                                            <p:cond delay="0"/>
                                          </p:stCondLst>
                                        </p:cTn>
                                        <p:tgtEl>
                                          <p:spTgt spid="463"/>
                                        </p:tgtEl>
                                        <p:attrNameLst>
                                          <p:attrName>ppt_y</p:attrName>
                                        </p:attrNameLst>
                                      </p:cBhvr>
                                      <p:tavLst>
                                        <p:tav tm="0" fmla="#ppt_y-sin(pi*$)/3">
                                          <p:val>
                                            <p:fltVal val="0.5"/>
                                          </p:val>
                                        </p:tav>
                                        <p:tav tm="100000">
                                          <p:val>
                                            <p:fltVal val="1"/>
                                          </p:val>
                                        </p:tav>
                                      </p:tavLst>
                                    </p:anim>
                                    <p:anim calcmode="lin" valueType="num">
                                      <p:cBhvr>
                                        <p:cTn id="887" dur="664" tmFilter="0, 0; 0.125,0.2665; 0.25,0.4; 0.375,0.465; 0.5,0.5;  0.625,0.535; 0.75,0.6; 0.875,0.7335; 1,1">
                                          <p:stCondLst>
                                            <p:cond delay="664"/>
                                          </p:stCondLst>
                                        </p:cTn>
                                        <p:tgtEl>
                                          <p:spTgt spid="463"/>
                                        </p:tgtEl>
                                        <p:attrNameLst>
                                          <p:attrName>ppt_y</p:attrName>
                                        </p:attrNameLst>
                                      </p:cBhvr>
                                      <p:tavLst>
                                        <p:tav tm="0" fmla="#ppt_y-sin(pi*$)/9">
                                          <p:val>
                                            <p:fltVal val="0"/>
                                          </p:val>
                                        </p:tav>
                                        <p:tav tm="100000">
                                          <p:val>
                                            <p:fltVal val="1"/>
                                          </p:val>
                                        </p:tav>
                                      </p:tavLst>
                                    </p:anim>
                                    <p:anim calcmode="lin" valueType="num">
                                      <p:cBhvr>
                                        <p:cTn id="888" dur="332" tmFilter="0, 0; 0.125,0.2665; 0.25,0.4; 0.375,0.465; 0.5,0.5;  0.625,0.535; 0.75,0.6; 0.875,0.7335; 1,1">
                                          <p:stCondLst>
                                            <p:cond delay="1324"/>
                                          </p:stCondLst>
                                        </p:cTn>
                                        <p:tgtEl>
                                          <p:spTgt spid="463"/>
                                        </p:tgtEl>
                                        <p:attrNameLst>
                                          <p:attrName>ppt_y</p:attrName>
                                        </p:attrNameLst>
                                      </p:cBhvr>
                                      <p:tavLst>
                                        <p:tav tm="0" fmla="#ppt_y-sin(pi*$)/27">
                                          <p:val>
                                            <p:fltVal val="0"/>
                                          </p:val>
                                        </p:tav>
                                        <p:tav tm="100000">
                                          <p:val>
                                            <p:fltVal val="1"/>
                                          </p:val>
                                        </p:tav>
                                      </p:tavLst>
                                    </p:anim>
                                    <p:anim calcmode="lin" valueType="num">
                                      <p:cBhvr>
                                        <p:cTn id="889" dur="164" tmFilter="0, 0; 0.125,0.2665; 0.25,0.4; 0.375,0.465; 0.5,0.5;  0.625,0.535; 0.75,0.6; 0.875,0.7335; 1,1">
                                          <p:stCondLst>
                                            <p:cond delay="1656"/>
                                          </p:stCondLst>
                                        </p:cTn>
                                        <p:tgtEl>
                                          <p:spTgt spid="463"/>
                                        </p:tgtEl>
                                        <p:attrNameLst>
                                          <p:attrName>ppt_y</p:attrName>
                                        </p:attrNameLst>
                                      </p:cBhvr>
                                      <p:tavLst>
                                        <p:tav tm="0" fmla="#ppt_y-sin(pi*$)/81">
                                          <p:val>
                                            <p:fltVal val="0"/>
                                          </p:val>
                                        </p:tav>
                                        <p:tav tm="100000">
                                          <p:val>
                                            <p:fltVal val="1"/>
                                          </p:val>
                                        </p:tav>
                                      </p:tavLst>
                                    </p:anim>
                                    <p:animScale>
                                      <p:cBhvr>
                                        <p:cTn id="890" dur="26">
                                          <p:stCondLst>
                                            <p:cond delay="650"/>
                                          </p:stCondLst>
                                        </p:cTn>
                                        <p:tgtEl>
                                          <p:spTgt spid="463"/>
                                        </p:tgtEl>
                                      </p:cBhvr>
                                      <p:to x="100000" y="60000"/>
                                    </p:animScale>
                                    <p:animScale>
                                      <p:cBhvr>
                                        <p:cTn id="891" dur="166" decel="50000">
                                          <p:stCondLst>
                                            <p:cond delay="676"/>
                                          </p:stCondLst>
                                        </p:cTn>
                                        <p:tgtEl>
                                          <p:spTgt spid="463"/>
                                        </p:tgtEl>
                                      </p:cBhvr>
                                      <p:to x="100000" y="100000"/>
                                    </p:animScale>
                                    <p:animScale>
                                      <p:cBhvr>
                                        <p:cTn id="892" dur="26">
                                          <p:stCondLst>
                                            <p:cond delay="1312"/>
                                          </p:stCondLst>
                                        </p:cTn>
                                        <p:tgtEl>
                                          <p:spTgt spid="463"/>
                                        </p:tgtEl>
                                      </p:cBhvr>
                                      <p:to x="100000" y="80000"/>
                                    </p:animScale>
                                    <p:animScale>
                                      <p:cBhvr>
                                        <p:cTn id="893" dur="166" decel="50000">
                                          <p:stCondLst>
                                            <p:cond delay="1338"/>
                                          </p:stCondLst>
                                        </p:cTn>
                                        <p:tgtEl>
                                          <p:spTgt spid="463"/>
                                        </p:tgtEl>
                                      </p:cBhvr>
                                      <p:to x="100000" y="100000"/>
                                    </p:animScale>
                                    <p:animScale>
                                      <p:cBhvr>
                                        <p:cTn id="894" dur="26">
                                          <p:stCondLst>
                                            <p:cond delay="1642"/>
                                          </p:stCondLst>
                                        </p:cTn>
                                        <p:tgtEl>
                                          <p:spTgt spid="463"/>
                                        </p:tgtEl>
                                      </p:cBhvr>
                                      <p:to x="100000" y="90000"/>
                                    </p:animScale>
                                    <p:animScale>
                                      <p:cBhvr>
                                        <p:cTn id="895" dur="166" decel="50000">
                                          <p:stCondLst>
                                            <p:cond delay="1668"/>
                                          </p:stCondLst>
                                        </p:cTn>
                                        <p:tgtEl>
                                          <p:spTgt spid="463"/>
                                        </p:tgtEl>
                                      </p:cBhvr>
                                      <p:to x="100000" y="100000"/>
                                    </p:animScale>
                                    <p:animScale>
                                      <p:cBhvr>
                                        <p:cTn id="896" dur="26">
                                          <p:stCondLst>
                                            <p:cond delay="1808"/>
                                          </p:stCondLst>
                                        </p:cTn>
                                        <p:tgtEl>
                                          <p:spTgt spid="463"/>
                                        </p:tgtEl>
                                      </p:cBhvr>
                                      <p:to x="100000" y="95000"/>
                                    </p:animScale>
                                    <p:animScale>
                                      <p:cBhvr>
                                        <p:cTn id="897" dur="166" decel="50000">
                                          <p:stCondLst>
                                            <p:cond delay="1834"/>
                                          </p:stCondLst>
                                        </p:cTn>
                                        <p:tgtEl>
                                          <p:spTgt spid="463"/>
                                        </p:tgtEl>
                                      </p:cBhvr>
                                      <p:to x="100000" y="100000"/>
                                    </p:animScale>
                                  </p:childTnLst>
                                </p:cTn>
                              </p:par>
                            </p:childTnLst>
                          </p:cTn>
                        </p:par>
                      </p:childTnLst>
                    </p:cTn>
                  </p:par>
                </p:childTnLst>
              </p:cTn>
              <p:nextCondLst>
                <p:cond evt="onClick" delay="0">
                  <p:tgtEl>
                    <p:spTgt spid="462"/>
                  </p:tgtEl>
                </p:cond>
              </p:nextCondLst>
            </p:seq>
            <p:seq concurrent="1" nextAc="seek">
              <p:cTn id="898" restart="whenNotActive" fill="hold" evtFilter="cancelBubble" nodeType="interactiveSeq">
                <p:stCondLst>
                  <p:cond evt="onClick" delay="0">
                    <p:tgtEl>
                      <p:spTgt spid="465"/>
                    </p:tgtEl>
                  </p:cond>
                </p:stCondLst>
                <p:endSync evt="end" delay="0">
                  <p:rtn val="all"/>
                </p:endSync>
                <p:childTnLst>
                  <p:par>
                    <p:cTn id="899" fill="hold">
                      <p:stCondLst>
                        <p:cond delay="0"/>
                      </p:stCondLst>
                      <p:childTnLst>
                        <p:par>
                          <p:cTn id="900" fill="hold">
                            <p:stCondLst>
                              <p:cond delay="0"/>
                            </p:stCondLst>
                            <p:childTnLst>
                              <p:par>
                                <p:cTn id="901" presetID="1" presetClass="entr" presetSubtype="0" fill="hold" nodeType="clickEffect">
                                  <p:stCondLst>
                                    <p:cond delay="0"/>
                                  </p:stCondLst>
                                  <p:childTnLst>
                                    <p:set>
                                      <p:cBhvr>
                                        <p:cTn id="902" dur="1" fill="hold">
                                          <p:stCondLst>
                                            <p:cond delay="0"/>
                                          </p:stCondLst>
                                        </p:cTn>
                                        <p:tgtEl>
                                          <p:spTgt spid="466"/>
                                        </p:tgtEl>
                                        <p:attrNameLst>
                                          <p:attrName>style.visibility</p:attrName>
                                        </p:attrNameLst>
                                      </p:cBhvr>
                                      <p:to>
                                        <p:strVal val="visible"/>
                                      </p:to>
                                    </p:set>
                                  </p:childTnLst>
                                </p:cTn>
                              </p:par>
                            </p:childTnLst>
                          </p:cTn>
                        </p:par>
                      </p:childTnLst>
                    </p:cTn>
                  </p:par>
                  <p:par>
                    <p:cTn id="903" fill="hold">
                      <p:stCondLst>
                        <p:cond delay="indefinite"/>
                      </p:stCondLst>
                      <p:childTnLst>
                        <p:par>
                          <p:cTn id="904" fill="hold">
                            <p:stCondLst>
                              <p:cond delay="0"/>
                            </p:stCondLst>
                            <p:childTnLst>
                              <p:par>
                                <p:cTn id="905" presetID="1" presetClass="entr" presetSubtype="0" fill="hold" nodeType="clickEffect">
                                  <p:stCondLst>
                                    <p:cond delay="0"/>
                                  </p:stCondLst>
                                  <p:childTnLst>
                                    <p:set>
                                      <p:cBhvr>
                                        <p:cTn id="906" dur="1" fill="hold">
                                          <p:stCondLst>
                                            <p:cond delay="0"/>
                                          </p:stCondLst>
                                        </p:cTn>
                                        <p:tgtEl>
                                          <p:spTgt spid="467"/>
                                        </p:tgtEl>
                                        <p:attrNameLst>
                                          <p:attrName>style.visibility</p:attrName>
                                        </p:attrNameLst>
                                      </p:cBhvr>
                                      <p:to>
                                        <p:strVal val="visible"/>
                                      </p:to>
                                    </p:set>
                                  </p:childTnLst>
                                </p:cTn>
                              </p:par>
                            </p:childTnLst>
                          </p:cTn>
                        </p:par>
                      </p:childTnLst>
                    </p:cTn>
                  </p:par>
                  <p:par>
                    <p:cTn id="907" fill="hold">
                      <p:stCondLst>
                        <p:cond delay="indefinite"/>
                      </p:stCondLst>
                      <p:childTnLst>
                        <p:par>
                          <p:cTn id="908" fill="hold">
                            <p:stCondLst>
                              <p:cond delay="0"/>
                            </p:stCondLst>
                            <p:childTnLst>
                              <p:par>
                                <p:cTn id="909" presetID="1" presetClass="entr" presetSubtype="0" fill="hold" nodeType="clickEffect">
                                  <p:stCondLst>
                                    <p:cond delay="0"/>
                                  </p:stCondLst>
                                  <p:childTnLst>
                                    <p:set>
                                      <p:cBhvr>
                                        <p:cTn id="910" dur="1" fill="hold">
                                          <p:stCondLst>
                                            <p:cond delay="0"/>
                                          </p:stCondLst>
                                        </p:cTn>
                                        <p:tgtEl>
                                          <p:spTgt spid="468"/>
                                        </p:tgtEl>
                                        <p:attrNameLst>
                                          <p:attrName>style.visibility</p:attrName>
                                        </p:attrNameLst>
                                      </p:cBhvr>
                                      <p:to>
                                        <p:strVal val="visible"/>
                                      </p:to>
                                    </p:set>
                                  </p:childTnLst>
                                </p:cTn>
                              </p:par>
                            </p:childTnLst>
                          </p:cTn>
                        </p:par>
                      </p:childTnLst>
                    </p:cTn>
                  </p:par>
                </p:childTnLst>
              </p:cTn>
              <p:nextCondLst>
                <p:cond evt="onClick" delay="0">
                  <p:tgtEl>
                    <p:spTgt spid="465"/>
                  </p:tgtEl>
                </p:cond>
              </p:nextCondLst>
            </p:seq>
            <p:seq concurrent="1" nextAc="seek">
              <p:cTn id="911" restart="whenNotActive" fill="hold" evtFilter="cancelBubble" nodeType="interactiveSeq">
                <p:stCondLst>
                  <p:cond evt="onClick" delay="0">
                    <p:tgtEl>
                      <p:spTgt spid="468"/>
                    </p:tgtEl>
                  </p:cond>
                </p:stCondLst>
                <p:endSync evt="end" delay="0">
                  <p:rtn val="all"/>
                </p:endSync>
                <p:childTnLst>
                  <p:par>
                    <p:cTn id="912" fill="hold">
                      <p:stCondLst>
                        <p:cond delay="0"/>
                      </p:stCondLst>
                      <p:childTnLst>
                        <p:par>
                          <p:cTn id="913" fill="hold">
                            <p:stCondLst>
                              <p:cond delay="0"/>
                            </p:stCondLst>
                            <p:childTnLst>
                              <p:par>
                                <p:cTn id="914" presetID="26" presetClass="entr" presetSubtype="0" fill="hold" nodeType="clickEffect">
                                  <p:stCondLst>
                                    <p:cond delay="0"/>
                                  </p:stCondLst>
                                  <p:childTnLst>
                                    <p:set>
                                      <p:cBhvr>
                                        <p:cTn id="915" dur="1" fill="hold">
                                          <p:stCondLst>
                                            <p:cond delay="0"/>
                                          </p:stCondLst>
                                        </p:cTn>
                                        <p:tgtEl>
                                          <p:spTgt spid="469"/>
                                        </p:tgtEl>
                                        <p:attrNameLst>
                                          <p:attrName>style.visibility</p:attrName>
                                        </p:attrNameLst>
                                      </p:cBhvr>
                                      <p:to>
                                        <p:strVal val="visible"/>
                                      </p:to>
                                    </p:set>
                                    <p:animEffect transition="in" filter="wipe(down)">
                                      <p:cBhvr>
                                        <p:cTn id="916" dur="580">
                                          <p:stCondLst>
                                            <p:cond delay="0"/>
                                          </p:stCondLst>
                                        </p:cTn>
                                        <p:tgtEl>
                                          <p:spTgt spid="469"/>
                                        </p:tgtEl>
                                      </p:cBhvr>
                                    </p:animEffect>
                                    <p:anim calcmode="lin" valueType="num">
                                      <p:cBhvr>
                                        <p:cTn id="917" dur="1822" tmFilter="0,0; 0.14,0.36; 0.43,0.73; 0.71,0.91; 1.0,1.0">
                                          <p:stCondLst>
                                            <p:cond delay="0"/>
                                          </p:stCondLst>
                                        </p:cTn>
                                        <p:tgtEl>
                                          <p:spTgt spid="469"/>
                                        </p:tgtEl>
                                        <p:attrNameLst>
                                          <p:attrName>ppt_x</p:attrName>
                                        </p:attrNameLst>
                                      </p:cBhvr>
                                      <p:tavLst>
                                        <p:tav tm="0">
                                          <p:val>
                                            <p:strVal val="#ppt_x-0.25"/>
                                          </p:val>
                                        </p:tav>
                                        <p:tav tm="100000">
                                          <p:val>
                                            <p:strVal val="#ppt_x"/>
                                          </p:val>
                                        </p:tav>
                                      </p:tavLst>
                                    </p:anim>
                                    <p:anim calcmode="lin" valueType="num">
                                      <p:cBhvr>
                                        <p:cTn id="918" dur="664" tmFilter="0.0,0.0; 0.25,0.07; 0.50,0.2; 0.75,0.467; 1.0,1.0">
                                          <p:stCondLst>
                                            <p:cond delay="0"/>
                                          </p:stCondLst>
                                        </p:cTn>
                                        <p:tgtEl>
                                          <p:spTgt spid="469"/>
                                        </p:tgtEl>
                                        <p:attrNameLst>
                                          <p:attrName>ppt_y</p:attrName>
                                        </p:attrNameLst>
                                      </p:cBhvr>
                                      <p:tavLst>
                                        <p:tav tm="0" fmla="#ppt_y-sin(pi*$)/3">
                                          <p:val>
                                            <p:fltVal val="0.5"/>
                                          </p:val>
                                        </p:tav>
                                        <p:tav tm="100000">
                                          <p:val>
                                            <p:fltVal val="1"/>
                                          </p:val>
                                        </p:tav>
                                      </p:tavLst>
                                    </p:anim>
                                    <p:anim calcmode="lin" valueType="num">
                                      <p:cBhvr>
                                        <p:cTn id="919" dur="664" tmFilter="0, 0; 0.125,0.2665; 0.25,0.4; 0.375,0.465; 0.5,0.5;  0.625,0.535; 0.75,0.6; 0.875,0.7335; 1,1">
                                          <p:stCondLst>
                                            <p:cond delay="664"/>
                                          </p:stCondLst>
                                        </p:cTn>
                                        <p:tgtEl>
                                          <p:spTgt spid="469"/>
                                        </p:tgtEl>
                                        <p:attrNameLst>
                                          <p:attrName>ppt_y</p:attrName>
                                        </p:attrNameLst>
                                      </p:cBhvr>
                                      <p:tavLst>
                                        <p:tav tm="0" fmla="#ppt_y-sin(pi*$)/9">
                                          <p:val>
                                            <p:fltVal val="0"/>
                                          </p:val>
                                        </p:tav>
                                        <p:tav tm="100000">
                                          <p:val>
                                            <p:fltVal val="1"/>
                                          </p:val>
                                        </p:tav>
                                      </p:tavLst>
                                    </p:anim>
                                    <p:anim calcmode="lin" valueType="num">
                                      <p:cBhvr>
                                        <p:cTn id="920" dur="332" tmFilter="0, 0; 0.125,0.2665; 0.25,0.4; 0.375,0.465; 0.5,0.5;  0.625,0.535; 0.75,0.6; 0.875,0.7335; 1,1">
                                          <p:stCondLst>
                                            <p:cond delay="1324"/>
                                          </p:stCondLst>
                                        </p:cTn>
                                        <p:tgtEl>
                                          <p:spTgt spid="469"/>
                                        </p:tgtEl>
                                        <p:attrNameLst>
                                          <p:attrName>ppt_y</p:attrName>
                                        </p:attrNameLst>
                                      </p:cBhvr>
                                      <p:tavLst>
                                        <p:tav tm="0" fmla="#ppt_y-sin(pi*$)/27">
                                          <p:val>
                                            <p:fltVal val="0"/>
                                          </p:val>
                                        </p:tav>
                                        <p:tav tm="100000">
                                          <p:val>
                                            <p:fltVal val="1"/>
                                          </p:val>
                                        </p:tav>
                                      </p:tavLst>
                                    </p:anim>
                                    <p:anim calcmode="lin" valueType="num">
                                      <p:cBhvr>
                                        <p:cTn id="921" dur="164" tmFilter="0, 0; 0.125,0.2665; 0.25,0.4; 0.375,0.465; 0.5,0.5;  0.625,0.535; 0.75,0.6; 0.875,0.7335; 1,1">
                                          <p:stCondLst>
                                            <p:cond delay="1656"/>
                                          </p:stCondLst>
                                        </p:cTn>
                                        <p:tgtEl>
                                          <p:spTgt spid="469"/>
                                        </p:tgtEl>
                                        <p:attrNameLst>
                                          <p:attrName>ppt_y</p:attrName>
                                        </p:attrNameLst>
                                      </p:cBhvr>
                                      <p:tavLst>
                                        <p:tav tm="0" fmla="#ppt_y-sin(pi*$)/81">
                                          <p:val>
                                            <p:fltVal val="0"/>
                                          </p:val>
                                        </p:tav>
                                        <p:tav tm="100000">
                                          <p:val>
                                            <p:fltVal val="1"/>
                                          </p:val>
                                        </p:tav>
                                      </p:tavLst>
                                    </p:anim>
                                    <p:animScale>
                                      <p:cBhvr>
                                        <p:cTn id="922" dur="26">
                                          <p:stCondLst>
                                            <p:cond delay="650"/>
                                          </p:stCondLst>
                                        </p:cTn>
                                        <p:tgtEl>
                                          <p:spTgt spid="469"/>
                                        </p:tgtEl>
                                      </p:cBhvr>
                                      <p:to x="100000" y="60000"/>
                                    </p:animScale>
                                    <p:animScale>
                                      <p:cBhvr>
                                        <p:cTn id="923" dur="166" decel="50000">
                                          <p:stCondLst>
                                            <p:cond delay="676"/>
                                          </p:stCondLst>
                                        </p:cTn>
                                        <p:tgtEl>
                                          <p:spTgt spid="469"/>
                                        </p:tgtEl>
                                      </p:cBhvr>
                                      <p:to x="100000" y="100000"/>
                                    </p:animScale>
                                    <p:animScale>
                                      <p:cBhvr>
                                        <p:cTn id="924" dur="26">
                                          <p:stCondLst>
                                            <p:cond delay="1312"/>
                                          </p:stCondLst>
                                        </p:cTn>
                                        <p:tgtEl>
                                          <p:spTgt spid="469"/>
                                        </p:tgtEl>
                                      </p:cBhvr>
                                      <p:to x="100000" y="80000"/>
                                    </p:animScale>
                                    <p:animScale>
                                      <p:cBhvr>
                                        <p:cTn id="925" dur="166" decel="50000">
                                          <p:stCondLst>
                                            <p:cond delay="1338"/>
                                          </p:stCondLst>
                                        </p:cTn>
                                        <p:tgtEl>
                                          <p:spTgt spid="469"/>
                                        </p:tgtEl>
                                      </p:cBhvr>
                                      <p:to x="100000" y="100000"/>
                                    </p:animScale>
                                    <p:animScale>
                                      <p:cBhvr>
                                        <p:cTn id="926" dur="26">
                                          <p:stCondLst>
                                            <p:cond delay="1642"/>
                                          </p:stCondLst>
                                        </p:cTn>
                                        <p:tgtEl>
                                          <p:spTgt spid="469"/>
                                        </p:tgtEl>
                                      </p:cBhvr>
                                      <p:to x="100000" y="90000"/>
                                    </p:animScale>
                                    <p:animScale>
                                      <p:cBhvr>
                                        <p:cTn id="927" dur="166" decel="50000">
                                          <p:stCondLst>
                                            <p:cond delay="1668"/>
                                          </p:stCondLst>
                                        </p:cTn>
                                        <p:tgtEl>
                                          <p:spTgt spid="469"/>
                                        </p:tgtEl>
                                      </p:cBhvr>
                                      <p:to x="100000" y="100000"/>
                                    </p:animScale>
                                    <p:animScale>
                                      <p:cBhvr>
                                        <p:cTn id="928" dur="26">
                                          <p:stCondLst>
                                            <p:cond delay="1808"/>
                                          </p:stCondLst>
                                        </p:cTn>
                                        <p:tgtEl>
                                          <p:spTgt spid="469"/>
                                        </p:tgtEl>
                                      </p:cBhvr>
                                      <p:to x="100000" y="95000"/>
                                    </p:animScale>
                                    <p:animScale>
                                      <p:cBhvr>
                                        <p:cTn id="929" dur="166" decel="50000">
                                          <p:stCondLst>
                                            <p:cond delay="1834"/>
                                          </p:stCondLst>
                                        </p:cTn>
                                        <p:tgtEl>
                                          <p:spTgt spid="469"/>
                                        </p:tgtEl>
                                      </p:cBhvr>
                                      <p:to x="100000" y="100000"/>
                                    </p:animScale>
                                  </p:childTnLst>
                                </p:cTn>
                              </p:par>
                            </p:childTnLst>
                          </p:cTn>
                        </p:par>
                      </p:childTnLst>
                    </p:cTn>
                  </p:par>
                </p:childTnLst>
              </p:cTn>
              <p:nextCondLst>
                <p:cond evt="onClick" delay="0">
                  <p:tgtEl>
                    <p:spTgt spid="468"/>
                  </p:tgtEl>
                </p:cond>
              </p:nextCondLst>
            </p:seq>
            <p:seq concurrent="1" nextAc="seek">
              <p:cTn id="930" restart="whenNotActive" fill="hold" evtFilter="cancelBubble" nodeType="interactiveSeq">
                <p:stCondLst>
                  <p:cond evt="onClick" delay="0">
                    <p:tgtEl>
                      <p:spTgt spid="470"/>
                    </p:tgtEl>
                  </p:cond>
                </p:stCondLst>
                <p:endSync evt="end" delay="0">
                  <p:rtn val="all"/>
                </p:endSync>
                <p:childTnLst>
                  <p:par>
                    <p:cTn id="931" fill="hold">
                      <p:stCondLst>
                        <p:cond delay="0"/>
                      </p:stCondLst>
                      <p:childTnLst>
                        <p:par>
                          <p:cTn id="932" fill="hold">
                            <p:stCondLst>
                              <p:cond delay="0"/>
                            </p:stCondLst>
                            <p:childTnLst>
                              <p:par>
                                <p:cTn id="933" presetID="1" presetClass="entr" presetSubtype="0" fill="hold" nodeType="clickEffect">
                                  <p:stCondLst>
                                    <p:cond delay="0"/>
                                  </p:stCondLst>
                                  <p:childTnLst>
                                    <p:set>
                                      <p:cBhvr>
                                        <p:cTn id="934" dur="1" fill="hold">
                                          <p:stCondLst>
                                            <p:cond delay="0"/>
                                          </p:stCondLst>
                                        </p:cTn>
                                        <p:tgtEl>
                                          <p:spTgt spid="471"/>
                                        </p:tgtEl>
                                        <p:attrNameLst>
                                          <p:attrName>style.visibility</p:attrName>
                                        </p:attrNameLst>
                                      </p:cBhvr>
                                      <p:to>
                                        <p:strVal val="visible"/>
                                      </p:to>
                                    </p:set>
                                  </p:childTnLst>
                                </p:cTn>
                              </p:par>
                            </p:childTnLst>
                          </p:cTn>
                        </p:par>
                      </p:childTnLst>
                    </p:cTn>
                  </p:par>
                  <p:par>
                    <p:cTn id="935" fill="hold">
                      <p:stCondLst>
                        <p:cond delay="indefinite"/>
                      </p:stCondLst>
                      <p:childTnLst>
                        <p:par>
                          <p:cTn id="936" fill="hold">
                            <p:stCondLst>
                              <p:cond delay="0"/>
                            </p:stCondLst>
                            <p:childTnLst>
                              <p:par>
                                <p:cTn id="937" presetID="1" presetClass="entr" presetSubtype="0" fill="hold" nodeType="clickEffect">
                                  <p:stCondLst>
                                    <p:cond delay="0"/>
                                  </p:stCondLst>
                                  <p:childTnLst>
                                    <p:set>
                                      <p:cBhvr>
                                        <p:cTn id="938" dur="1" fill="hold">
                                          <p:stCondLst>
                                            <p:cond delay="0"/>
                                          </p:stCondLst>
                                        </p:cTn>
                                        <p:tgtEl>
                                          <p:spTgt spid="472"/>
                                        </p:tgtEl>
                                        <p:attrNameLst>
                                          <p:attrName>style.visibility</p:attrName>
                                        </p:attrNameLst>
                                      </p:cBhvr>
                                      <p:to>
                                        <p:strVal val="visible"/>
                                      </p:to>
                                    </p:set>
                                  </p:childTnLst>
                                </p:cTn>
                              </p:par>
                            </p:childTnLst>
                          </p:cTn>
                        </p:par>
                      </p:childTnLst>
                    </p:cTn>
                  </p:par>
                  <p:par>
                    <p:cTn id="939" fill="hold">
                      <p:stCondLst>
                        <p:cond delay="indefinite"/>
                      </p:stCondLst>
                      <p:childTnLst>
                        <p:par>
                          <p:cTn id="940" fill="hold">
                            <p:stCondLst>
                              <p:cond delay="0"/>
                            </p:stCondLst>
                            <p:childTnLst>
                              <p:par>
                                <p:cTn id="941" presetID="1" presetClass="entr" presetSubtype="0" fill="hold" nodeType="clickEffect">
                                  <p:stCondLst>
                                    <p:cond delay="0"/>
                                  </p:stCondLst>
                                  <p:childTnLst>
                                    <p:set>
                                      <p:cBhvr>
                                        <p:cTn id="942" dur="1" fill="hold">
                                          <p:stCondLst>
                                            <p:cond delay="0"/>
                                          </p:stCondLst>
                                        </p:cTn>
                                        <p:tgtEl>
                                          <p:spTgt spid="473"/>
                                        </p:tgtEl>
                                        <p:attrNameLst>
                                          <p:attrName>style.visibility</p:attrName>
                                        </p:attrNameLst>
                                      </p:cBhvr>
                                      <p:to>
                                        <p:strVal val="visible"/>
                                      </p:to>
                                    </p:set>
                                  </p:childTnLst>
                                </p:cTn>
                              </p:par>
                            </p:childTnLst>
                          </p:cTn>
                        </p:par>
                      </p:childTnLst>
                    </p:cTn>
                  </p:par>
                </p:childTnLst>
              </p:cTn>
              <p:nextCondLst>
                <p:cond evt="onClick" delay="0">
                  <p:tgtEl>
                    <p:spTgt spid="470"/>
                  </p:tgtEl>
                </p:cond>
              </p:nextCondLst>
            </p:seq>
            <p:seq concurrent="1" nextAc="seek">
              <p:cTn id="943" restart="whenNotActive" fill="hold" evtFilter="cancelBubble" nodeType="interactiveSeq">
                <p:stCondLst>
                  <p:cond evt="onClick" delay="0">
                    <p:tgtEl>
                      <p:spTgt spid="473"/>
                    </p:tgtEl>
                  </p:cond>
                </p:stCondLst>
                <p:endSync evt="end" delay="0">
                  <p:rtn val="all"/>
                </p:endSync>
                <p:childTnLst>
                  <p:par>
                    <p:cTn id="944" fill="hold">
                      <p:stCondLst>
                        <p:cond delay="0"/>
                      </p:stCondLst>
                      <p:childTnLst>
                        <p:par>
                          <p:cTn id="945" fill="hold">
                            <p:stCondLst>
                              <p:cond delay="0"/>
                            </p:stCondLst>
                            <p:childTnLst>
                              <p:par>
                                <p:cTn id="946" presetID="26" presetClass="entr" presetSubtype="0" fill="hold" nodeType="clickEffect">
                                  <p:stCondLst>
                                    <p:cond delay="0"/>
                                  </p:stCondLst>
                                  <p:childTnLst>
                                    <p:set>
                                      <p:cBhvr>
                                        <p:cTn id="947" dur="1" fill="hold">
                                          <p:stCondLst>
                                            <p:cond delay="0"/>
                                          </p:stCondLst>
                                        </p:cTn>
                                        <p:tgtEl>
                                          <p:spTgt spid="474"/>
                                        </p:tgtEl>
                                        <p:attrNameLst>
                                          <p:attrName>style.visibility</p:attrName>
                                        </p:attrNameLst>
                                      </p:cBhvr>
                                      <p:to>
                                        <p:strVal val="visible"/>
                                      </p:to>
                                    </p:set>
                                    <p:animEffect transition="in" filter="wipe(down)">
                                      <p:cBhvr>
                                        <p:cTn id="948" dur="580">
                                          <p:stCondLst>
                                            <p:cond delay="0"/>
                                          </p:stCondLst>
                                        </p:cTn>
                                        <p:tgtEl>
                                          <p:spTgt spid="474"/>
                                        </p:tgtEl>
                                      </p:cBhvr>
                                    </p:animEffect>
                                    <p:anim calcmode="lin" valueType="num">
                                      <p:cBhvr>
                                        <p:cTn id="949" dur="1822" tmFilter="0,0; 0.14,0.36; 0.43,0.73; 0.71,0.91; 1.0,1.0">
                                          <p:stCondLst>
                                            <p:cond delay="0"/>
                                          </p:stCondLst>
                                        </p:cTn>
                                        <p:tgtEl>
                                          <p:spTgt spid="474"/>
                                        </p:tgtEl>
                                        <p:attrNameLst>
                                          <p:attrName>ppt_x</p:attrName>
                                        </p:attrNameLst>
                                      </p:cBhvr>
                                      <p:tavLst>
                                        <p:tav tm="0">
                                          <p:val>
                                            <p:strVal val="#ppt_x-0.25"/>
                                          </p:val>
                                        </p:tav>
                                        <p:tav tm="100000">
                                          <p:val>
                                            <p:strVal val="#ppt_x"/>
                                          </p:val>
                                        </p:tav>
                                      </p:tavLst>
                                    </p:anim>
                                    <p:anim calcmode="lin" valueType="num">
                                      <p:cBhvr>
                                        <p:cTn id="950" dur="664" tmFilter="0.0,0.0; 0.25,0.07; 0.50,0.2; 0.75,0.467; 1.0,1.0">
                                          <p:stCondLst>
                                            <p:cond delay="0"/>
                                          </p:stCondLst>
                                        </p:cTn>
                                        <p:tgtEl>
                                          <p:spTgt spid="474"/>
                                        </p:tgtEl>
                                        <p:attrNameLst>
                                          <p:attrName>ppt_y</p:attrName>
                                        </p:attrNameLst>
                                      </p:cBhvr>
                                      <p:tavLst>
                                        <p:tav tm="0" fmla="#ppt_y-sin(pi*$)/3">
                                          <p:val>
                                            <p:fltVal val="0.5"/>
                                          </p:val>
                                        </p:tav>
                                        <p:tav tm="100000">
                                          <p:val>
                                            <p:fltVal val="1"/>
                                          </p:val>
                                        </p:tav>
                                      </p:tavLst>
                                    </p:anim>
                                    <p:anim calcmode="lin" valueType="num">
                                      <p:cBhvr>
                                        <p:cTn id="951" dur="664" tmFilter="0, 0; 0.125,0.2665; 0.25,0.4; 0.375,0.465; 0.5,0.5;  0.625,0.535; 0.75,0.6; 0.875,0.7335; 1,1">
                                          <p:stCondLst>
                                            <p:cond delay="664"/>
                                          </p:stCondLst>
                                        </p:cTn>
                                        <p:tgtEl>
                                          <p:spTgt spid="474"/>
                                        </p:tgtEl>
                                        <p:attrNameLst>
                                          <p:attrName>ppt_y</p:attrName>
                                        </p:attrNameLst>
                                      </p:cBhvr>
                                      <p:tavLst>
                                        <p:tav tm="0" fmla="#ppt_y-sin(pi*$)/9">
                                          <p:val>
                                            <p:fltVal val="0"/>
                                          </p:val>
                                        </p:tav>
                                        <p:tav tm="100000">
                                          <p:val>
                                            <p:fltVal val="1"/>
                                          </p:val>
                                        </p:tav>
                                      </p:tavLst>
                                    </p:anim>
                                    <p:anim calcmode="lin" valueType="num">
                                      <p:cBhvr>
                                        <p:cTn id="952" dur="332" tmFilter="0, 0; 0.125,0.2665; 0.25,0.4; 0.375,0.465; 0.5,0.5;  0.625,0.535; 0.75,0.6; 0.875,0.7335; 1,1">
                                          <p:stCondLst>
                                            <p:cond delay="1324"/>
                                          </p:stCondLst>
                                        </p:cTn>
                                        <p:tgtEl>
                                          <p:spTgt spid="474"/>
                                        </p:tgtEl>
                                        <p:attrNameLst>
                                          <p:attrName>ppt_y</p:attrName>
                                        </p:attrNameLst>
                                      </p:cBhvr>
                                      <p:tavLst>
                                        <p:tav tm="0" fmla="#ppt_y-sin(pi*$)/27">
                                          <p:val>
                                            <p:fltVal val="0"/>
                                          </p:val>
                                        </p:tav>
                                        <p:tav tm="100000">
                                          <p:val>
                                            <p:fltVal val="1"/>
                                          </p:val>
                                        </p:tav>
                                      </p:tavLst>
                                    </p:anim>
                                    <p:anim calcmode="lin" valueType="num">
                                      <p:cBhvr>
                                        <p:cTn id="953" dur="164" tmFilter="0, 0; 0.125,0.2665; 0.25,0.4; 0.375,0.465; 0.5,0.5;  0.625,0.535; 0.75,0.6; 0.875,0.7335; 1,1">
                                          <p:stCondLst>
                                            <p:cond delay="1656"/>
                                          </p:stCondLst>
                                        </p:cTn>
                                        <p:tgtEl>
                                          <p:spTgt spid="474"/>
                                        </p:tgtEl>
                                        <p:attrNameLst>
                                          <p:attrName>ppt_y</p:attrName>
                                        </p:attrNameLst>
                                      </p:cBhvr>
                                      <p:tavLst>
                                        <p:tav tm="0" fmla="#ppt_y-sin(pi*$)/81">
                                          <p:val>
                                            <p:fltVal val="0"/>
                                          </p:val>
                                        </p:tav>
                                        <p:tav tm="100000">
                                          <p:val>
                                            <p:fltVal val="1"/>
                                          </p:val>
                                        </p:tav>
                                      </p:tavLst>
                                    </p:anim>
                                    <p:animScale>
                                      <p:cBhvr>
                                        <p:cTn id="954" dur="26">
                                          <p:stCondLst>
                                            <p:cond delay="650"/>
                                          </p:stCondLst>
                                        </p:cTn>
                                        <p:tgtEl>
                                          <p:spTgt spid="474"/>
                                        </p:tgtEl>
                                      </p:cBhvr>
                                      <p:to x="100000" y="60000"/>
                                    </p:animScale>
                                    <p:animScale>
                                      <p:cBhvr>
                                        <p:cTn id="955" dur="166" decel="50000">
                                          <p:stCondLst>
                                            <p:cond delay="676"/>
                                          </p:stCondLst>
                                        </p:cTn>
                                        <p:tgtEl>
                                          <p:spTgt spid="474"/>
                                        </p:tgtEl>
                                      </p:cBhvr>
                                      <p:to x="100000" y="100000"/>
                                    </p:animScale>
                                    <p:animScale>
                                      <p:cBhvr>
                                        <p:cTn id="956" dur="26">
                                          <p:stCondLst>
                                            <p:cond delay="1312"/>
                                          </p:stCondLst>
                                        </p:cTn>
                                        <p:tgtEl>
                                          <p:spTgt spid="474"/>
                                        </p:tgtEl>
                                      </p:cBhvr>
                                      <p:to x="100000" y="80000"/>
                                    </p:animScale>
                                    <p:animScale>
                                      <p:cBhvr>
                                        <p:cTn id="957" dur="166" decel="50000">
                                          <p:stCondLst>
                                            <p:cond delay="1338"/>
                                          </p:stCondLst>
                                        </p:cTn>
                                        <p:tgtEl>
                                          <p:spTgt spid="474"/>
                                        </p:tgtEl>
                                      </p:cBhvr>
                                      <p:to x="100000" y="100000"/>
                                    </p:animScale>
                                    <p:animScale>
                                      <p:cBhvr>
                                        <p:cTn id="958" dur="26">
                                          <p:stCondLst>
                                            <p:cond delay="1642"/>
                                          </p:stCondLst>
                                        </p:cTn>
                                        <p:tgtEl>
                                          <p:spTgt spid="474"/>
                                        </p:tgtEl>
                                      </p:cBhvr>
                                      <p:to x="100000" y="90000"/>
                                    </p:animScale>
                                    <p:animScale>
                                      <p:cBhvr>
                                        <p:cTn id="959" dur="166" decel="50000">
                                          <p:stCondLst>
                                            <p:cond delay="1668"/>
                                          </p:stCondLst>
                                        </p:cTn>
                                        <p:tgtEl>
                                          <p:spTgt spid="474"/>
                                        </p:tgtEl>
                                      </p:cBhvr>
                                      <p:to x="100000" y="100000"/>
                                    </p:animScale>
                                    <p:animScale>
                                      <p:cBhvr>
                                        <p:cTn id="960" dur="26">
                                          <p:stCondLst>
                                            <p:cond delay="1808"/>
                                          </p:stCondLst>
                                        </p:cTn>
                                        <p:tgtEl>
                                          <p:spTgt spid="474"/>
                                        </p:tgtEl>
                                      </p:cBhvr>
                                      <p:to x="100000" y="95000"/>
                                    </p:animScale>
                                    <p:animScale>
                                      <p:cBhvr>
                                        <p:cTn id="961" dur="166" decel="50000">
                                          <p:stCondLst>
                                            <p:cond delay="1834"/>
                                          </p:stCondLst>
                                        </p:cTn>
                                        <p:tgtEl>
                                          <p:spTgt spid="474"/>
                                        </p:tgtEl>
                                      </p:cBhvr>
                                      <p:to x="100000" y="100000"/>
                                    </p:animScale>
                                  </p:childTnLst>
                                </p:cTn>
                              </p:par>
                            </p:childTnLst>
                          </p:cTn>
                        </p:par>
                      </p:childTnLst>
                    </p:cTn>
                  </p:par>
                </p:childTnLst>
              </p:cTn>
              <p:nextCondLst>
                <p:cond evt="onClick" delay="0">
                  <p:tgtEl>
                    <p:spTgt spid="47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B14D0461-17B4-4736-95F3-B482AEF04FC5}"/>
              </a:ext>
            </a:extLst>
          </p:cNvPr>
          <p:cNvGrpSpPr/>
          <p:nvPr/>
        </p:nvGrpSpPr>
        <p:grpSpPr>
          <a:xfrm>
            <a:off x="1699260" y="-228600"/>
            <a:ext cx="5265420" cy="4937760"/>
            <a:chOff x="1699260" y="-228600"/>
            <a:chExt cx="5265420" cy="4937760"/>
          </a:xfrm>
        </p:grpSpPr>
        <p:grpSp>
          <p:nvGrpSpPr>
            <p:cNvPr id="5" name="مجموعة 4">
              <a:extLst>
                <a:ext uri="{FF2B5EF4-FFF2-40B4-BE49-F238E27FC236}">
                  <a16:creationId xmlns:a16="http://schemas.microsoft.com/office/drawing/2014/main" id="{0A86B94A-BDC0-4B7D-8447-9606ECC1493E}"/>
                </a:ext>
              </a:extLst>
            </p:cNvPr>
            <p:cNvGrpSpPr/>
            <p:nvPr/>
          </p:nvGrpSpPr>
          <p:grpSpPr>
            <a:xfrm>
              <a:off x="1699260" y="-228600"/>
              <a:ext cx="5265420" cy="4937760"/>
              <a:chOff x="1752600" y="-266700"/>
              <a:chExt cx="5265420" cy="4937760"/>
            </a:xfrm>
            <a:effectLst>
              <a:outerShdw blurRad="50800" dist="38100" dir="18900000" algn="bl" rotWithShape="0">
                <a:prstClr val="black">
                  <a:alpha val="40000"/>
                </a:prstClr>
              </a:outerShdw>
            </a:effectLst>
          </p:grpSpPr>
          <p:pic>
            <p:nvPicPr>
              <p:cNvPr id="2052" name="Picture 4">
                <a:extLst>
                  <a:ext uri="{FF2B5EF4-FFF2-40B4-BE49-F238E27FC236}">
                    <a16:creationId xmlns:a16="http://schemas.microsoft.com/office/drawing/2014/main" id="{2609CA82-6768-4FBC-94D9-E6578CC97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6700"/>
                <a:ext cx="5265420" cy="493776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FBAB4B4D-EEA6-4228-8732-B55224A7A189}"/>
                  </a:ext>
                </a:extLst>
              </p:cNvPr>
              <p:cNvSpPr/>
              <p:nvPr/>
            </p:nvSpPr>
            <p:spPr>
              <a:xfrm rot="21395545">
                <a:off x="3916680" y="4206239"/>
                <a:ext cx="1684020" cy="213360"/>
              </a:xfrm>
              <a:prstGeom prst="rect">
                <a:avLst/>
              </a:prstGeom>
              <a:solidFill>
                <a:srgbClr val="D7BA75"/>
              </a:solidFill>
              <a:ln>
                <a:solidFill>
                  <a:srgbClr val="D7BA7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6" name="مربع نص 5">
              <a:extLst>
                <a:ext uri="{FF2B5EF4-FFF2-40B4-BE49-F238E27FC236}">
                  <a16:creationId xmlns:a16="http://schemas.microsoft.com/office/drawing/2014/main" id="{99CF7E4D-659F-48C5-8EAB-CBB230BA51EF}"/>
                </a:ext>
              </a:extLst>
            </p:cNvPr>
            <p:cNvSpPr txBox="1"/>
            <p:nvPr/>
          </p:nvSpPr>
          <p:spPr>
            <a:xfrm rot="21280993">
              <a:off x="3185160" y="2501100"/>
              <a:ext cx="2293620" cy="1200329"/>
            </a:xfrm>
            <a:prstGeom prst="rect">
              <a:avLst/>
            </a:prstGeom>
            <a:noFill/>
          </p:spPr>
          <p:txBody>
            <a:bodyPr wrap="square" rtlCol="1">
              <a:spAutoFit/>
            </a:bodyPr>
            <a:lstStyle/>
            <a:p>
              <a:pPr algn="ctr"/>
              <a:r>
                <a:rPr lang="ar-SA" sz="3600" dirty="0">
                  <a:solidFill>
                    <a:schemeClr val="bg2">
                      <a:lumMod val="75000"/>
                    </a:schemeClr>
                  </a:solidFill>
                </a:rPr>
                <a:t>ماهي الطريقة العلمية؟</a:t>
              </a:r>
            </a:p>
          </p:txBody>
        </p:sp>
      </p:grpSp>
    </p:spTree>
    <p:extLst>
      <p:ext uri="{BB962C8B-B14F-4D97-AF65-F5344CB8AC3E}">
        <p14:creationId xmlns:p14="http://schemas.microsoft.com/office/powerpoint/2010/main" val="365936998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81" name="Google Shape;92;p13">
            <a:extLst>
              <a:ext uri="{FF2B5EF4-FFF2-40B4-BE49-F238E27FC236}">
                <a16:creationId xmlns:a16="http://schemas.microsoft.com/office/drawing/2014/main" id="{5F82B8D0-9610-4A03-B851-AEA02E0BC89C}"/>
              </a:ext>
            </a:extLst>
          </p:cNvPr>
          <p:cNvSpPr/>
          <p:nvPr/>
        </p:nvSpPr>
        <p:spPr>
          <a:xfrm>
            <a:off x="6913517" y="3608252"/>
            <a:ext cx="770424" cy="971551"/>
          </a:xfrm>
          <a:custGeom>
            <a:avLst/>
            <a:gdLst/>
            <a:ahLst/>
            <a:cxnLst/>
            <a:rect l="l" t="t" r="r" b="b"/>
            <a:pathLst>
              <a:path w="702970" h="914401" extrusionOk="0">
                <a:moveTo>
                  <a:pt x="210046" y="0"/>
                </a:moveTo>
                <a:lnTo>
                  <a:pt x="510084" y="0"/>
                </a:lnTo>
                <a:lnTo>
                  <a:pt x="585730" y="302587"/>
                </a:lnTo>
                <a:lnTo>
                  <a:pt x="600023" y="314379"/>
                </a:lnTo>
                <a:cubicBezTo>
                  <a:pt x="663629" y="377985"/>
                  <a:pt x="702970" y="465856"/>
                  <a:pt x="702970" y="562916"/>
                </a:cubicBezTo>
                <a:cubicBezTo>
                  <a:pt x="702970" y="757036"/>
                  <a:pt x="545605" y="914401"/>
                  <a:pt x="351485" y="914401"/>
                </a:cubicBezTo>
                <a:cubicBezTo>
                  <a:pt x="157365" y="914401"/>
                  <a:pt x="0" y="757036"/>
                  <a:pt x="0" y="562916"/>
                </a:cubicBezTo>
                <a:cubicBezTo>
                  <a:pt x="0" y="465856"/>
                  <a:pt x="39341" y="377985"/>
                  <a:pt x="102948" y="314379"/>
                </a:cubicBezTo>
                <a:lnTo>
                  <a:pt x="138859" y="284749"/>
                </a:lnTo>
                <a:close/>
              </a:path>
            </a:pathLst>
          </a:custGeom>
          <a:solidFill>
            <a:schemeClr val="accent3">
              <a:lumMod val="60000"/>
              <a:lumOff val="40000"/>
            </a:schemeClr>
          </a:solidFill>
          <a:ln>
            <a:noFill/>
          </a:ln>
        </p:spPr>
        <p:txBody>
          <a:bodyPr spcFirstLastPara="1" wrap="square" lIns="91425" tIns="45700" rIns="91425" bIns="45700" anchor="ctr" anchorCtr="0">
            <a:noAutofit/>
          </a:bodyPr>
          <a:lstStyle/>
          <a:p>
            <a:pPr algn="ctr" rtl="1"/>
            <a:endParaRPr sz="1800">
              <a:solidFill>
                <a:srgbClr val="FFFFFF"/>
              </a:solidFill>
              <a:latin typeface="Calibri"/>
              <a:ea typeface="Calibri"/>
              <a:cs typeface="Calibri"/>
              <a:sym typeface="Calibri"/>
            </a:endParaRPr>
          </a:p>
        </p:txBody>
      </p:sp>
      <p:sp>
        <p:nvSpPr>
          <p:cNvPr id="71" name="Google Shape;84;p13">
            <a:extLst>
              <a:ext uri="{FF2B5EF4-FFF2-40B4-BE49-F238E27FC236}">
                <a16:creationId xmlns:a16="http://schemas.microsoft.com/office/drawing/2014/main" id="{4EA4FF0F-79BD-40CA-9E4F-28A780021C53}"/>
              </a:ext>
            </a:extLst>
          </p:cNvPr>
          <p:cNvSpPr/>
          <p:nvPr/>
        </p:nvSpPr>
        <p:spPr>
          <a:xfrm>
            <a:off x="6378264" y="2113473"/>
            <a:ext cx="770424" cy="971551"/>
          </a:xfrm>
          <a:custGeom>
            <a:avLst/>
            <a:gdLst/>
            <a:ahLst/>
            <a:cxnLst/>
            <a:rect l="l" t="t" r="r" b="b"/>
            <a:pathLst>
              <a:path w="702970" h="914401" extrusionOk="0">
                <a:moveTo>
                  <a:pt x="210046" y="0"/>
                </a:moveTo>
                <a:lnTo>
                  <a:pt x="510084" y="0"/>
                </a:lnTo>
                <a:lnTo>
                  <a:pt x="585730" y="302587"/>
                </a:lnTo>
                <a:lnTo>
                  <a:pt x="600023" y="314379"/>
                </a:lnTo>
                <a:cubicBezTo>
                  <a:pt x="663629" y="377985"/>
                  <a:pt x="702970" y="465856"/>
                  <a:pt x="702970" y="562916"/>
                </a:cubicBezTo>
                <a:cubicBezTo>
                  <a:pt x="702970" y="757036"/>
                  <a:pt x="545605" y="914401"/>
                  <a:pt x="351485" y="914401"/>
                </a:cubicBezTo>
                <a:cubicBezTo>
                  <a:pt x="157365" y="914401"/>
                  <a:pt x="0" y="757036"/>
                  <a:pt x="0" y="562916"/>
                </a:cubicBezTo>
                <a:cubicBezTo>
                  <a:pt x="0" y="465856"/>
                  <a:pt x="39341" y="377985"/>
                  <a:pt x="102948" y="314379"/>
                </a:cubicBezTo>
                <a:lnTo>
                  <a:pt x="138859" y="284749"/>
                </a:lnTo>
                <a:close/>
              </a:path>
            </a:pathLst>
          </a:custGeom>
          <a:solidFill>
            <a:schemeClr val="accent3">
              <a:lumMod val="60000"/>
              <a:lumOff val="40000"/>
            </a:schemeClr>
          </a:solidFill>
          <a:ln>
            <a:solidFill>
              <a:srgbClr val="FFFF00"/>
            </a:solidFill>
          </a:ln>
        </p:spPr>
        <p:txBody>
          <a:bodyPr spcFirstLastPara="1" wrap="square" lIns="91425" tIns="45700" rIns="91425" bIns="45700" anchor="ctr" anchorCtr="0">
            <a:noAutofit/>
          </a:bodyPr>
          <a:lstStyle/>
          <a:p>
            <a:pPr algn="ctr" rtl="1"/>
            <a:endParaRPr sz="1800" dirty="0">
              <a:solidFill>
                <a:srgbClr val="FFFFFF"/>
              </a:solidFill>
              <a:latin typeface="Calibri"/>
              <a:ea typeface="Calibri"/>
              <a:cs typeface="Calibri"/>
              <a:sym typeface="Calibri"/>
            </a:endParaRPr>
          </a:p>
        </p:txBody>
      </p:sp>
      <p:grpSp>
        <p:nvGrpSpPr>
          <p:cNvPr id="1196" name="Google Shape;1196;p43"/>
          <p:cNvGrpSpPr/>
          <p:nvPr/>
        </p:nvGrpSpPr>
        <p:grpSpPr>
          <a:xfrm rot="8999937">
            <a:off x="90938" y="921582"/>
            <a:ext cx="1503570" cy="572809"/>
            <a:chOff x="193975" y="1518050"/>
            <a:chExt cx="6948325" cy="2647075"/>
          </a:xfrm>
        </p:grpSpPr>
        <p:sp>
          <p:nvSpPr>
            <p:cNvPr id="1197" name="Google Shape;1197;p43"/>
            <p:cNvSpPr/>
            <p:nvPr/>
          </p:nvSpPr>
          <p:spPr>
            <a:xfrm>
              <a:off x="856025" y="1949525"/>
              <a:ext cx="5390925" cy="1671850"/>
            </a:xfrm>
            <a:custGeom>
              <a:avLst/>
              <a:gdLst/>
              <a:ahLst/>
              <a:cxnLst/>
              <a:rect l="l" t="t" r="r" b="b"/>
              <a:pathLst>
                <a:path w="215637" h="66874" extrusionOk="0">
                  <a:moveTo>
                    <a:pt x="5549" y="1"/>
                  </a:moveTo>
                  <a:lnTo>
                    <a:pt x="0" y="35562"/>
                  </a:lnTo>
                  <a:cubicBezTo>
                    <a:pt x="59017" y="41363"/>
                    <a:pt x="117528" y="50946"/>
                    <a:pt x="175032" y="64313"/>
                  </a:cubicBezTo>
                  <a:cubicBezTo>
                    <a:pt x="181146" y="65898"/>
                    <a:pt x="187260" y="66874"/>
                    <a:pt x="193375" y="66874"/>
                  </a:cubicBezTo>
                  <a:cubicBezTo>
                    <a:pt x="194070" y="66874"/>
                    <a:pt x="194765" y="66861"/>
                    <a:pt x="195460" y="66835"/>
                  </a:cubicBezTo>
                  <a:cubicBezTo>
                    <a:pt x="202522" y="66331"/>
                    <a:pt x="208827" y="62548"/>
                    <a:pt x="212610" y="56495"/>
                  </a:cubicBezTo>
                  <a:cubicBezTo>
                    <a:pt x="215637" y="50442"/>
                    <a:pt x="213367" y="41615"/>
                    <a:pt x="207062" y="39093"/>
                  </a:cubicBezTo>
                  <a:lnTo>
                    <a:pt x="209836" y="37832"/>
                  </a:lnTo>
                  <a:lnTo>
                    <a:pt x="5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3"/>
            <p:cNvSpPr/>
            <p:nvPr/>
          </p:nvSpPr>
          <p:spPr>
            <a:xfrm>
              <a:off x="414650" y="1621675"/>
              <a:ext cx="6645675" cy="2493775"/>
            </a:xfrm>
            <a:custGeom>
              <a:avLst/>
              <a:gdLst/>
              <a:ahLst/>
              <a:cxnLst/>
              <a:rect l="l" t="t" r="r" b="b"/>
              <a:pathLst>
                <a:path w="265827" h="99751" extrusionOk="0">
                  <a:moveTo>
                    <a:pt x="2523" y="0"/>
                  </a:moveTo>
                  <a:lnTo>
                    <a:pt x="6558" y="3783"/>
                  </a:lnTo>
                  <a:lnTo>
                    <a:pt x="204288" y="43380"/>
                  </a:lnTo>
                  <a:cubicBezTo>
                    <a:pt x="212863" y="45145"/>
                    <a:pt x="221943" y="47163"/>
                    <a:pt x="229509" y="52207"/>
                  </a:cubicBezTo>
                  <a:cubicBezTo>
                    <a:pt x="236823" y="57251"/>
                    <a:pt x="242119" y="66330"/>
                    <a:pt x="239597" y="75157"/>
                  </a:cubicBezTo>
                  <a:cubicBezTo>
                    <a:pt x="237075" y="83732"/>
                    <a:pt x="228248" y="88777"/>
                    <a:pt x="219420" y="89785"/>
                  </a:cubicBezTo>
                  <a:cubicBezTo>
                    <a:pt x="218413" y="89872"/>
                    <a:pt x="217409" y="89912"/>
                    <a:pt x="216408" y="89912"/>
                  </a:cubicBezTo>
                  <a:cubicBezTo>
                    <a:pt x="208636" y="89912"/>
                    <a:pt x="201040" y="87480"/>
                    <a:pt x="193443" y="85246"/>
                  </a:cubicBezTo>
                  <a:cubicBezTo>
                    <a:pt x="135103" y="68142"/>
                    <a:pt x="74804" y="57568"/>
                    <a:pt x="13961" y="57568"/>
                  </a:cubicBezTo>
                  <a:cubicBezTo>
                    <a:pt x="9311" y="57568"/>
                    <a:pt x="4657" y="57630"/>
                    <a:pt x="1" y="57755"/>
                  </a:cubicBezTo>
                  <a:lnTo>
                    <a:pt x="218159" y="97856"/>
                  </a:lnTo>
                  <a:cubicBezTo>
                    <a:pt x="223654" y="98833"/>
                    <a:pt x="229444" y="99750"/>
                    <a:pt x="235044" y="99750"/>
                  </a:cubicBezTo>
                  <a:cubicBezTo>
                    <a:pt x="241010" y="99750"/>
                    <a:pt x="246759" y="98709"/>
                    <a:pt x="251703" y="95586"/>
                  </a:cubicBezTo>
                  <a:cubicBezTo>
                    <a:pt x="262548" y="89029"/>
                    <a:pt x="265826" y="73896"/>
                    <a:pt x="261791" y="62043"/>
                  </a:cubicBezTo>
                  <a:cubicBezTo>
                    <a:pt x="257504" y="50189"/>
                    <a:pt x="246911" y="41362"/>
                    <a:pt x="235309" y="36318"/>
                  </a:cubicBezTo>
                  <a:cubicBezTo>
                    <a:pt x="223960" y="31274"/>
                    <a:pt x="211098" y="29508"/>
                    <a:pt x="198740" y="27743"/>
                  </a:cubicBezTo>
                  <a:lnTo>
                    <a:pt x="2523" y="0"/>
                  </a:ln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3"/>
            <p:cNvSpPr/>
            <p:nvPr/>
          </p:nvSpPr>
          <p:spPr>
            <a:xfrm>
              <a:off x="193975" y="1518050"/>
              <a:ext cx="6948325" cy="2647075"/>
            </a:xfrm>
            <a:custGeom>
              <a:avLst/>
              <a:gdLst/>
              <a:ahLst/>
              <a:cxnLst/>
              <a:rect l="l" t="t" r="r" b="b"/>
              <a:pathLst>
                <a:path w="277933" h="105883" extrusionOk="0">
                  <a:moveTo>
                    <a:pt x="243884" y="60135"/>
                  </a:moveTo>
                  <a:cubicBezTo>
                    <a:pt x="246406" y="68205"/>
                    <a:pt x="244893" y="77033"/>
                    <a:pt x="240101" y="83842"/>
                  </a:cubicBezTo>
                  <a:lnTo>
                    <a:pt x="239849" y="84094"/>
                  </a:lnTo>
                  <a:cubicBezTo>
                    <a:pt x="241867" y="76024"/>
                    <a:pt x="243128" y="67953"/>
                    <a:pt x="243884" y="60135"/>
                  </a:cubicBezTo>
                  <a:close/>
                  <a:moveTo>
                    <a:pt x="27218" y="16191"/>
                  </a:moveTo>
                  <a:cubicBezTo>
                    <a:pt x="27516" y="16191"/>
                    <a:pt x="27858" y="16212"/>
                    <a:pt x="28248" y="16251"/>
                  </a:cubicBezTo>
                  <a:cubicBezTo>
                    <a:pt x="39093" y="18017"/>
                    <a:pt x="49937" y="19530"/>
                    <a:pt x="60782" y="21295"/>
                  </a:cubicBezTo>
                  <a:cubicBezTo>
                    <a:pt x="80707" y="24322"/>
                    <a:pt x="100631" y="27600"/>
                    <a:pt x="120303" y="31383"/>
                  </a:cubicBezTo>
                  <a:cubicBezTo>
                    <a:pt x="157882" y="38445"/>
                    <a:pt x="195461" y="45003"/>
                    <a:pt x="233039" y="51560"/>
                  </a:cubicBezTo>
                  <a:cubicBezTo>
                    <a:pt x="238336" y="52569"/>
                    <a:pt x="239345" y="53578"/>
                    <a:pt x="239849" y="58874"/>
                  </a:cubicBezTo>
                  <a:cubicBezTo>
                    <a:pt x="239849" y="60135"/>
                    <a:pt x="239849" y="61396"/>
                    <a:pt x="239849" y="62657"/>
                  </a:cubicBezTo>
                  <a:cubicBezTo>
                    <a:pt x="239345" y="71232"/>
                    <a:pt x="237327" y="79807"/>
                    <a:pt x="233292" y="87373"/>
                  </a:cubicBezTo>
                  <a:cubicBezTo>
                    <a:pt x="232039" y="89699"/>
                    <a:pt x="231548" y="90502"/>
                    <a:pt x="230108" y="90502"/>
                  </a:cubicBezTo>
                  <a:cubicBezTo>
                    <a:pt x="229518" y="90502"/>
                    <a:pt x="228769" y="90367"/>
                    <a:pt x="227743" y="90147"/>
                  </a:cubicBezTo>
                  <a:cubicBezTo>
                    <a:pt x="218411" y="88382"/>
                    <a:pt x="209080" y="86364"/>
                    <a:pt x="199748" y="84851"/>
                  </a:cubicBezTo>
                  <a:cubicBezTo>
                    <a:pt x="191678" y="83338"/>
                    <a:pt x="183355" y="82077"/>
                    <a:pt x="175032" y="81068"/>
                  </a:cubicBezTo>
                  <a:cubicBezTo>
                    <a:pt x="162926" y="79302"/>
                    <a:pt x="150820" y="78041"/>
                    <a:pt x="138714" y="76276"/>
                  </a:cubicBezTo>
                  <a:cubicBezTo>
                    <a:pt x="124086" y="74006"/>
                    <a:pt x="109710" y="70980"/>
                    <a:pt x="95335" y="67953"/>
                  </a:cubicBezTo>
                  <a:cubicBezTo>
                    <a:pt x="83229" y="65179"/>
                    <a:pt x="70871" y="63414"/>
                    <a:pt x="58512" y="61144"/>
                  </a:cubicBezTo>
                  <a:cubicBezTo>
                    <a:pt x="45650" y="58622"/>
                    <a:pt x="32787" y="56100"/>
                    <a:pt x="19925" y="53830"/>
                  </a:cubicBezTo>
                  <a:cubicBezTo>
                    <a:pt x="19673" y="52569"/>
                    <a:pt x="19925" y="51308"/>
                    <a:pt x="20934" y="50551"/>
                  </a:cubicBezTo>
                  <a:cubicBezTo>
                    <a:pt x="24969" y="45507"/>
                    <a:pt x="26987" y="39202"/>
                    <a:pt x="26987" y="32897"/>
                  </a:cubicBezTo>
                  <a:cubicBezTo>
                    <a:pt x="27239" y="28105"/>
                    <a:pt x="26734" y="23313"/>
                    <a:pt x="25726" y="18521"/>
                  </a:cubicBezTo>
                  <a:cubicBezTo>
                    <a:pt x="25299" y="16815"/>
                    <a:pt x="25594" y="16191"/>
                    <a:pt x="27218" y="16191"/>
                  </a:cubicBezTo>
                  <a:close/>
                  <a:moveTo>
                    <a:pt x="247163" y="55847"/>
                  </a:moveTo>
                  <a:cubicBezTo>
                    <a:pt x="253720" y="57108"/>
                    <a:pt x="259269" y="61648"/>
                    <a:pt x="262043" y="67701"/>
                  </a:cubicBezTo>
                  <a:cubicBezTo>
                    <a:pt x="264313" y="71736"/>
                    <a:pt x="263809" y="76528"/>
                    <a:pt x="261287" y="80059"/>
                  </a:cubicBezTo>
                  <a:cubicBezTo>
                    <a:pt x="256999" y="85860"/>
                    <a:pt x="250442" y="89895"/>
                    <a:pt x="243380" y="91156"/>
                  </a:cubicBezTo>
                  <a:cubicBezTo>
                    <a:pt x="243158" y="91230"/>
                    <a:pt x="242958" y="91261"/>
                    <a:pt x="242774" y="91261"/>
                  </a:cubicBezTo>
                  <a:cubicBezTo>
                    <a:pt x="242328" y="91261"/>
                    <a:pt x="241971" y="91082"/>
                    <a:pt x="241614" y="90904"/>
                  </a:cubicBezTo>
                  <a:cubicBezTo>
                    <a:pt x="240858" y="90399"/>
                    <a:pt x="241362" y="89643"/>
                    <a:pt x="241614" y="89138"/>
                  </a:cubicBezTo>
                  <a:cubicBezTo>
                    <a:pt x="244641" y="84599"/>
                    <a:pt x="246911" y="79555"/>
                    <a:pt x="247920" y="74258"/>
                  </a:cubicBezTo>
                  <a:cubicBezTo>
                    <a:pt x="249181" y="68205"/>
                    <a:pt x="248928" y="61900"/>
                    <a:pt x="247163" y="55847"/>
                  </a:cubicBezTo>
                  <a:close/>
                  <a:moveTo>
                    <a:pt x="19783" y="4601"/>
                  </a:moveTo>
                  <a:cubicBezTo>
                    <a:pt x="19986" y="4601"/>
                    <a:pt x="20201" y="4617"/>
                    <a:pt x="20429" y="4650"/>
                  </a:cubicBezTo>
                  <a:cubicBezTo>
                    <a:pt x="21438" y="4650"/>
                    <a:pt x="22195" y="4902"/>
                    <a:pt x="22951" y="5154"/>
                  </a:cubicBezTo>
                  <a:lnTo>
                    <a:pt x="141741" y="25078"/>
                  </a:lnTo>
                  <a:cubicBezTo>
                    <a:pt x="160152" y="28105"/>
                    <a:pt x="178563" y="31383"/>
                    <a:pt x="196974" y="34410"/>
                  </a:cubicBezTo>
                  <a:cubicBezTo>
                    <a:pt x="212106" y="37184"/>
                    <a:pt x="227743" y="39202"/>
                    <a:pt x="242875" y="41976"/>
                  </a:cubicBezTo>
                  <a:cubicBezTo>
                    <a:pt x="253973" y="43742"/>
                    <a:pt x="263556" y="50551"/>
                    <a:pt x="268853" y="60639"/>
                  </a:cubicBezTo>
                  <a:cubicBezTo>
                    <a:pt x="275158" y="72493"/>
                    <a:pt x="273392" y="83338"/>
                    <a:pt x="263052" y="92417"/>
                  </a:cubicBezTo>
                  <a:cubicBezTo>
                    <a:pt x="259521" y="95696"/>
                    <a:pt x="255486" y="98218"/>
                    <a:pt x="251198" y="99731"/>
                  </a:cubicBezTo>
                  <a:cubicBezTo>
                    <a:pt x="247552" y="101250"/>
                    <a:pt x="243632" y="102037"/>
                    <a:pt x="239713" y="102037"/>
                  </a:cubicBezTo>
                  <a:cubicBezTo>
                    <a:pt x="237125" y="102037"/>
                    <a:pt x="234538" y="101694"/>
                    <a:pt x="232031" y="100992"/>
                  </a:cubicBezTo>
                  <a:cubicBezTo>
                    <a:pt x="230013" y="100488"/>
                    <a:pt x="227995" y="100235"/>
                    <a:pt x="226230" y="99983"/>
                  </a:cubicBezTo>
                  <a:lnTo>
                    <a:pt x="122573" y="81068"/>
                  </a:lnTo>
                  <a:lnTo>
                    <a:pt x="122573" y="81320"/>
                  </a:lnTo>
                  <a:lnTo>
                    <a:pt x="13115" y="61648"/>
                  </a:lnTo>
                  <a:cubicBezTo>
                    <a:pt x="11098" y="61144"/>
                    <a:pt x="9080" y="60891"/>
                    <a:pt x="7315" y="60387"/>
                  </a:cubicBezTo>
                  <a:cubicBezTo>
                    <a:pt x="6306" y="60135"/>
                    <a:pt x="6054" y="58622"/>
                    <a:pt x="6558" y="57613"/>
                  </a:cubicBezTo>
                  <a:cubicBezTo>
                    <a:pt x="7188" y="56562"/>
                    <a:pt x="7994" y="56037"/>
                    <a:pt x="9121" y="56037"/>
                  </a:cubicBezTo>
                  <a:cubicBezTo>
                    <a:pt x="9346" y="56037"/>
                    <a:pt x="9584" y="56058"/>
                    <a:pt x="9837" y="56100"/>
                  </a:cubicBezTo>
                  <a:cubicBezTo>
                    <a:pt x="14376" y="56856"/>
                    <a:pt x="19168" y="57361"/>
                    <a:pt x="23960" y="58369"/>
                  </a:cubicBezTo>
                  <a:cubicBezTo>
                    <a:pt x="45902" y="63161"/>
                    <a:pt x="67844" y="66440"/>
                    <a:pt x="89534" y="70475"/>
                  </a:cubicBezTo>
                  <a:cubicBezTo>
                    <a:pt x="95082" y="71484"/>
                    <a:pt x="100631" y="72493"/>
                    <a:pt x="106180" y="74006"/>
                  </a:cubicBezTo>
                  <a:cubicBezTo>
                    <a:pt x="116016" y="76276"/>
                    <a:pt x="125852" y="78294"/>
                    <a:pt x="135940" y="79555"/>
                  </a:cubicBezTo>
                  <a:cubicBezTo>
                    <a:pt x="149559" y="81572"/>
                    <a:pt x="162926" y="83086"/>
                    <a:pt x="176545" y="84851"/>
                  </a:cubicBezTo>
                  <a:cubicBezTo>
                    <a:pt x="195461" y="87121"/>
                    <a:pt x="214124" y="90652"/>
                    <a:pt x="232535" y="95696"/>
                  </a:cubicBezTo>
                  <a:lnTo>
                    <a:pt x="233796" y="95696"/>
                  </a:lnTo>
                  <a:cubicBezTo>
                    <a:pt x="234668" y="95760"/>
                    <a:pt x="235536" y="95791"/>
                    <a:pt x="236400" y="95791"/>
                  </a:cubicBezTo>
                  <a:cubicBezTo>
                    <a:pt x="245779" y="95791"/>
                    <a:pt x="254611" y="92074"/>
                    <a:pt x="261539" y="85608"/>
                  </a:cubicBezTo>
                  <a:cubicBezTo>
                    <a:pt x="267844" y="79302"/>
                    <a:pt x="268853" y="69466"/>
                    <a:pt x="263556" y="62152"/>
                  </a:cubicBezTo>
                  <a:cubicBezTo>
                    <a:pt x="260530" y="58117"/>
                    <a:pt x="256495" y="54839"/>
                    <a:pt x="251703" y="52821"/>
                  </a:cubicBezTo>
                  <a:cubicBezTo>
                    <a:pt x="245902" y="50299"/>
                    <a:pt x="239597" y="48533"/>
                    <a:pt x="233544" y="47777"/>
                  </a:cubicBezTo>
                  <a:lnTo>
                    <a:pt x="147794" y="32644"/>
                  </a:lnTo>
                  <a:cubicBezTo>
                    <a:pt x="121564" y="27853"/>
                    <a:pt x="95335" y="22304"/>
                    <a:pt x="68853" y="18521"/>
                  </a:cubicBezTo>
                  <a:cubicBezTo>
                    <a:pt x="54225" y="16503"/>
                    <a:pt x="39849" y="14233"/>
                    <a:pt x="25221" y="11711"/>
                  </a:cubicBezTo>
                  <a:cubicBezTo>
                    <a:pt x="23456" y="11459"/>
                    <a:pt x="21438" y="10955"/>
                    <a:pt x="19420" y="10450"/>
                  </a:cubicBezTo>
                  <a:cubicBezTo>
                    <a:pt x="17655" y="9946"/>
                    <a:pt x="16898" y="8685"/>
                    <a:pt x="17403" y="6415"/>
                  </a:cubicBezTo>
                  <a:cubicBezTo>
                    <a:pt x="17622" y="5317"/>
                    <a:pt x="18416" y="4601"/>
                    <a:pt x="19783" y="4601"/>
                  </a:cubicBezTo>
                  <a:close/>
                  <a:moveTo>
                    <a:pt x="16428" y="0"/>
                  </a:moveTo>
                  <a:cubicBezTo>
                    <a:pt x="14225" y="0"/>
                    <a:pt x="13152" y="1235"/>
                    <a:pt x="13368" y="3389"/>
                  </a:cubicBezTo>
                  <a:cubicBezTo>
                    <a:pt x="13368" y="6415"/>
                    <a:pt x="13115" y="9694"/>
                    <a:pt x="12863" y="12720"/>
                  </a:cubicBezTo>
                  <a:cubicBezTo>
                    <a:pt x="12863" y="13729"/>
                    <a:pt x="13620" y="14486"/>
                    <a:pt x="14629" y="14486"/>
                  </a:cubicBezTo>
                  <a:cubicBezTo>
                    <a:pt x="15133" y="14486"/>
                    <a:pt x="15890" y="14486"/>
                    <a:pt x="16646" y="14233"/>
                  </a:cubicBezTo>
                  <a:cubicBezTo>
                    <a:pt x="16793" y="14215"/>
                    <a:pt x="16942" y="14206"/>
                    <a:pt x="17091" y="14206"/>
                  </a:cubicBezTo>
                  <a:cubicBezTo>
                    <a:pt x="18986" y="14206"/>
                    <a:pt x="20970" y="15660"/>
                    <a:pt x="21438" y="17764"/>
                  </a:cubicBezTo>
                  <a:cubicBezTo>
                    <a:pt x="21943" y="19782"/>
                    <a:pt x="22447" y="21800"/>
                    <a:pt x="22951" y="24069"/>
                  </a:cubicBezTo>
                  <a:cubicBezTo>
                    <a:pt x="23708" y="28861"/>
                    <a:pt x="23456" y="34158"/>
                    <a:pt x="22195" y="38950"/>
                  </a:cubicBezTo>
                  <a:cubicBezTo>
                    <a:pt x="21690" y="42228"/>
                    <a:pt x="20177" y="45255"/>
                    <a:pt x="18159" y="47777"/>
                  </a:cubicBezTo>
                  <a:cubicBezTo>
                    <a:pt x="16125" y="50218"/>
                    <a:pt x="14090" y="52168"/>
                    <a:pt x="10996" y="52168"/>
                  </a:cubicBezTo>
                  <a:cubicBezTo>
                    <a:pt x="10255" y="52168"/>
                    <a:pt x="9453" y="52056"/>
                    <a:pt x="8576" y="51812"/>
                  </a:cubicBezTo>
                  <a:cubicBezTo>
                    <a:pt x="8241" y="51738"/>
                    <a:pt x="7906" y="51702"/>
                    <a:pt x="7577" y="51702"/>
                  </a:cubicBezTo>
                  <a:cubicBezTo>
                    <a:pt x="5674" y="51702"/>
                    <a:pt x="3961" y="52904"/>
                    <a:pt x="3531" y="54839"/>
                  </a:cubicBezTo>
                  <a:lnTo>
                    <a:pt x="3279" y="55595"/>
                  </a:lnTo>
                  <a:cubicBezTo>
                    <a:pt x="1" y="61900"/>
                    <a:pt x="2018" y="63414"/>
                    <a:pt x="7819" y="64422"/>
                  </a:cubicBezTo>
                  <a:cubicBezTo>
                    <a:pt x="39849" y="70223"/>
                    <a:pt x="72132" y="76024"/>
                    <a:pt x="104162" y="81824"/>
                  </a:cubicBezTo>
                  <a:lnTo>
                    <a:pt x="117781" y="84094"/>
                  </a:lnTo>
                  <a:lnTo>
                    <a:pt x="118033" y="83842"/>
                  </a:lnTo>
                  <a:lnTo>
                    <a:pt x="224212" y="103262"/>
                  </a:lnTo>
                  <a:cubicBezTo>
                    <a:pt x="227239" y="103514"/>
                    <a:pt x="230265" y="104271"/>
                    <a:pt x="233039" y="105280"/>
                  </a:cubicBezTo>
                  <a:cubicBezTo>
                    <a:pt x="233593" y="105649"/>
                    <a:pt x="234147" y="105883"/>
                    <a:pt x="234800" y="105883"/>
                  </a:cubicBezTo>
                  <a:cubicBezTo>
                    <a:pt x="235039" y="105883"/>
                    <a:pt x="235291" y="105852"/>
                    <a:pt x="235561" y="105784"/>
                  </a:cubicBezTo>
                  <a:cubicBezTo>
                    <a:pt x="236234" y="105816"/>
                    <a:pt x="236907" y="105832"/>
                    <a:pt x="237579" y="105832"/>
                  </a:cubicBezTo>
                  <a:cubicBezTo>
                    <a:pt x="242199" y="105832"/>
                    <a:pt x="246795" y="105087"/>
                    <a:pt x="251198" y="103766"/>
                  </a:cubicBezTo>
                  <a:cubicBezTo>
                    <a:pt x="258512" y="101244"/>
                    <a:pt x="265322" y="96452"/>
                    <a:pt x="270366" y="90399"/>
                  </a:cubicBezTo>
                  <a:cubicBezTo>
                    <a:pt x="277932" y="80563"/>
                    <a:pt x="277932" y="69971"/>
                    <a:pt x="272384" y="59378"/>
                  </a:cubicBezTo>
                  <a:cubicBezTo>
                    <a:pt x="266835" y="48029"/>
                    <a:pt x="255990" y="39958"/>
                    <a:pt x="243380" y="38193"/>
                  </a:cubicBezTo>
                  <a:cubicBezTo>
                    <a:pt x="210845" y="32644"/>
                    <a:pt x="178311" y="27348"/>
                    <a:pt x="146028" y="21800"/>
                  </a:cubicBezTo>
                  <a:lnTo>
                    <a:pt x="35057" y="3389"/>
                  </a:lnTo>
                  <a:cubicBezTo>
                    <a:pt x="29257" y="2380"/>
                    <a:pt x="23456" y="1371"/>
                    <a:pt x="17655" y="110"/>
                  </a:cubicBezTo>
                  <a:cubicBezTo>
                    <a:pt x="17213" y="36"/>
                    <a:pt x="16804" y="0"/>
                    <a:pt x="16428"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3"/>
            <p:cNvSpPr/>
            <p:nvPr/>
          </p:nvSpPr>
          <p:spPr>
            <a:xfrm>
              <a:off x="2831775" y="2333650"/>
              <a:ext cx="3068400" cy="687775"/>
            </a:xfrm>
            <a:custGeom>
              <a:avLst/>
              <a:gdLst/>
              <a:ahLst/>
              <a:cxnLst/>
              <a:rect l="l" t="t" r="r" b="b"/>
              <a:pathLst>
                <a:path w="122736" h="27511" extrusionOk="0">
                  <a:moveTo>
                    <a:pt x="2446" y="0"/>
                  </a:moveTo>
                  <a:cubicBezTo>
                    <a:pt x="784" y="0"/>
                    <a:pt x="0" y="557"/>
                    <a:pt x="163" y="1534"/>
                  </a:cubicBezTo>
                  <a:cubicBezTo>
                    <a:pt x="668" y="4308"/>
                    <a:pt x="3442" y="3804"/>
                    <a:pt x="4955" y="4056"/>
                  </a:cubicBezTo>
                  <a:cubicBezTo>
                    <a:pt x="23871" y="8091"/>
                    <a:pt x="42786" y="11874"/>
                    <a:pt x="61449" y="15909"/>
                  </a:cubicBezTo>
                  <a:lnTo>
                    <a:pt x="61449" y="15657"/>
                  </a:lnTo>
                  <a:lnTo>
                    <a:pt x="115674" y="26754"/>
                  </a:lnTo>
                  <a:cubicBezTo>
                    <a:pt x="117439" y="27259"/>
                    <a:pt x="119457" y="27511"/>
                    <a:pt x="121474" y="27511"/>
                  </a:cubicBezTo>
                  <a:cubicBezTo>
                    <a:pt x="121727" y="27259"/>
                    <a:pt x="121979" y="27006"/>
                    <a:pt x="122231" y="26754"/>
                  </a:cubicBezTo>
                  <a:cubicBezTo>
                    <a:pt x="122735" y="25998"/>
                    <a:pt x="122483" y="25241"/>
                    <a:pt x="121979" y="24989"/>
                  </a:cubicBezTo>
                  <a:cubicBezTo>
                    <a:pt x="121222" y="24232"/>
                    <a:pt x="120213" y="23728"/>
                    <a:pt x="119205" y="23476"/>
                  </a:cubicBezTo>
                  <a:cubicBezTo>
                    <a:pt x="115926" y="22971"/>
                    <a:pt x="113152" y="22467"/>
                    <a:pt x="110125" y="21710"/>
                  </a:cubicBezTo>
                  <a:cubicBezTo>
                    <a:pt x="81878" y="16162"/>
                    <a:pt x="53883" y="10361"/>
                    <a:pt x="25636" y="4812"/>
                  </a:cubicBezTo>
                  <a:cubicBezTo>
                    <a:pt x="19079" y="3551"/>
                    <a:pt x="12521" y="1786"/>
                    <a:pt x="5964" y="525"/>
                  </a:cubicBezTo>
                  <a:cubicBezTo>
                    <a:pt x="4534" y="168"/>
                    <a:pt x="3358" y="0"/>
                    <a:pt x="244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3"/>
            <p:cNvSpPr/>
            <p:nvPr/>
          </p:nvSpPr>
          <p:spPr>
            <a:xfrm>
              <a:off x="3939250" y="2755375"/>
              <a:ext cx="1986150" cy="466350"/>
            </a:xfrm>
            <a:custGeom>
              <a:avLst/>
              <a:gdLst/>
              <a:ahLst/>
              <a:cxnLst/>
              <a:rect l="l" t="t" r="r" b="b"/>
              <a:pathLst>
                <a:path w="79446" h="18654" extrusionOk="0">
                  <a:moveTo>
                    <a:pt x="2508" y="0"/>
                  </a:moveTo>
                  <a:cubicBezTo>
                    <a:pt x="1332" y="0"/>
                    <a:pt x="0" y="686"/>
                    <a:pt x="0" y="1562"/>
                  </a:cubicBezTo>
                  <a:cubicBezTo>
                    <a:pt x="252" y="3076"/>
                    <a:pt x="1261" y="3580"/>
                    <a:pt x="2775" y="3832"/>
                  </a:cubicBezTo>
                  <a:lnTo>
                    <a:pt x="31022" y="9381"/>
                  </a:lnTo>
                  <a:cubicBezTo>
                    <a:pt x="33796" y="9885"/>
                    <a:pt x="36570" y="10390"/>
                    <a:pt x="39597" y="10894"/>
                  </a:cubicBezTo>
                  <a:lnTo>
                    <a:pt x="39344" y="11146"/>
                  </a:lnTo>
                  <a:lnTo>
                    <a:pt x="71627" y="17704"/>
                  </a:lnTo>
                  <a:cubicBezTo>
                    <a:pt x="72888" y="17956"/>
                    <a:pt x="74149" y="18208"/>
                    <a:pt x="75662" y="18460"/>
                  </a:cubicBezTo>
                  <a:cubicBezTo>
                    <a:pt x="76249" y="18591"/>
                    <a:pt x="76785" y="18653"/>
                    <a:pt x="77257" y="18653"/>
                  </a:cubicBezTo>
                  <a:cubicBezTo>
                    <a:pt x="78613" y="18653"/>
                    <a:pt x="79445" y="18134"/>
                    <a:pt x="79445" y="17199"/>
                  </a:cubicBezTo>
                  <a:cubicBezTo>
                    <a:pt x="79193" y="15182"/>
                    <a:pt x="77428" y="14929"/>
                    <a:pt x="75914" y="14677"/>
                  </a:cubicBezTo>
                  <a:lnTo>
                    <a:pt x="75410" y="14677"/>
                  </a:lnTo>
                  <a:lnTo>
                    <a:pt x="7062" y="806"/>
                  </a:lnTo>
                  <a:cubicBezTo>
                    <a:pt x="5801" y="554"/>
                    <a:pt x="4288" y="301"/>
                    <a:pt x="3027" y="49"/>
                  </a:cubicBezTo>
                  <a:cubicBezTo>
                    <a:pt x="2861" y="16"/>
                    <a:pt x="2686" y="0"/>
                    <a:pt x="2508"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3"/>
            <p:cNvSpPr/>
            <p:nvPr/>
          </p:nvSpPr>
          <p:spPr>
            <a:xfrm>
              <a:off x="1209100" y="2053575"/>
              <a:ext cx="1374550" cy="307825"/>
            </a:xfrm>
            <a:custGeom>
              <a:avLst/>
              <a:gdLst/>
              <a:ahLst/>
              <a:cxnLst/>
              <a:rect l="l" t="t" r="r" b="b"/>
              <a:pathLst>
                <a:path w="54982" h="12313" extrusionOk="0">
                  <a:moveTo>
                    <a:pt x="3027" y="0"/>
                  </a:moveTo>
                  <a:cubicBezTo>
                    <a:pt x="2271" y="0"/>
                    <a:pt x="1514" y="126"/>
                    <a:pt x="757" y="379"/>
                  </a:cubicBezTo>
                  <a:cubicBezTo>
                    <a:pt x="253" y="631"/>
                    <a:pt x="1" y="883"/>
                    <a:pt x="253" y="1387"/>
                  </a:cubicBezTo>
                  <a:cubicBezTo>
                    <a:pt x="253" y="1640"/>
                    <a:pt x="253" y="2144"/>
                    <a:pt x="505" y="2396"/>
                  </a:cubicBezTo>
                  <a:cubicBezTo>
                    <a:pt x="1514" y="3405"/>
                    <a:pt x="2775" y="3657"/>
                    <a:pt x="4036" y="3657"/>
                  </a:cubicBezTo>
                  <a:lnTo>
                    <a:pt x="26735" y="7945"/>
                  </a:lnTo>
                  <a:lnTo>
                    <a:pt x="26735" y="7693"/>
                  </a:lnTo>
                  <a:lnTo>
                    <a:pt x="50694" y="12232"/>
                  </a:lnTo>
                  <a:cubicBezTo>
                    <a:pt x="51199" y="12232"/>
                    <a:pt x="51703" y="12313"/>
                    <a:pt x="52191" y="12313"/>
                  </a:cubicBezTo>
                  <a:cubicBezTo>
                    <a:pt x="52924" y="12313"/>
                    <a:pt x="53620" y="12131"/>
                    <a:pt x="54225" y="11223"/>
                  </a:cubicBezTo>
                  <a:cubicBezTo>
                    <a:pt x="54982" y="9962"/>
                    <a:pt x="53469" y="9206"/>
                    <a:pt x="51199" y="8701"/>
                  </a:cubicBezTo>
                  <a:cubicBezTo>
                    <a:pt x="35814" y="5927"/>
                    <a:pt x="20682" y="3153"/>
                    <a:pt x="5297" y="379"/>
                  </a:cubicBezTo>
                  <a:cubicBezTo>
                    <a:pt x="4541" y="126"/>
                    <a:pt x="3784" y="0"/>
                    <a:pt x="3027"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3"/>
            <p:cNvSpPr/>
            <p:nvPr/>
          </p:nvSpPr>
          <p:spPr>
            <a:xfrm>
              <a:off x="5439875" y="3254700"/>
              <a:ext cx="479225" cy="151350"/>
            </a:xfrm>
            <a:custGeom>
              <a:avLst/>
              <a:gdLst/>
              <a:ahLst/>
              <a:cxnLst/>
              <a:rect l="l" t="t" r="r" b="b"/>
              <a:pathLst>
                <a:path w="19169" h="6054" extrusionOk="0">
                  <a:moveTo>
                    <a:pt x="1261" y="0"/>
                  </a:moveTo>
                  <a:cubicBezTo>
                    <a:pt x="757" y="0"/>
                    <a:pt x="0" y="505"/>
                    <a:pt x="0" y="1261"/>
                  </a:cubicBezTo>
                  <a:cubicBezTo>
                    <a:pt x="0" y="1766"/>
                    <a:pt x="253" y="2522"/>
                    <a:pt x="757" y="2775"/>
                  </a:cubicBezTo>
                  <a:cubicBezTo>
                    <a:pt x="3279" y="4540"/>
                    <a:pt x="6306" y="4288"/>
                    <a:pt x="8575" y="5045"/>
                  </a:cubicBezTo>
                  <a:cubicBezTo>
                    <a:pt x="10593" y="5717"/>
                    <a:pt x="12723" y="6053"/>
                    <a:pt x="14815" y="6053"/>
                  </a:cubicBezTo>
                  <a:cubicBezTo>
                    <a:pt x="15861" y="6053"/>
                    <a:pt x="16898" y="5969"/>
                    <a:pt x="17907" y="5801"/>
                  </a:cubicBezTo>
                  <a:cubicBezTo>
                    <a:pt x="18664" y="5549"/>
                    <a:pt x="19168" y="5045"/>
                    <a:pt x="19168" y="4540"/>
                  </a:cubicBezTo>
                  <a:cubicBezTo>
                    <a:pt x="19168" y="3784"/>
                    <a:pt x="18664" y="3027"/>
                    <a:pt x="18159" y="3027"/>
                  </a:cubicBezTo>
                  <a:cubicBezTo>
                    <a:pt x="12611" y="2018"/>
                    <a:pt x="6810" y="1009"/>
                    <a:pt x="126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43"/>
          <p:cNvGrpSpPr/>
          <p:nvPr/>
        </p:nvGrpSpPr>
        <p:grpSpPr>
          <a:xfrm rot="1837958">
            <a:off x="7877176" y="-712732"/>
            <a:ext cx="1408190" cy="1754192"/>
            <a:chOff x="1728250" y="237500"/>
            <a:chExt cx="4090750" cy="5095875"/>
          </a:xfrm>
        </p:grpSpPr>
        <p:sp>
          <p:nvSpPr>
            <p:cNvPr id="1205" name="Google Shape;1205;p43"/>
            <p:cNvSpPr/>
            <p:nvPr/>
          </p:nvSpPr>
          <p:spPr>
            <a:xfrm>
              <a:off x="2543350" y="635125"/>
              <a:ext cx="1511550" cy="862950"/>
            </a:xfrm>
            <a:custGeom>
              <a:avLst/>
              <a:gdLst/>
              <a:ahLst/>
              <a:cxnLst/>
              <a:rect l="l" t="t" r="r" b="b"/>
              <a:pathLst>
                <a:path w="60462" h="34518" extrusionOk="0">
                  <a:moveTo>
                    <a:pt x="52885" y="1"/>
                  </a:moveTo>
                  <a:cubicBezTo>
                    <a:pt x="52196" y="1"/>
                    <a:pt x="51507" y="116"/>
                    <a:pt x="50819" y="345"/>
                  </a:cubicBezTo>
                  <a:cubicBezTo>
                    <a:pt x="37196" y="2182"/>
                    <a:pt x="23726" y="4937"/>
                    <a:pt x="10562" y="8305"/>
                  </a:cubicBezTo>
                  <a:cubicBezTo>
                    <a:pt x="7960" y="8611"/>
                    <a:pt x="5511" y="9835"/>
                    <a:pt x="3521" y="11519"/>
                  </a:cubicBezTo>
                  <a:cubicBezTo>
                    <a:pt x="2347" y="12791"/>
                    <a:pt x="1673" y="14563"/>
                    <a:pt x="1859" y="16155"/>
                  </a:cubicBezTo>
                  <a:lnTo>
                    <a:pt x="1859" y="16155"/>
                  </a:lnTo>
                  <a:lnTo>
                    <a:pt x="0" y="12438"/>
                  </a:lnTo>
                  <a:lnTo>
                    <a:pt x="0" y="12438"/>
                  </a:lnTo>
                  <a:cubicBezTo>
                    <a:pt x="1531" y="18866"/>
                    <a:pt x="3062" y="25448"/>
                    <a:pt x="4439" y="32030"/>
                  </a:cubicBezTo>
                  <a:cubicBezTo>
                    <a:pt x="4592" y="32796"/>
                    <a:pt x="5051" y="33561"/>
                    <a:pt x="5664" y="34173"/>
                  </a:cubicBezTo>
                  <a:cubicBezTo>
                    <a:pt x="6123" y="34403"/>
                    <a:pt x="6659" y="34518"/>
                    <a:pt x="7194" y="34518"/>
                  </a:cubicBezTo>
                  <a:cubicBezTo>
                    <a:pt x="7730" y="34518"/>
                    <a:pt x="8266" y="34403"/>
                    <a:pt x="8725" y="34173"/>
                  </a:cubicBezTo>
                  <a:lnTo>
                    <a:pt x="53727" y="19785"/>
                  </a:lnTo>
                  <a:cubicBezTo>
                    <a:pt x="55258" y="19479"/>
                    <a:pt x="56635" y="18713"/>
                    <a:pt x="57860" y="17948"/>
                  </a:cubicBezTo>
                  <a:cubicBezTo>
                    <a:pt x="60462" y="15499"/>
                    <a:pt x="60003" y="11213"/>
                    <a:pt x="59390" y="7692"/>
                  </a:cubicBezTo>
                  <a:cubicBezTo>
                    <a:pt x="58778" y="4784"/>
                    <a:pt x="57707" y="1264"/>
                    <a:pt x="54951" y="345"/>
                  </a:cubicBezTo>
                  <a:cubicBezTo>
                    <a:pt x="54263" y="116"/>
                    <a:pt x="53574" y="1"/>
                    <a:pt x="52885" y="1"/>
                  </a:cubicBezTo>
                  <a:close/>
                </a:path>
              </a:pathLst>
            </a:custGeom>
            <a:solidFill>
              <a:srgbClr val="FFD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3"/>
            <p:cNvSpPr/>
            <p:nvPr/>
          </p:nvSpPr>
          <p:spPr>
            <a:xfrm>
              <a:off x="2215300" y="1074950"/>
              <a:ext cx="3087100" cy="3647625"/>
            </a:xfrm>
            <a:custGeom>
              <a:avLst/>
              <a:gdLst/>
              <a:ahLst/>
              <a:cxnLst/>
              <a:rect l="l" t="t" r="r" b="b"/>
              <a:pathLst>
                <a:path w="123484" h="145905" extrusionOk="0">
                  <a:moveTo>
                    <a:pt x="86722" y="0"/>
                  </a:moveTo>
                  <a:cubicBezTo>
                    <a:pt x="82926" y="0"/>
                    <a:pt x="78979" y="2150"/>
                    <a:pt x="75574" y="4029"/>
                  </a:cubicBezTo>
                  <a:cubicBezTo>
                    <a:pt x="61645" y="11835"/>
                    <a:pt x="46338" y="16580"/>
                    <a:pt x="30419" y="18264"/>
                  </a:cubicBezTo>
                  <a:cubicBezTo>
                    <a:pt x="29238" y="18384"/>
                    <a:pt x="28102" y="18437"/>
                    <a:pt x="27000" y="18437"/>
                  </a:cubicBezTo>
                  <a:cubicBezTo>
                    <a:pt x="21108" y="18437"/>
                    <a:pt x="16194" y="16943"/>
                    <a:pt x="10520" y="16427"/>
                  </a:cubicBezTo>
                  <a:cubicBezTo>
                    <a:pt x="9864" y="16372"/>
                    <a:pt x="9258" y="16345"/>
                    <a:pt x="8700" y="16345"/>
                  </a:cubicBezTo>
                  <a:cubicBezTo>
                    <a:pt x="0" y="16345"/>
                    <a:pt x="2681" y="22886"/>
                    <a:pt x="4550" y="30509"/>
                  </a:cubicBezTo>
                  <a:cubicBezTo>
                    <a:pt x="12969" y="65409"/>
                    <a:pt x="21388" y="100308"/>
                    <a:pt x="29807" y="135208"/>
                  </a:cubicBezTo>
                  <a:cubicBezTo>
                    <a:pt x="30725" y="139035"/>
                    <a:pt x="31950" y="143014"/>
                    <a:pt x="35317" y="144851"/>
                  </a:cubicBezTo>
                  <a:cubicBezTo>
                    <a:pt x="36669" y="145647"/>
                    <a:pt x="38228" y="145905"/>
                    <a:pt x="39843" y="145905"/>
                  </a:cubicBezTo>
                  <a:cubicBezTo>
                    <a:pt x="41336" y="145905"/>
                    <a:pt x="42877" y="145684"/>
                    <a:pt x="44348" y="145463"/>
                  </a:cubicBezTo>
                  <a:lnTo>
                    <a:pt x="123484" y="132300"/>
                  </a:lnTo>
                  <a:cubicBezTo>
                    <a:pt x="114912" y="92655"/>
                    <a:pt x="106187" y="53010"/>
                    <a:pt x="97615" y="13366"/>
                  </a:cubicBezTo>
                  <a:cubicBezTo>
                    <a:pt x="96544" y="8315"/>
                    <a:pt x="94860" y="2651"/>
                    <a:pt x="90115" y="661"/>
                  </a:cubicBezTo>
                  <a:cubicBezTo>
                    <a:pt x="89011" y="198"/>
                    <a:pt x="87873" y="0"/>
                    <a:pt x="86722"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3"/>
            <p:cNvSpPr/>
            <p:nvPr/>
          </p:nvSpPr>
          <p:spPr>
            <a:xfrm>
              <a:off x="1781825" y="811050"/>
              <a:ext cx="3773150" cy="4359700"/>
            </a:xfrm>
            <a:custGeom>
              <a:avLst/>
              <a:gdLst/>
              <a:ahLst/>
              <a:cxnLst/>
              <a:rect l="l" t="t" r="r" b="b"/>
              <a:pathLst>
                <a:path w="150926" h="174388" extrusionOk="0">
                  <a:moveTo>
                    <a:pt x="93575" y="6324"/>
                  </a:moveTo>
                  <a:cubicBezTo>
                    <a:pt x="92400" y="6791"/>
                    <a:pt x="91299" y="7447"/>
                    <a:pt x="90311" y="8309"/>
                  </a:cubicBezTo>
                  <a:cubicBezTo>
                    <a:pt x="91391" y="7642"/>
                    <a:pt x="92478" y="6974"/>
                    <a:pt x="93575" y="6324"/>
                  </a:cubicBezTo>
                  <a:close/>
                  <a:moveTo>
                    <a:pt x="1" y="24534"/>
                  </a:moveTo>
                  <a:cubicBezTo>
                    <a:pt x="2" y="24539"/>
                    <a:pt x="3" y="24543"/>
                    <a:pt x="5" y="24547"/>
                  </a:cubicBezTo>
                  <a:lnTo>
                    <a:pt x="5" y="24547"/>
                  </a:lnTo>
                  <a:cubicBezTo>
                    <a:pt x="3" y="24543"/>
                    <a:pt x="2" y="24539"/>
                    <a:pt x="1" y="24534"/>
                  </a:cubicBezTo>
                  <a:close/>
                  <a:moveTo>
                    <a:pt x="111768" y="0"/>
                  </a:moveTo>
                  <a:cubicBezTo>
                    <a:pt x="110105" y="0"/>
                    <a:pt x="108440" y="174"/>
                    <a:pt x="106842" y="502"/>
                  </a:cubicBezTo>
                  <a:cubicBezTo>
                    <a:pt x="102111" y="1594"/>
                    <a:pt x="97765" y="3839"/>
                    <a:pt x="93575" y="6324"/>
                  </a:cubicBezTo>
                  <a:lnTo>
                    <a:pt x="93575" y="6324"/>
                  </a:lnTo>
                  <a:cubicBezTo>
                    <a:pt x="95131" y="5704"/>
                    <a:pt x="96816" y="5415"/>
                    <a:pt x="98538" y="5415"/>
                  </a:cubicBezTo>
                  <a:cubicBezTo>
                    <a:pt x="103373" y="5415"/>
                    <a:pt x="108502" y="7697"/>
                    <a:pt x="111893" y="11370"/>
                  </a:cubicBezTo>
                  <a:cubicBezTo>
                    <a:pt x="117250" y="17187"/>
                    <a:pt x="119393" y="25299"/>
                    <a:pt x="121383" y="33106"/>
                  </a:cubicBezTo>
                  <a:cubicBezTo>
                    <a:pt x="128577" y="63107"/>
                    <a:pt x="135772" y="93108"/>
                    <a:pt x="143119" y="123110"/>
                  </a:cubicBezTo>
                  <a:cubicBezTo>
                    <a:pt x="144649" y="129845"/>
                    <a:pt x="146027" y="137498"/>
                    <a:pt x="142047" y="143009"/>
                  </a:cubicBezTo>
                  <a:cubicBezTo>
                    <a:pt x="138527" y="147907"/>
                    <a:pt x="131945" y="149284"/>
                    <a:pt x="125975" y="150356"/>
                  </a:cubicBezTo>
                  <a:lnTo>
                    <a:pt x="68881" y="160458"/>
                  </a:lnTo>
                  <a:cubicBezTo>
                    <a:pt x="65414" y="161061"/>
                    <a:pt x="61836" y="161664"/>
                    <a:pt x="58384" y="161664"/>
                  </a:cubicBezTo>
                  <a:cubicBezTo>
                    <a:pt x="54825" y="161664"/>
                    <a:pt x="51401" y="161023"/>
                    <a:pt x="48370" y="159081"/>
                  </a:cubicBezTo>
                  <a:cubicBezTo>
                    <a:pt x="42400" y="155407"/>
                    <a:pt x="39951" y="147448"/>
                    <a:pt x="38268" y="140406"/>
                  </a:cubicBezTo>
                  <a:cubicBezTo>
                    <a:pt x="29849" y="107497"/>
                    <a:pt x="21583" y="74587"/>
                    <a:pt x="13318" y="41525"/>
                  </a:cubicBezTo>
                  <a:cubicBezTo>
                    <a:pt x="12552" y="38616"/>
                    <a:pt x="11940" y="35249"/>
                    <a:pt x="13471" y="32647"/>
                  </a:cubicBezTo>
                  <a:cubicBezTo>
                    <a:pt x="15155" y="30657"/>
                    <a:pt x="17451" y="29279"/>
                    <a:pt x="20053" y="28820"/>
                  </a:cubicBezTo>
                  <a:cubicBezTo>
                    <a:pt x="26022" y="26830"/>
                    <a:pt x="30308" y="21167"/>
                    <a:pt x="22808" y="19177"/>
                  </a:cubicBezTo>
                  <a:cubicBezTo>
                    <a:pt x="22705" y="19137"/>
                    <a:pt x="22552" y="19118"/>
                    <a:pt x="22355" y="19118"/>
                  </a:cubicBezTo>
                  <a:cubicBezTo>
                    <a:pt x="18970" y="19118"/>
                    <a:pt x="2492" y="24617"/>
                    <a:pt x="252" y="24617"/>
                  </a:cubicBezTo>
                  <a:cubicBezTo>
                    <a:pt x="110" y="24617"/>
                    <a:pt x="25" y="24595"/>
                    <a:pt x="5" y="24547"/>
                  </a:cubicBezTo>
                  <a:lnTo>
                    <a:pt x="5" y="24547"/>
                  </a:lnTo>
                  <a:cubicBezTo>
                    <a:pt x="13933" y="72147"/>
                    <a:pt x="28013" y="119747"/>
                    <a:pt x="42094" y="167500"/>
                  </a:cubicBezTo>
                  <a:cubicBezTo>
                    <a:pt x="42860" y="169949"/>
                    <a:pt x="43931" y="172857"/>
                    <a:pt x="46227" y="173928"/>
                  </a:cubicBezTo>
                  <a:cubicBezTo>
                    <a:pt x="47222" y="174235"/>
                    <a:pt x="48255" y="174388"/>
                    <a:pt x="49289" y="174388"/>
                  </a:cubicBezTo>
                  <a:cubicBezTo>
                    <a:pt x="50322" y="174388"/>
                    <a:pt x="51355" y="174235"/>
                    <a:pt x="52350" y="173928"/>
                  </a:cubicBezTo>
                  <a:lnTo>
                    <a:pt x="142966" y="155101"/>
                  </a:lnTo>
                  <a:cubicBezTo>
                    <a:pt x="144649" y="154795"/>
                    <a:pt x="146333" y="154030"/>
                    <a:pt x="147711" y="153111"/>
                  </a:cubicBezTo>
                  <a:cubicBezTo>
                    <a:pt x="150925" y="150662"/>
                    <a:pt x="150619" y="146070"/>
                    <a:pt x="150160" y="142090"/>
                  </a:cubicBezTo>
                  <a:cubicBezTo>
                    <a:pt x="148323" y="129233"/>
                    <a:pt x="146639" y="116222"/>
                    <a:pt x="144802" y="103364"/>
                  </a:cubicBezTo>
                  <a:cubicBezTo>
                    <a:pt x="140976" y="74740"/>
                    <a:pt x="136996" y="46270"/>
                    <a:pt x="130414" y="18105"/>
                  </a:cubicBezTo>
                  <a:cubicBezTo>
                    <a:pt x="129190" y="13207"/>
                    <a:pt x="127812" y="8003"/>
                    <a:pt x="123985" y="4329"/>
                  </a:cubicBezTo>
                  <a:cubicBezTo>
                    <a:pt x="120847" y="1303"/>
                    <a:pt x="116314" y="0"/>
                    <a:pt x="111768" y="0"/>
                  </a:cubicBezTo>
                  <a:close/>
                </a:path>
              </a:pathLst>
            </a:custGeom>
            <a:solidFill>
              <a:srgbClr val="EDBB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3"/>
            <p:cNvSpPr/>
            <p:nvPr/>
          </p:nvSpPr>
          <p:spPr>
            <a:xfrm>
              <a:off x="1728250" y="237500"/>
              <a:ext cx="4090750" cy="5095875"/>
            </a:xfrm>
            <a:custGeom>
              <a:avLst/>
              <a:gdLst/>
              <a:ahLst/>
              <a:cxnLst/>
              <a:rect l="l" t="t" r="r" b="b"/>
              <a:pathLst>
                <a:path w="163630" h="203835" extrusionOk="0">
                  <a:moveTo>
                    <a:pt x="60558" y="9630"/>
                  </a:moveTo>
                  <a:cubicBezTo>
                    <a:pt x="61075" y="9630"/>
                    <a:pt x="61610" y="9745"/>
                    <a:pt x="62146" y="9974"/>
                  </a:cubicBezTo>
                  <a:cubicBezTo>
                    <a:pt x="63830" y="10587"/>
                    <a:pt x="65208" y="11505"/>
                    <a:pt x="66432" y="12883"/>
                  </a:cubicBezTo>
                  <a:cubicBezTo>
                    <a:pt x="67197" y="13648"/>
                    <a:pt x="68575" y="14413"/>
                    <a:pt x="68269" y="15791"/>
                  </a:cubicBezTo>
                  <a:cubicBezTo>
                    <a:pt x="67963" y="17016"/>
                    <a:pt x="66279" y="16862"/>
                    <a:pt x="65208" y="17169"/>
                  </a:cubicBezTo>
                  <a:cubicBezTo>
                    <a:pt x="61534" y="17934"/>
                    <a:pt x="57707" y="18699"/>
                    <a:pt x="53728" y="19618"/>
                  </a:cubicBezTo>
                  <a:cubicBezTo>
                    <a:pt x="53728" y="15638"/>
                    <a:pt x="55717" y="12117"/>
                    <a:pt x="59085" y="9974"/>
                  </a:cubicBezTo>
                  <a:cubicBezTo>
                    <a:pt x="59544" y="9745"/>
                    <a:pt x="60042" y="9630"/>
                    <a:pt x="60558" y="9630"/>
                  </a:cubicBezTo>
                  <a:close/>
                  <a:moveTo>
                    <a:pt x="62005" y="2246"/>
                  </a:moveTo>
                  <a:cubicBezTo>
                    <a:pt x="64345" y="2246"/>
                    <a:pt x="66616" y="3229"/>
                    <a:pt x="68269" y="5076"/>
                  </a:cubicBezTo>
                  <a:cubicBezTo>
                    <a:pt x="70259" y="7066"/>
                    <a:pt x="71789" y="9515"/>
                    <a:pt x="72861" y="11964"/>
                  </a:cubicBezTo>
                  <a:cubicBezTo>
                    <a:pt x="73167" y="12424"/>
                    <a:pt x="73320" y="12730"/>
                    <a:pt x="73626" y="13495"/>
                  </a:cubicBezTo>
                  <a:cubicBezTo>
                    <a:pt x="73779" y="14107"/>
                    <a:pt x="73779" y="14873"/>
                    <a:pt x="73167" y="15179"/>
                  </a:cubicBezTo>
                  <a:cubicBezTo>
                    <a:pt x="72758" y="15342"/>
                    <a:pt x="72349" y="15506"/>
                    <a:pt x="71963" y="15506"/>
                  </a:cubicBezTo>
                  <a:cubicBezTo>
                    <a:pt x="71627" y="15506"/>
                    <a:pt x="71309" y="15382"/>
                    <a:pt x="71024" y="15026"/>
                  </a:cubicBezTo>
                  <a:cubicBezTo>
                    <a:pt x="70259" y="14260"/>
                    <a:pt x="69647" y="13342"/>
                    <a:pt x="69034" y="12577"/>
                  </a:cubicBezTo>
                  <a:cubicBezTo>
                    <a:pt x="67810" y="10740"/>
                    <a:pt x="66126" y="9362"/>
                    <a:pt x="64289" y="8444"/>
                  </a:cubicBezTo>
                  <a:cubicBezTo>
                    <a:pt x="63191" y="7773"/>
                    <a:pt x="61972" y="7442"/>
                    <a:pt x="60766" y="7442"/>
                  </a:cubicBezTo>
                  <a:cubicBezTo>
                    <a:pt x="58947" y="7442"/>
                    <a:pt x="57159" y="8195"/>
                    <a:pt x="55870" y="9668"/>
                  </a:cubicBezTo>
                  <a:cubicBezTo>
                    <a:pt x="53728" y="11658"/>
                    <a:pt x="52044" y="14260"/>
                    <a:pt x="51432" y="17169"/>
                  </a:cubicBezTo>
                  <a:cubicBezTo>
                    <a:pt x="51278" y="17781"/>
                    <a:pt x="50972" y="18393"/>
                    <a:pt x="50972" y="19005"/>
                  </a:cubicBezTo>
                  <a:cubicBezTo>
                    <a:pt x="50972" y="20230"/>
                    <a:pt x="50054" y="20536"/>
                    <a:pt x="49136" y="20689"/>
                  </a:cubicBezTo>
                  <a:cubicBezTo>
                    <a:pt x="49035" y="20709"/>
                    <a:pt x="48937" y="20719"/>
                    <a:pt x="48842" y="20719"/>
                  </a:cubicBezTo>
                  <a:cubicBezTo>
                    <a:pt x="48217" y="20719"/>
                    <a:pt x="47738" y="20303"/>
                    <a:pt x="47605" y="19771"/>
                  </a:cubicBezTo>
                  <a:cubicBezTo>
                    <a:pt x="47605" y="19465"/>
                    <a:pt x="47605" y="19158"/>
                    <a:pt x="47605" y="19005"/>
                  </a:cubicBezTo>
                  <a:cubicBezTo>
                    <a:pt x="47911" y="12117"/>
                    <a:pt x="51891" y="5995"/>
                    <a:pt x="58013" y="3239"/>
                  </a:cubicBezTo>
                  <a:cubicBezTo>
                    <a:pt x="59297" y="2570"/>
                    <a:pt x="60663" y="2246"/>
                    <a:pt x="62005" y="2246"/>
                  </a:cubicBezTo>
                  <a:close/>
                  <a:moveTo>
                    <a:pt x="96913" y="24305"/>
                  </a:moveTo>
                  <a:cubicBezTo>
                    <a:pt x="97140" y="24305"/>
                    <a:pt x="97388" y="24324"/>
                    <a:pt x="97658" y="24363"/>
                  </a:cubicBezTo>
                  <a:cubicBezTo>
                    <a:pt x="97964" y="24363"/>
                    <a:pt x="98423" y="24516"/>
                    <a:pt x="98576" y="24975"/>
                  </a:cubicBezTo>
                  <a:cubicBezTo>
                    <a:pt x="98882" y="25740"/>
                    <a:pt x="99188" y="26659"/>
                    <a:pt x="99342" y="27577"/>
                  </a:cubicBezTo>
                  <a:cubicBezTo>
                    <a:pt x="99648" y="28802"/>
                    <a:pt x="99342" y="29108"/>
                    <a:pt x="97964" y="29567"/>
                  </a:cubicBezTo>
                  <a:lnTo>
                    <a:pt x="97811" y="29567"/>
                  </a:lnTo>
                  <a:cubicBezTo>
                    <a:pt x="97505" y="29720"/>
                    <a:pt x="97199" y="29720"/>
                    <a:pt x="96892" y="29720"/>
                  </a:cubicBezTo>
                  <a:cubicBezTo>
                    <a:pt x="96792" y="29740"/>
                    <a:pt x="96694" y="29750"/>
                    <a:pt x="96599" y="29750"/>
                  </a:cubicBezTo>
                  <a:cubicBezTo>
                    <a:pt x="95974" y="29750"/>
                    <a:pt x="95495" y="29334"/>
                    <a:pt x="95362" y="28802"/>
                  </a:cubicBezTo>
                  <a:cubicBezTo>
                    <a:pt x="95209" y="28190"/>
                    <a:pt x="95209" y="27577"/>
                    <a:pt x="95056" y="26965"/>
                  </a:cubicBezTo>
                  <a:cubicBezTo>
                    <a:pt x="94788" y="25226"/>
                    <a:pt x="95339" y="24305"/>
                    <a:pt x="96913" y="24305"/>
                  </a:cubicBezTo>
                  <a:close/>
                  <a:moveTo>
                    <a:pt x="31746" y="39157"/>
                  </a:moveTo>
                  <a:cubicBezTo>
                    <a:pt x="32410" y="39157"/>
                    <a:pt x="32849" y="39532"/>
                    <a:pt x="33063" y="40282"/>
                  </a:cubicBezTo>
                  <a:cubicBezTo>
                    <a:pt x="33370" y="40894"/>
                    <a:pt x="33523" y="41506"/>
                    <a:pt x="33676" y="42119"/>
                  </a:cubicBezTo>
                  <a:cubicBezTo>
                    <a:pt x="33982" y="43343"/>
                    <a:pt x="33676" y="43955"/>
                    <a:pt x="32604" y="44262"/>
                  </a:cubicBezTo>
                  <a:cubicBezTo>
                    <a:pt x="32413" y="44326"/>
                    <a:pt x="32221" y="44356"/>
                    <a:pt x="32036" y="44356"/>
                  </a:cubicBezTo>
                  <a:cubicBezTo>
                    <a:pt x="31336" y="44356"/>
                    <a:pt x="30736" y="43917"/>
                    <a:pt x="30614" y="43190"/>
                  </a:cubicBezTo>
                  <a:cubicBezTo>
                    <a:pt x="30614" y="43146"/>
                    <a:pt x="30614" y="43089"/>
                    <a:pt x="30614" y="43037"/>
                  </a:cubicBezTo>
                  <a:cubicBezTo>
                    <a:pt x="30308" y="42119"/>
                    <a:pt x="30155" y="41659"/>
                    <a:pt x="30002" y="41353"/>
                  </a:cubicBezTo>
                  <a:cubicBezTo>
                    <a:pt x="29696" y="40282"/>
                    <a:pt x="29696" y="39823"/>
                    <a:pt x="30767" y="39363"/>
                  </a:cubicBezTo>
                  <a:cubicBezTo>
                    <a:pt x="31135" y="39226"/>
                    <a:pt x="31461" y="39157"/>
                    <a:pt x="31746" y="39157"/>
                  </a:cubicBezTo>
                  <a:close/>
                  <a:moveTo>
                    <a:pt x="26460" y="40660"/>
                  </a:moveTo>
                  <a:cubicBezTo>
                    <a:pt x="27020" y="40660"/>
                    <a:pt x="27558" y="41290"/>
                    <a:pt x="28012" y="42425"/>
                  </a:cubicBezTo>
                  <a:cubicBezTo>
                    <a:pt x="28165" y="42884"/>
                    <a:pt x="28318" y="43343"/>
                    <a:pt x="28471" y="43955"/>
                  </a:cubicBezTo>
                  <a:cubicBezTo>
                    <a:pt x="28625" y="44415"/>
                    <a:pt x="28625" y="44874"/>
                    <a:pt x="28012" y="45180"/>
                  </a:cubicBezTo>
                  <a:cubicBezTo>
                    <a:pt x="27841" y="45266"/>
                    <a:pt x="27658" y="45303"/>
                    <a:pt x="27477" y="45303"/>
                  </a:cubicBezTo>
                  <a:cubicBezTo>
                    <a:pt x="27008" y="45303"/>
                    <a:pt x="26549" y="45052"/>
                    <a:pt x="26328" y="44721"/>
                  </a:cubicBezTo>
                  <a:cubicBezTo>
                    <a:pt x="26022" y="44262"/>
                    <a:pt x="25869" y="43802"/>
                    <a:pt x="25716" y="43190"/>
                  </a:cubicBezTo>
                  <a:lnTo>
                    <a:pt x="25563" y="43190"/>
                  </a:lnTo>
                  <a:cubicBezTo>
                    <a:pt x="25410" y="42425"/>
                    <a:pt x="24645" y="41506"/>
                    <a:pt x="25869" y="40894"/>
                  </a:cubicBezTo>
                  <a:cubicBezTo>
                    <a:pt x="26067" y="40736"/>
                    <a:pt x="26265" y="40660"/>
                    <a:pt x="26460" y="40660"/>
                  </a:cubicBezTo>
                  <a:close/>
                  <a:moveTo>
                    <a:pt x="21884" y="41902"/>
                  </a:moveTo>
                  <a:cubicBezTo>
                    <a:pt x="22145" y="41902"/>
                    <a:pt x="22438" y="42010"/>
                    <a:pt x="22655" y="42119"/>
                  </a:cubicBezTo>
                  <a:cubicBezTo>
                    <a:pt x="23267" y="42578"/>
                    <a:pt x="23573" y="43343"/>
                    <a:pt x="23573" y="44262"/>
                  </a:cubicBezTo>
                  <a:cubicBezTo>
                    <a:pt x="23879" y="45333"/>
                    <a:pt x="23726" y="46098"/>
                    <a:pt x="22961" y="46098"/>
                  </a:cubicBezTo>
                  <a:cubicBezTo>
                    <a:pt x="22196" y="46098"/>
                    <a:pt x="21736" y="45639"/>
                    <a:pt x="21277" y="44415"/>
                  </a:cubicBezTo>
                  <a:cubicBezTo>
                    <a:pt x="21124" y="43802"/>
                    <a:pt x="20971" y="43343"/>
                    <a:pt x="20971" y="42731"/>
                  </a:cubicBezTo>
                  <a:cubicBezTo>
                    <a:pt x="20818" y="42272"/>
                    <a:pt x="21124" y="41966"/>
                    <a:pt x="21583" y="41966"/>
                  </a:cubicBezTo>
                  <a:cubicBezTo>
                    <a:pt x="21673" y="41921"/>
                    <a:pt x="21776" y="41902"/>
                    <a:pt x="21884" y="41902"/>
                  </a:cubicBezTo>
                  <a:close/>
                  <a:moveTo>
                    <a:pt x="90158" y="14107"/>
                  </a:moveTo>
                  <a:cubicBezTo>
                    <a:pt x="90311" y="14413"/>
                    <a:pt x="90617" y="14566"/>
                    <a:pt x="90617" y="14873"/>
                  </a:cubicBezTo>
                  <a:cubicBezTo>
                    <a:pt x="91382" y="20842"/>
                    <a:pt x="92607" y="26812"/>
                    <a:pt x="93678" y="32782"/>
                  </a:cubicBezTo>
                  <a:cubicBezTo>
                    <a:pt x="93984" y="34771"/>
                    <a:pt x="93831" y="35231"/>
                    <a:pt x="91841" y="35690"/>
                  </a:cubicBezTo>
                  <a:cubicBezTo>
                    <a:pt x="87862" y="36914"/>
                    <a:pt x="83576" y="37986"/>
                    <a:pt x="79596" y="39057"/>
                  </a:cubicBezTo>
                  <a:lnTo>
                    <a:pt x="58320" y="44721"/>
                  </a:lnTo>
                  <a:cubicBezTo>
                    <a:pt x="53574" y="45945"/>
                    <a:pt x="48829" y="47170"/>
                    <a:pt x="44084" y="48241"/>
                  </a:cubicBezTo>
                  <a:cubicBezTo>
                    <a:pt x="43670" y="48366"/>
                    <a:pt x="43357" y="48434"/>
                    <a:pt x="43114" y="48434"/>
                  </a:cubicBezTo>
                  <a:cubicBezTo>
                    <a:pt x="42460" y="48434"/>
                    <a:pt x="42318" y="47939"/>
                    <a:pt x="42094" y="46711"/>
                  </a:cubicBezTo>
                  <a:cubicBezTo>
                    <a:pt x="41788" y="45180"/>
                    <a:pt x="41635" y="43496"/>
                    <a:pt x="41329" y="41966"/>
                  </a:cubicBezTo>
                  <a:cubicBezTo>
                    <a:pt x="41176" y="41353"/>
                    <a:pt x="40870" y="40741"/>
                    <a:pt x="40564" y="40282"/>
                  </a:cubicBezTo>
                  <a:cubicBezTo>
                    <a:pt x="40411" y="40129"/>
                    <a:pt x="40105" y="40129"/>
                    <a:pt x="39798" y="40129"/>
                  </a:cubicBezTo>
                  <a:cubicBezTo>
                    <a:pt x="39645" y="40129"/>
                    <a:pt x="39339" y="40282"/>
                    <a:pt x="39186" y="40588"/>
                  </a:cubicBezTo>
                  <a:cubicBezTo>
                    <a:pt x="39033" y="41200"/>
                    <a:pt x="39033" y="41813"/>
                    <a:pt x="39186" y="42425"/>
                  </a:cubicBezTo>
                  <a:cubicBezTo>
                    <a:pt x="39339" y="44415"/>
                    <a:pt x="39645" y="46405"/>
                    <a:pt x="39798" y="48394"/>
                  </a:cubicBezTo>
                  <a:cubicBezTo>
                    <a:pt x="39798" y="48854"/>
                    <a:pt x="39645" y="49160"/>
                    <a:pt x="39186" y="49313"/>
                  </a:cubicBezTo>
                  <a:cubicBezTo>
                    <a:pt x="39071" y="49351"/>
                    <a:pt x="38947" y="49370"/>
                    <a:pt x="38820" y="49370"/>
                  </a:cubicBezTo>
                  <a:cubicBezTo>
                    <a:pt x="38440" y="49370"/>
                    <a:pt x="38038" y="49198"/>
                    <a:pt x="37809" y="48854"/>
                  </a:cubicBezTo>
                  <a:cubicBezTo>
                    <a:pt x="37502" y="48548"/>
                    <a:pt x="37349" y="48241"/>
                    <a:pt x="37196" y="47935"/>
                  </a:cubicBezTo>
                  <a:cubicBezTo>
                    <a:pt x="35819" y="41506"/>
                    <a:pt x="34135" y="35231"/>
                    <a:pt x="32145" y="28955"/>
                  </a:cubicBezTo>
                  <a:cubicBezTo>
                    <a:pt x="31839" y="27730"/>
                    <a:pt x="31839" y="27271"/>
                    <a:pt x="32910" y="27118"/>
                  </a:cubicBezTo>
                  <a:cubicBezTo>
                    <a:pt x="33006" y="27102"/>
                    <a:pt x="33097" y="27094"/>
                    <a:pt x="33183" y="27094"/>
                  </a:cubicBezTo>
                  <a:cubicBezTo>
                    <a:pt x="33923" y="27094"/>
                    <a:pt x="34320" y="27657"/>
                    <a:pt x="34594" y="28343"/>
                  </a:cubicBezTo>
                  <a:cubicBezTo>
                    <a:pt x="35053" y="29567"/>
                    <a:pt x="35513" y="30945"/>
                    <a:pt x="35972" y="32169"/>
                  </a:cubicBezTo>
                  <a:cubicBezTo>
                    <a:pt x="36125" y="33088"/>
                    <a:pt x="36584" y="33853"/>
                    <a:pt x="36890" y="34771"/>
                  </a:cubicBezTo>
                  <a:cubicBezTo>
                    <a:pt x="37218" y="35318"/>
                    <a:pt x="37780" y="35787"/>
                    <a:pt x="38298" y="35787"/>
                  </a:cubicBezTo>
                  <a:cubicBezTo>
                    <a:pt x="38505" y="35787"/>
                    <a:pt x="38705" y="35712"/>
                    <a:pt x="38880" y="35537"/>
                  </a:cubicBezTo>
                  <a:cubicBezTo>
                    <a:pt x="39339" y="34924"/>
                    <a:pt x="39033" y="34312"/>
                    <a:pt x="38880" y="33853"/>
                  </a:cubicBezTo>
                  <a:cubicBezTo>
                    <a:pt x="38268" y="31710"/>
                    <a:pt x="37502" y="29720"/>
                    <a:pt x="36890" y="27730"/>
                  </a:cubicBezTo>
                  <a:cubicBezTo>
                    <a:pt x="36584" y="27118"/>
                    <a:pt x="36431" y="26659"/>
                    <a:pt x="36890" y="26200"/>
                  </a:cubicBezTo>
                  <a:cubicBezTo>
                    <a:pt x="37358" y="25732"/>
                    <a:pt x="37915" y="25532"/>
                    <a:pt x="38493" y="25532"/>
                  </a:cubicBezTo>
                  <a:cubicBezTo>
                    <a:pt x="38672" y="25532"/>
                    <a:pt x="38852" y="25551"/>
                    <a:pt x="39033" y="25587"/>
                  </a:cubicBezTo>
                  <a:cubicBezTo>
                    <a:pt x="39798" y="25740"/>
                    <a:pt x="39951" y="26200"/>
                    <a:pt x="40105" y="26659"/>
                  </a:cubicBezTo>
                  <a:cubicBezTo>
                    <a:pt x="40411" y="28190"/>
                    <a:pt x="40870" y="29720"/>
                    <a:pt x="41176" y="31404"/>
                  </a:cubicBezTo>
                  <a:cubicBezTo>
                    <a:pt x="41329" y="32016"/>
                    <a:pt x="41635" y="32628"/>
                    <a:pt x="42247" y="32935"/>
                  </a:cubicBezTo>
                  <a:cubicBezTo>
                    <a:pt x="42304" y="32963"/>
                    <a:pt x="42380" y="32975"/>
                    <a:pt x="42468" y="32975"/>
                  </a:cubicBezTo>
                  <a:cubicBezTo>
                    <a:pt x="42860" y="32975"/>
                    <a:pt x="43472" y="32725"/>
                    <a:pt x="43472" y="32475"/>
                  </a:cubicBezTo>
                  <a:cubicBezTo>
                    <a:pt x="43625" y="31863"/>
                    <a:pt x="43472" y="31404"/>
                    <a:pt x="43472" y="30945"/>
                  </a:cubicBezTo>
                  <a:cubicBezTo>
                    <a:pt x="43166" y="29414"/>
                    <a:pt x="42860" y="28036"/>
                    <a:pt x="42554" y="26659"/>
                  </a:cubicBezTo>
                  <a:cubicBezTo>
                    <a:pt x="42401" y="25740"/>
                    <a:pt x="42401" y="24822"/>
                    <a:pt x="43166" y="24516"/>
                  </a:cubicBezTo>
                  <a:cubicBezTo>
                    <a:pt x="43297" y="24463"/>
                    <a:pt x="43424" y="24438"/>
                    <a:pt x="43546" y="24438"/>
                  </a:cubicBezTo>
                  <a:cubicBezTo>
                    <a:pt x="44137" y="24438"/>
                    <a:pt x="44622" y="25032"/>
                    <a:pt x="45003" y="26047"/>
                  </a:cubicBezTo>
                  <a:cubicBezTo>
                    <a:pt x="45309" y="26965"/>
                    <a:pt x="45615" y="27883"/>
                    <a:pt x="46074" y="28649"/>
                  </a:cubicBezTo>
                  <a:cubicBezTo>
                    <a:pt x="46199" y="29022"/>
                    <a:pt x="46424" y="29496"/>
                    <a:pt x="46915" y="29496"/>
                  </a:cubicBezTo>
                  <a:cubicBezTo>
                    <a:pt x="47028" y="29496"/>
                    <a:pt x="47156" y="29471"/>
                    <a:pt x="47299" y="29414"/>
                  </a:cubicBezTo>
                  <a:cubicBezTo>
                    <a:pt x="47911" y="29261"/>
                    <a:pt x="47911" y="28649"/>
                    <a:pt x="47911" y="27883"/>
                  </a:cubicBezTo>
                  <a:lnTo>
                    <a:pt x="47911" y="27577"/>
                  </a:lnTo>
                  <a:cubicBezTo>
                    <a:pt x="47758" y="26200"/>
                    <a:pt x="46686" y="24669"/>
                    <a:pt x="47452" y="23751"/>
                  </a:cubicBezTo>
                  <a:cubicBezTo>
                    <a:pt x="48217" y="22679"/>
                    <a:pt x="49748" y="22985"/>
                    <a:pt x="50819" y="22679"/>
                  </a:cubicBezTo>
                  <a:cubicBezTo>
                    <a:pt x="60003" y="20536"/>
                    <a:pt x="69187" y="18546"/>
                    <a:pt x="78524" y="16556"/>
                  </a:cubicBezTo>
                  <a:cubicBezTo>
                    <a:pt x="82504" y="15638"/>
                    <a:pt x="86331" y="14873"/>
                    <a:pt x="90158" y="14107"/>
                  </a:cubicBezTo>
                  <a:close/>
                  <a:moveTo>
                    <a:pt x="115908" y="28314"/>
                  </a:moveTo>
                  <a:cubicBezTo>
                    <a:pt x="116670" y="28314"/>
                    <a:pt x="117270" y="28765"/>
                    <a:pt x="117403" y="29567"/>
                  </a:cubicBezTo>
                  <a:cubicBezTo>
                    <a:pt x="118016" y="32169"/>
                    <a:pt x="118628" y="34924"/>
                    <a:pt x="119240" y="37680"/>
                  </a:cubicBezTo>
                  <a:cubicBezTo>
                    <a:pt x="123220" y="54823"/>
                    <a:pt x="127200" y="72120"/>
                    <a:pt x="131026" y="89264"/>
                  </a:cubicBezTo>
                  <a:cubicBezTo>
                    <a:pt x="134700" y="105795"/>
                    <a:pt x="138527" y="122326"/>
                    <a:pt x="142200" y="138705"/>
                  </a:cubicBezTo>
                  <a:cubicBezTo>
                    <a:pt x="143884" y="146205"/>
                    <a:pt x="145568" y="153858"/>
                    <a:pt x="147405" y="161359"/>
                  </a:cubicBezTo>
                  <a:cubicBezTo>
                    <a:pt x="147405" y="161971"/>
                    <a:pt x="147711" y="162583"/>
                    <a:pt x="147864" y="163195"/>
                  </a:cubicBezTo>
                  <a:cubicBezTo>
                    <a:pt x="148935" y="165491"/>
                    <a:pt x="148017" y="165798"/>
                    <a:pt x="146333" y="166563"/>
                  </a:cubicBezTo>
                  <a:cubicBezTo>
                    <a:pt x="141741" y="167634"/>
                    <a:pt x="137149" y="168859"/>
                    <a:pt x="132557" y="170083"/>
                  </a:cubicBezTo>
                  <a:cubicBezTo>
                    <a:pt x="121536" y="172839"/>
                    <a:pt x="110515" y="174369"/>
                    <a:pt x="99188" y="176053"/>
                  </a:cubicBezTo>
                  <a:cubicBezTo>
                    <a:pt x="87708" y="177737"/>
                    <a:pt x="76381" y="180186"/>
                    <a:pt x="65055" y="182788"/>
                  </a:cubicBezTo>
                  <a:cubicBezTo>
                    <a:pt x="61075" y="183400"/>
                    <a:pt x="57095" y="184472"/>
                    <a:pt x="53115" y="185849"/>
                  </a:cubicBezTo>
                  <a:cubicBezTo>
                    <a:pt x="52656" y="186003"/>
                    <a:pt x="52197" y="186003"/>
                    <a:pt x="51585" y="186003"/>
                  </a:cubicBezTo>
                  <a:cubicBezTo>
                    <a:pt x="51125" y="186003"/>
                    <a:pt x="50513" y="185696"/>
                    <a:pt x="50360" y="185237"/>
                  </a:cubicBezTo>
                  <a:cubicBezTo>
                    <a:pt x="50054" y="184166"/>
                    <a:pt x="49748" y="183094"/>
                    <a:pt x="49442" y="182176"/>
                  </a:cubicBezTo>
                  <a:cubicBezTo>
                    <a:pt x="45462" y="165491"/>
                    <a:pt x="41482" y="148807"/>
                    <a:pt x="37502" y="132123"/>
                  </a:cubicBezTo>
                  <a:cubicBezTo>
                    <a:pt x="33370" y="114367"/>
                    <a:pt x="29237" y="96764"/>
                    <a:pt x="25104" y="79161"/>
                  </a:cubicBezTo>
                  <a:cubicBezTo>
                    <a:pt x="23114" y="70895"/>
                    <a:pt x="20971" y="62477"/>
                    <a:pt x="19134" y="54211"/>
                  </a:cubicBezTo>
                  <a:cubicBezTo>
                    <a:pt x="18063" y="49313"/>
                    <a:pt x="17604" y="49925"/>
                    <a:pt x="22196" y="49007"/>
                  </a:cubicBezTo>
                  <a:cubicBezTo>
                    <a:pt x="25869" y="48241"/>
                    <a:pt x="29390" y="47323"/>
                    <a:pt x="33063" y="46558"/>
                  </a:cubicBezTo>
                  <a:cubicBezTo>
                    <a:pt x="33353" y="46485"/>
                    <a:pt x="33590" y="46447"/>
                    <a:pt x="33791" y="46447"/>
                  </a:cubicBezTo>
                  <a:cubicBezTo>
                    <a:pt x="34441" y="46447"/>
                    <a:pt x="34703" y="46847"/>
                    <a:pt x="35053" y="47782"/>
                  </a:cubicBezTo>
                  <a:lnTo>
                    <a:pt x="35053" y="48241"/>
                  </a:lnTo>
                  <a:cubicBezTo>
                    <a:pt x="35827" y="51006"/>
                    <a:pt x="36362" y="52013"/>
                    <a:pt x="38099" y="52013"/>
                  </a:cubicBezTo>
                  <a:cubicBezTo>
                    <a:pt x="38766" y="52013"/>
                    <a:pt x="39612" y="51864"/>
                    <a:pt x="40717" y="51609"/>
                  </a:cubicBezTo>
                  <a:cubicBezTo>
                    <a:pt x="49595" y="49466"/>
                    <a:pt x="58473" y="47323"/>
                    <a:pt x="67351" y="44721"/>
                  </a:cubicBezTo>
                  <a:cubicBezTo>
                    <a:pt x="75769" y="42272"/>
                    <a:pt x="84341" y="40282"/>
                    <a:pt x="92760" y="38139"/>
                  </a:cubicBezTo>
                  <a:cubicBezTo>
                    <a:pt x="92974" y="38032"/>
                    <a:pt x="93198" y="37983"/>
                    <a:pt x="93417" y="37983"/>
                  </a:cubicBezTo>
                  <a:cubicBezTo>
                    <a:pt x="94137" y="37983"/>
                    <a:pt x="94821" y="38507"/>
                    <a:pt x="95056" y="39210"/>
                  </a:cubicBezTo>
                  <a:cubicBezTo>
                    <a:pt x="95180" y="39458"/>
                    <a:pt x="95303" y="39906"/>
                    <a:pt x="95832" y="39906"/>
                  </a:cubicBezTo>
                  <a:cubicBezTo>
                    <a:pt x="95957" y="39906"/>
                    <a:pt x="96105" y="39881"/>
                    <a:pt x="96280" y="39823"/>
                  </a:cubicBezTo>
                  <a:cubicBezTo>
                    <a:pt x="97046" y="39517"/>
                    <a:pt x="96892" y="38904"/>
                    <a:pt x="96892" y="38139"/>
                  </a:cubicBezTo>
                  <a:cubicBezTo>
                    <a:pt x="96433" y="36608"/>
                    <a:pt x="96433" y="34771"/>
                    <a:pt x="96739" y="33088"/>
                  </a:cubicBezTo>
                  <a:cubicBezTo>
                    <a:pt x="98270" y="32782"/>
                    <a:pt x="99801" y="32169"/>
                    <a:pt x="101331" y="31863"/>
                  </a:cubicBezTo>
                  <a:cubicBezTo>
                    <a:pt x="105617" y="30945"/>
                    <a:pt x="109597" y="29261"/>
                    <a:pt x="114036" y="28649"/>
                  </a:cubicBezTo>
                  <a:cubicBezTo>
                    <a:pt x="114495" y="28649"/>
                    <a:pt x="115107" y="28343"/>
                    <a:pt x="115567" y="28343"/>
                  </a:cubicBezTo>
                  <a:cubicBezTo>
                    <a:pt x="115683" y="28323"/>
                    <a:pt x="115798" y="28314"/>
                    <a:pt x="115908" y="28314"/>
                  </a:cubicBezTo>
                  <a:close/>
                  <a:moveTo>
                    <a:pt x="124547" y="17894"/>
                  </a:moveTo>
                  <a:cubicBezTo>
                    <a:pt x="124953" y="17894"/>
                    <a:pt x="125390" y="18168"/>
                    <a:pt x="125516" y="18546"/>
                  </a:cubicBezTo>
                  <a:cubicBezTo>
                    <a:pt x="125822" y="19312"/>
                    <a:pt x="126128" y="20077"/>
                    <a:pt x="126281" y="20842"/>
                  </a:cubicBezTo>
                  <a:cubicBezTo>
                    <a:pt x="130567" y="40129"/>
                    <a:pt x="134853" y="59415"/>
                    <a:pt x="139139" y="78549"/>
                  </a:cubicBezTo>
                  <a:cubicBezTo>
                    <a:pt x="143731" y="98142"/>
                    <a:pt x="148170" y="117734"/>
                    <a:pt x="152609" y="137174"/>
                  </a:cubicBezTo>
                  <a:cubicBezTo>
                    <a:pt x="155058" y="148348"/>
                    <a:pt x="157507" y="159522"/>
                    <a:pt x="160109" y="170696"/>
                  </a:cubicBezTo>
                  <a:cubicBezTo>
                    <a:pt x="160262" y="171308"/>
                    <a:pt x="160415" y="172073"/>
                    <a:pt x="160415" y="172686"/>
                  </a:cubicBezTo>
                  <a:cubicBezTo>
                    <a:pt x="160415" y="173145"/>
                    <a:pt x="160109" y="173757"/>
                    <a:pt x="159650" y="173910"/>
                  </a:cubicBezTo>
                  <a:cubicBezTo>
                    <a:pt x="158426" y="174369"/>
                    <a:pt x="157354" y="174676"/>
                    <a:pt x="156130" y="174982"/>
                  </a:cubicBezTo>
                  <a:cubicBezTo>
                    <a:pt x="140823" y="179114"/>
                    <a:pt x="125669" y="183247"/>
                    <a:pt x="110209" y="185849"/>
                  </a:cubicBezTo>
                  <a:cubicBezTo>
                    <a:pt x="94903" y="188452"/>
                    <a:pt x="79596" y="191819"/>
                    <a:pt x="64289" y="195799"/>
                  </a:cubicBezTo>
                  <a:cubicBezTo>
                    <a:pt x="64289" y="192278"/>
                    <a:pt x="62759" y="189217"/>
                    <a:pt x="62605" y="186003"/>
                  </a:cubicBezTo>
                  <a:cubicBezTo>
                    <a:pt x="63065" y="185237"/>
                    <a:pt x="63830" y="185237"/>
                    <a:pt x="64595" y="185084"/>
                  </a:cubicBezTo>
                  <a:cubicBezTo>
                    <a:pt x="82045" y="180951"/>
                    <a:pt x="99801" y="178196"/>
                    <a:pt x="117557" y="175441"/>
                  </a:cubicBezTo>
                  <a:cubicBezTo>
                    <a:pt x="127200" y="173910"/>
                    <a:pt x="136690" y="171767"/>
                    <a:pt x="146027" y="168859"/>
                  </a:cubicBezTo>
                  <a:cubicBezTo>
                    <a:pt x="147558" y="168400"/>
                    <a:pt x="149241" y="167634"/>
                    <a:pt x="150772" y="167022"/>
                  </a:cubicBezTo>
                  <a:cubicBezTo>
                    <a:pt x="151691" y="166716"/>
                    <a:pt x="151997" y="165798"/>
                    <a:pt x="151537" y="165032"/>
                  </a:cubicBezTo>
                  <a:cubicBezTo>
                    <a:pt x="150313" y="163502"/>
                    <a:pt x="149548" y="161512"/>
                    <a:pt x="149395" y="159522"/>
                  </a:cubicBezTo>
                  <a:cubicBezTo>
                    <a:pt x="144803" y="139317"/>
                    <a:pt x="140057" y="119112"/>
                    <a:pt x="135465" y="98907"/>
                  </a:cubicBezTo>
                  <a:cubicBezTo>
                    <a:pt x="131792" y="82376"/>
                    <a:pt x="127965" y="65844"/>
                    <a:pt x="124292" y="49466"/>
                  </a:cubicBezTo>
                  <a:lnTo>
                    <a:pt x="119240" y="27730"/>
                  </a:lnTo>
                  <a:cubicBezTo>
                    <a:pt x="119240" y="27577"/>
                    <a:pt x="119240" y="27424"/>
                    <a:pt x="119240" y="27271"/>
                  </a:cubicBezTo>
                  <a:cubicBezTo>
                    <a:pt x="119001" y="25957"/>
                    <a:pt x="118576" y="25482"/>
                    <a:pt x="117674" y="25482"/>
                  </a:cubicBezTo>
                  <a:cubicBezTo>
                    <a:pt x="117420" y="25482"/>
                    <a:pt x="117128" y="25520"/>
                    <a:pt x="116791" y="25587"/>
                  </a:cubicBezTo>
                  <a:cubicBezTo>
                    <a:pt x="114801" y="25893"/>
                    <a:pt x="112811" y="26353"/>
                    <a:pt x="110975" y="26659"/>
                  </a:cubicBezTo>
                  <a:cubicBezTo>
                    <a:pt x="110362" y="26965"/>
                    <a:pt x="109903" y="26965"/>
                    <a:pt x="109291" y="27118"/>
                  </a:cubicBezTo>
                  <a:cubicBezTo>
                    <a:pt x="108793" y="27041"/>
                    <a:pt x="108286" y="27003"/>
                    <a:pt x="107775" y="27003"/>
                  </a:cubicBezTo>
                  <a:cubicBezTo>
                    <a:pt x="106239" y="27003"/>
                    <a:pt x="104661" y="27348"/>
                    <a:pt x="103168" y="28036"/>
                  </a:cubicBezTo>
                  <a:cubicBezTo>
                    <a:pt x="103004" y="28118"/>
                    <a:pt x="102829" y="28157"/>
                    <a:pt x="102655" y="28157"/>
                  </a:cubicBezTo>
                  <a:cubicBezTo>
                    <a:pt x="102179" y="28157"/>
                    <a:pt x="101709" y="27872"/>
                    <a:pt x="101485" y="27424"/>
                  </a:cubicBezTo>
                  <a:cubicBezTo>
                    <a:pt x="101025" y="26353"/>
                    <a:pt x="100566" y="25128"/>
                    <a:pt x="100107" y="24057"/>
                  </a:cubicBezTo>
                  <a:cubicBezTo>
                    <a:pt x="101944" y="23444"/>
                    <a:pt x="103781" y="22985"/>
                    <a:pt x="105617" y="22832"/>
                  </a:cubicBezTo>
                  <a:lnTo>
                    <a:pt x="121996" y="18546"/>
                  </a:lnTo>
                  <a:cubicBezTo>
                    <a:pt x="122761" y="18240"/>
                    <a:pt x="123526" y="18087"/>
                    <a:pt x="124292" y="17934"/>
                  </a:cubicBezTo>
                  <a:cubicBezTo>
                    <a:pt x="124373" y="17907"/>
                    <a:pt x="124459" y="17894"/>
                    <a:pt x="124547" y="17894"/>
                  </a:cubicBezTo>
                  <a:close/>
                  <a:moveTo>
                    <a:pt x="59081" y="186620"/>
                  </a:moveTo>
                  <a:cubicBezTo>
                    <a:pt x="59523" y="186620"/>
                    <a:pt x="59947" y="186857"/>
                    <a:pt x="60156" y="187380"/>
                  </a:cubicBezTo>
                  <a:cubicBezTo>
                    <a:pt x="60462" y="188452"/>
                    <a:pt x="60922" y="189523"/>
                    <a:pt x="61228" y="190748"/>
                  </a:cubicBezTo>
                  <a:cubicBezTo>
                    <a:pt x="61534" y="191972"/>
                    <a:pt x="61840" y="193350"/>
                    <a:pt x="62146" y="194574"/>
                  </a:cubicBezTo>
                  <a:cubicBezTo>
                    <a:pt x="62605" y="196105"/>
                    <a:pt x="62452" y="196258"/>
                    <a:pt x="60922" y="196870"/>
                  </a:cubicBezTo>
                  <a:lnTo>
                    <a:pt x="60156" y="197177"/>
                  </a:lnTo>
                  <a:cubicBezTo>
                    <a:pt x="57248" y="197942"/>
                    <a:pt x="54340" y="198707"/>
                    <a:pt x="51432" y="199473"/>
                  </a:cubicBezTo>
                  <a:cubicBezTo>
                    <a:pt x="51268" y="199538"/>
                    <a:pt x="51111" y="199568"/>
                    <a:pt x="50966" y="199568"/>
                  </a:cubicBezTo>
                  <a:cubicBezTo>
                    <a:pt x="50432" y="199568"/>
                    <a:pt x="50054" y="199156"/>
                    <a:pt x="50054" y="198554"/>
                  </a:cubicBezTo>
                  <a:cubicBezTo>
                    <a:pt x="49595" y="196105"/>
                    <a:pt x="49289" y="193656"/>
                    <a:pt x="48829" y="191207"/>
                  </a:cubicBezTo>
                  <a:cubicBezTo>
                    <a:pt x="48676" y="190442"/>
                    <a:pt x="48523" y="189523"/>
                    <a:pt x="49442" y="189217"/>
                  </a:cubicBezTo>
                  <a:cubicBezTo>
                    <a:pt x="49555" y="189172"/>
                    <a:pt x="49667" y="189150"/>
                    <a:pt x="49778" y="189150"/>
                  </a:cubicBezTo>
                  <a:cubicBezTo>
                    <a:pt x="50419" y="189150"/>
                    <a:pt x="50995" y="189879"/>
                    <a:pt x="51125" y="191054"/>
                  </a:cubicBezTo>
                  <a:cubicBezTo>
                    <a:pt x="51278" y="191666"/>
                    <a:pt x="51278" y="192278"/>
                    <a:pt x="51432" y="192891"/>
                  </a:cubicBezTo>
                  <a:cubicBezTo>
                    <a:pt x="51585" y="193503"/>
                    <a:pt x="51738" y="194268"/>
                    <a:pt x="52044" y="194880"/>
                  </a:cubicBezTo>
                  <a:cubicBezTo>
                    <a:pt x="52162" y="195236"/>
                    <a:pt x="52373" y="195592"/>
                    <a:pt x="52817" y="195592"/>
                  </a:cubicBezTo>
                  <a:cubicBezTo>
                    <a:pt x="52947" y="195592"/>
                    <a:pt x="53096" y="195562"/>
                    <a:pt x="53268" y="195493"/>
                  </a:cubicBezTo>
                  <a:cubicBezTo>
                    <a:pt x="53574" y="195340"/>
                    <a:pt x="53881" y="194880"/>
                    <a:pt x="53728" y="194574"/>
                  </a:cubicBezTo>
                  <a:cubicBezTo>
                    <a:pt x="53574" y="193044"/>
                    <a:pt x="53421" y="191666"/>
                    <a:pt x="53421" y="190135"/>
                  </a:cubicBezTo>
                  <a:cubicBezTo>
                    <a:pt x="53268" y="189676"/>
                    <a:pt x="53421" y="189217"/>
                    <a:pt x="53574" y="188758"/>
                  </a:cubicBezTo>
                  <a:cubicBezTo>
                    <a:pt x="53651" y="188681"/>
                    <a:pt x="53766" y="188643"/>
                    <a:pt x="53881" y="188643"/>
                  </a:cubicBezTo>
                  <a:cubicBezTo>
                    <a:pt x="53995" y="188643"/>
                    <a:pt x="54110" y="188681"/>
                    <a:pt x="54187" y="188758"/>
                  </a:cubicBezTo>
                  <a:cubicBezTo>
                    <a:pt x="54799" y="189370"/>
                    <a:pt x="55258" y="190288"/>
                    <a:pt x="55411" y="191207"/>
                  </a:cubicBezTo>
                  <a:cubicBezTo>
                    <a:pt x="55564" y="191972"/>
                    <a:pt x="55717" y="192738"/>
                    <a:pt x="56024" y="193503"/>
                  </a:cubicBezTo>
                  <a:cubicBezTo>
                    <a:pt x="56253" y="193847"/>
                    <a:pt x="56655" y="194019"/>
                    <a:pt x="57035" y="194019"/>
                  </a:cubicBezTo>
                  <a:cubicBezTo>
                    <a:pt x="57162" y="194019"/>
                    <a:pt x="57286" y="194000"/>
                    <a:pt x="57401" y="193962"/>
                  </a:cubicBezTo>
                  <a:cubicBezTo>
                    <a:pt x="57707" y="193656"/>
                    <a:pt x="57860" y="193350"/>
                    <a:pt x="58013" y="192891"/>
                  </a:cubicBezTo>
                  <a:cubicBezTo>
                    <a:pt x="57860" y="192278"/>
                    <a:pt x="57707" y="191666"/>
                    <a:pt x="57554" y="191054"/>
                  </a:cubicBezTo>
                  <a:cubicBezTo>
                    <a:pt x="57401" y="190135"/>
                    <a:pt x="57095" y="189370"/>
                    <a:pt x="56942" y="188299"/>
                  </a:cubicBezTo>
                  <a:cubicBezTo>
                    <a:pt x="56789" y="187227"/>
                    <a:pt x="57707" y="186921"/>
                    <a:pt x="58473" y="186768"/>
                  </a:cubicBezTo>
                  <a:cubicBezTo>
                    <a:pt x="58666" y="186671"/>
                    <a:pt x="58876" y="186620"/>
                    <a:pt x="59081" y="186620"/>
                  </a:cubicBezTo>
                  <a:close/>
                  <a:moveTo>
                    <a:pt x="17246" y="42932"/>
                  </a:moveTo>
                  <a:cubicBezTo>
                    <a:pt x="18119" y="42932"/>
                    <a:pt x="18504" y="43407"/>
                    <a:pt x="18981" y="44721"/>
                  </a:cubicBezTo>
                  <a:cubicBezTo>
                    <a:pt x="19594" y="46252"/>
                    <a:pt x="19747" y="46711"/>
                    <a:pt x="17757" y="47323"/>
                  </a:cubicBezTo>
                  <a:cubicBezTo>
                    <a:pt x="15920" y="48088"/>
                    <a:pt x="15308" y="49007"/>
                    <a:pt x="15920" y="50997"/>
                  </a:cubicBezTo>
                  <a:cubicBezTo>
                    <a:pt x="17757" y="58803"/>
                    <a:pt x="19440" y="66456"/>
                    <a:pt x="21430" y="74263"/>
                  </a:cubicBezTo>
                  <a:cubicBezTo>
                    <a:pt x="23573" y="83294"/>
                    <a:pt x="25563" y="92172"/>
                    <a:pt x="27706" y="101050"/>
                  </a:cubicBezTo>
                  <a:cubicBezTo>
                    <a:pt x="29237" y="107785"/>
                    <a:pt x="31074" y="114520"/>
                    <a:pt x="32604" y="121255"/>
                  </a:cubicBezTo>
                  <a:cubicBezTo>
                    <a:pt x="35053" y="131204"/>
                    <a:pt x="37349" y="141154"/>
                    <a:pt x="39798" y="151103"/>
                  </a:cubicBezTo>
                  <a:cubicBezTo>
                    <a:pt x="41788" y="159522"/>
                    <a:pt x="43778" y="167941"/>
                    <a:pt x="45768" y="176359"/>
                  </a:cubicBezTo>
                  <a:cubicBezTo>
                    <a:pt x="46533" y="179268"/>
                    <a:pt x="47146" y="182176"/>
                    <a:pt x="47911" y="185237"/>
                  </a:cubicBezTo>
                  <a:cubicBezTo>
                    <a:pt x="48217" y="186003"/>
                    <a:pt x="47911" y="186768"/>
                    <a:pt x="47146" y="187074"/>
                  </a:cubicBezTo>
                  <a:cubicBezTo>
                    <a:pt x="46074" y="187686"/>
                    <a:pt x="46074" y="188605"/>
                    <a:pt x="46227" y="189523"/>
                  </a:cubicBezTo>
                  <a:cubicBezTo>
                    <a:pt x="46686" y="193044"/>
                    <a:pt x="47452" y="196564"/>
                    <a:pt x="48523" y="200085"/>
                  </a:cubicBezTo>
                  <a:cubicBezTo>
                    <a:pt x="48064" y="200238"/>
                    <a:pt x="47605" y="200544"/>
                    <a:pt x="47146" y="200697"/>
                  </a:cubicBezTo>
                  <a:cubicBezTo>
                    <a:pt x="45124" y="201152"/>
                    <a:pt x="43871" y="201440"/>
                    <a:pt x="43059" y="201440"/>
                  </a:cubicBezTo>
                  <a:cubicBezTo>
                    <a:pt x="41412" y="201440"/>
                    <a:pt x="41588" y="200254"/>
                    <a:pt x="40870" y="196870"/>
                  </a:cubicBezTo>
                  <a:cubicBezTo>
                    <a:pt x="37809" y="184013"/>
                    <a:pt x="34747" y="171002"/>
                    <a:pt x="31686" y="158144"/>
                  </a:cubicBezTo>
                  <a:cubicBezTo>
                    <a:pt x="29696" y="150338"/>
                    <a:pt x="27706" y="142684"/>
                    <a:pt x="25716" y="135031"/>
                  </a:cubicBezTo>
                  <a:cubicBezTo>
                    <a:pt x="22349" y="122326"/>
                    <a:pt x="18828" y="109775"/>
                    <a:pt x="15920" y="97070"/>
                  </a:cubicBezTo>
                  <a:cubicBezTo>
                    <a:pt x="14236" y="89264"/>
                    <a:pt x="11940" y="81610"/>
                    <a:pt x="9950" y="73957"/>
                  </a:cubicBezTo>
                  <a:cubicBezTo>
                    <a:pt x="7807" y="65691"/>
                    <a:pt x="5664" y="57425"/>
                    <a:pt x="3368" y="49160"/>
                  </a:cubicBezTo>
                  <a:cubicBezTo>
                    <a:pt x="3215" y="48548"/>
                    <a:pt x="3062" y="47935"/>
                    <a:pt x="3062" y="47323"/>
                  </a:cubicBezTo>
                  <a:cubicBezTo>
                    <a:pt x="3062" y="46711"/>
                    <a:pt x="3981" y="45333"/>
                    <a:pt x="4746" y="45333"/>
                  </a:cubicBezTo>
                  <a:cubicBezTo>
                    <a:pt x="5664" y="45486"/>
                    <a:pt x="5817" y="46252"/>
                    <a:pt x="5971" y="46864"/>
                  </a:cubicBezTo>
                  <a:cubicBezTo>
                    <a:pt x="7960" y="56201"/>
                    <a:pt x="10103" y="65538"/>
                    <a:pt x="12246" y="74875"/>
                  </a:cubicBezTo>
                  <a:cubicBezTo>
                    <a:pt x="12499" y="76138"/>
                    <a:pt x="13168" y="76984"/>
                    <a:pt x="13824" y="76984"/>
                  </a:cubicBezTo>
                  <a:cubicBezTo>
                    <a:pt x="13963" y="76984"/>
                    <a:pt x="14102" y="76946"/>
                    <a:pt x="14236" y="76865"/>
                  </a:cubicBezTo>
                  <a:cubicBezTo>
                    <a:pt x="15308" y="76253"/>
                    <a:pt x="14695" y="75334"/>
                    <a:pt x="14542" y="74416"/>
                  </a:cubicBezTo>
                  <a:cubicBezTo>
                    <a:pt x="12552" y="65691"/>
                    <a:pt x="10563" y="56966"/>
                    <a:pt x="8573" y="48241"/>
                  </a:cubicBezTo>
                  <a:cubicBezTo>
                    <a:pt x="8420" y="47629"/>
                    <a:pt x="8113" y="47017"/>
                    <a:pt x="8113" y="46405"/>
                  </a:cubicBezTo>
                  <a:cubicBezTo>
                    <a:pt x="7807" y="45027"/>
                    <a:pt x="8113" y="44721"/>
                    <a:pt x="9644" y="44415"/>
                  </a:cubicBezTo>
                  <a:cubicBezTo>
                    <a:pt x="11940" y="43955"/>
                    <a:pt x="14083" y="43496"/>
                    <a:pt x="16379" y="43037"/>
                  </a:cubicBezTo>
                  <a:cubicBezTo>
                    <a:pt x="16716" y="42970"/>
                    <a:pt x="17000" y="42932"/>
                    <a:pt x="17246" y="42932"/>
                  </a:cubicBezTo>
                  <a:close/>
                  <a:moveTo>
                    <a:pt x="61873" y="1"/>
                  </a:moveTo>
                  <a:cubicBezTo>
                    <a:pt x="60359" y="1"/>
                    <a:pt x="58834" y="307"/>
                    <a:pt x="57401" y="943"/>
                  </a:cubicBezTo>
                  <a:cubicBezTo>
                    <a:pt x="54952" y="2015"/>
                    <a:pt x="52656" y="3546"/>
                    <a:pt x="50972" y="5535"/>
                  </a:cubicBezTo>
                  <a:cubicBezTo>
                    <a:pt x="47452" y="9362"/>
                    <a:pt x="45462" y="14260"/>
                    <a:pt x="45309" y="19312"/>
                  </a:cubicBezTo>
                  <a:cubicBezTo>
                    <a:pt x="45156" y="21455"/>
                    <a:pt x="45156" y="21455"/>
                    <a:pt x="43013" y="21914"/>
                  </a:cubicBezTo>
                  <a:cubicBezTo>
                    <a:pt x="39951" y="22832"/>
                    <a:pt x="36890" y="23444"/>
                    <a:pt x="33676" y="24363"/>
                  </a:cubicBezTo>
                  <a:cubicBezTo>
                    <a:pt x="32757" y="24516"/>
                    <a:pt x="31686" y="24975"/>
                    <a:pt x="30767" y="25434"/>
                  </a:cubicBezTo>
                  <a:cubicBezTo>
                    <a:pt x="29543" y="25893"/>
                    <a:pt x="29084" y="27271"/>
                    <a:pt x="29543" y="28343"/>
                  </a:cubicBezTo>
                  <a:cubicBezTo>
                    <a:pt x="30002" y="29720"/>
                    <a:pt x="30461" y="31098"/>
                    <a:pt x="30921" y="32628"/>
                  </a:cubicBezTo>
                  <a:cubicBezTo>
                    <a:pt x="32145" y="36608"/>
                    <a:pt x="32451" y="36455"/>
                    <a:pt x="27859" y="37833"/>
                  </a:cubicBezTo>
                  <a:cubicBezTo>
                    <a:pt x="19134" y="40282"/>
                    <a:pt x="10256" y="42119"/>
                    <a:pt x="1379" y="43343"/>
                  </a:cubicBezTo>
                  <a:cubicBezTo>
                    <a:pt x="613" y="43343"/>
                    <a:pt x="1" y="43955"/>
                    <a:pt x="154" y="44721"/>
                  </a:cubicBezTo>
                  <a:cubicBezTo>
                    <a:pt x="154" y="45639"/>
                    <a:pt x="307" y="46558"/>
                    <a:pt x="460" y="47476"/>
                  </a:cubicBezTo>
                  <a:cubicBezTo>
                    <a:pt x="1838" y="52680"/>
                    <a:pt x="3215" y="58038"/>
                    <a:pt x="4593" y="63242"/>
                  </a:cubicBezTo>
                  <a:cubicBezTo>
                    <a:pt x="7960" y="75181"/>
                    <a:pt x="11175" y="87121"/>
                    <a:pt x="14083" y="99213"/>
                  </a:cubicBezTo>
                  <a:cubicBezTo>
                    <a:pt x="16226" y="108244"/>
                    <a:pt x="18675" y="117275"/>
                    <a:pt x="20971" y="126306"/>
                  </a:cubicBezTo>
                  <a:cubicBezTo>
                    <a:pt x="23420" y="135643"/>
                    <a:pt x="26022" y="144980"/>
                    <a:pt x="28318" y="154471"/>
                  </a:cubicBezTo>
                  <a:cubicBezTo>
                    <a:pt x="31992" y="169471"/>
                    <a:pt x="35513" y="184472"/>
                    <a:pt x="39033" y="199473"/>
                  </a:cubicBezTo>
                  <a:cubicBezTo>
                    <a:pt x="39186" y="200085"/>
                    <a:pt x="39339" y="200850"/>
                    <a:pt x="39492" y="201462"/>
                  </a:cubicBezTo>
                  <a:cubicBezTo>
                    <a:pt x="39798" y="202534"/>
                    <a:pt x="40564" y="203299"/>
                    <a:pt x="41635" y="203605"/>
                  </a:cubicBezTo>
                  <a:cubicBezTo>
                    <a:pt x="42094" y="203758"/>
                    <a:pt x="42554" y="203835"/>
                    <a:pt x="43013" y="203835"/>
                  </a:cubicBezTo>
                  <a:cubicBezTo>
                    <a:pt x="43472" y="203835"/>
                    <a:pt x="43931" y="203758"/>
                    <a:pt x="44390" y="203605"/>
                  </a:cubicBezTo>
                  <a:cubicBezTo>
                    <a:pt x="47758" y="202687"/>
                    <a:pt x="51125" y="201922"/>
                    <a:pt x="54493" y="201003"/>
                  </a:cubicBezTo>
                  <a:cubicBezTo>
                    <a:pt x="66891" y="197330"/>
                    <a:pt x="79290" y="194115"/>
                    <a:pt x="91994" y="191666"/>
                  </a:cubicBezTo>
                  <a:cubicBezTo>
                    <a:pt x="101791" y="189676"/>
                    <a:pt x="111587" y="187992"/>
                    <a:pt x="121383" y="186003"/>
                  </a:cubicBezTo>
                  <a:cubicBezTo>
                    <a:pt x="133322" y="183707"/>
                    <a:pt x="144956" y="180186"/>
                    <a:pt x="156589" y="177125"/>
                  </a:cubicBezTo>
                  <a:cubicBezTo>
                    <a:pt x="157677" y="176873"/>
                    <a:pt x="158720" y="176485"/>
                    <a:pt x="159741" y="176485"/>
                  </a:cubicBezTo>
                  <a:cubicBezTo>
                    <a:pt x="160588" y="176485"/>
                    <a:pt x="161420" y="176752"/>
                    <a:pt x="162252" y="177584"/>
                  </a:cubicBezTo>
                  <a:cubicBezTo>
                    <a:pt x="162339" y="177714"/>
                    <a:pt x="162463" y="177770"/>
                    <a:pt x="162595" y="177770"/>
                  </a:cubicBezTo>
                  <a:cubicBezTo>
                    <a:pt x="162931" y="177770"/>
                    <a:pt x="163324" y="177410"/>
                    <a:pt x="163324" y="176972"/>
                  </a:cubicBezTo>
                  <a:cubicBezTo>
                    <a:pt x="163630" y="175747"/>
                    <a:pt x="163477" y="174369"/>
                    <a:pt x="163018" y="173145"/>
                  </a:cubicBezTo>
                  <a:cubicBezTo>
                    <a:pt x="162558" y="171461"/>
                    <a:pt x="162099" y="169777"/>
                    <a:pt x="161640" y="168094"/>
                  </a:cubicBezTo>
                  <a:lnTo>
                    <a:pt x="149395" y="113601"/>
                  </a:lnTo>
                  <a:cubicBezTo>
                    <a:pt x="145262" y="95233"/>
                    <a:pt x="141129" y="77018"/>
                    <a:pt x="136996" y="58803"/>
                  </a:cubicBezTo>
                  <a:cubicBezTo>
                    <a:pt x="134088" y="45945"/>
                    <a:pt x="131333" y="33088"/>
                    <a:pt x="128271" y="20230"/>
                  </a:cubicBezTo>
                  <a:cubicBezTo>
                    <a:pt x="127522" y="16590"/>
                    <a:pt x="126698" y="15346"/>
                    <a:pt x="124856" y="15346"/>
                  </a:cubicBezTo>
                  <a:cubicBezTo>
                    <a:pt x="124064" y="15346"/>
                    <a:pt x="123085" y="15576"/>
                    <a:pt x="121842" y="15944"/>
                  </a:cubicBezTo>
                  <a:cubicBezTo>
                    <a:pt x="117710" y="17322"/>
                    <a:pt x="114036" y="18393"/>
                    <a:pt x="109597" y="19465"/>
                  </a:cubicBezTo>
                  <a:cubicBezTo>
                    <a:pt x="105158" y="20536"/>
                    <a:pt x="100719" y="21148"/>
                    <a:pt x="96280" y="22067"/>
                  </a:cubicBezTo>
                  <a:cubicBezTo>
                    <a:pt x="95962" y="22125"/>
                    <a:pt x="95687" y="22155"/>
                    <a:pt x="95449" y="22155"/>
                  </a:cubicBezTo>
                  <a:cubicBezTo>
                    <a:pt x="94428" y="22155"/>
                    <a:pt x="94079" y="21595"/>
                    <a:pt x="93831" y="20230"/>
                  </a:cubicBezTo>
                  <a:cubicBezTo>
                    <a:pt x="93525" y="17628"/>
                    <a:pt x="93219" y="15179"/>
                    <a:pt x="92913" y="12730"/>
                  </a:cubicBezTo>
                  <a:cubicBezTo>
                    <a:pt x="92802" y="11398"/>
                    <a:pt x="92449" y="10790"/>
                    <a:pt x="91680" y="10790"/>
                  </a:cubicBezTo>
                  <a:cubicBezTo>
                    <a:pt x="91389" y="10790"/>
                    <a:pt x="91038" y="10878"/>
                    <a:pt x="90617" y="11046"/>
                  </a:cubicBezTo>
                  <a:cubicBezTo>
                    <a:pt x="87402" y="12270"/>
                    <a:pt x="84035" y="13189"/>
                    <a:pt x="80667" y="13648"/>
                  </a:cubicBezTo>
                  <a:cubicBezTo>
                    <a:pt x="79188" y="14005"/>
                    <a:pt x="78252" y="14226"/>
                    <a:pt x="77600" y="14226"/>
                  </a:cubicBezTo>
                  <a:cubicBezTo>
                    <a:pt x="76296" y="14226"/>
                    <a:pt x="76126" y="13342"/>
                    <a:pt x="75004" y="10893"/>
                  </a:cubicBezTo>
                  <a:cubicBezTo>
                    <a:pt x="73779" y="7985"/>
                    <a:pt x="71943" y="5382"/>
                    <a:pt x="69647" y="3086"/>
                  </a:cubicBezTo>
                  <a:cubicBezTo>
                    <a:pt x="67547" y="1086"/>
                    <a:pt x="64728" y="1"/>
                    <a:pt x="6187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3"/>
            <p:cNvSpPr/>
            <p:nvPr/>
          </p:nvSpPr>
          <p:spPr>
            <a:xfrm>
              <a:off x="2474475" y="1650175"/>
              <a:ext cx="2139125" cy="513775"/>
            </a:xfrm>
            <a:custGeom>
              <a:avLst/>
              <a:gdLst/>
              <a:ahLst/>
              <a:cxnLst/>
              <a:rect l="l" t="t" r="r" b="b"/>
              <a:pathLst>
                <a:path w="85565" h="20551" extrusionOk="0">
                  <a:moveTo>
                    <a:pt x="84799" y="0"/>
                  </a:moveTo>
                  <a:cubicBezTo>
                    <a:pt x="84034" y="0"/>
                    <a:pt x="83116" y="153"/>
                    <a:pt x="82350" y="306"/>
                  </a:cubicBezTo>
                  <a:cubicBezTo>
                    <a:pt x="79136" y="918"/>
                    <a:pt x="75921" y="1684"/>
                    <a:pt x="72707" y="2449"/>
                  </a:cubicBezTo>
                  <a:cubicBezTo>
                    <a:pt x="62911" y="4745"/>
                    <a:pt x="53267" y="7041"/>
                    <a:pt x="43165" y="9184"/>
                  </a:cubicBezTo>
                  <a:cubicBezTo>
                    <a:pt x="33063" y="11327"/>
                    <a:pt x="22807" y="13317"/>
                    <a:pt x="12705" y="15460"/>
                  </a:cubicBezTo>
                  <a:cubicBezTo>
                    <a:pt x="8878" y="16225"/>
                    <a:pt x="5204" y="17144"/>
                    <a:pt x="1990" y="17909"/>
                  </a:cubicBezTo>
                  <a:lnTo>
                    <a:pt x="765" y="18521"/>
                  </a:lnTo>
                  <a:cubicBezTo>
                    <a:pt x="153" y="18674"/>
                    <a:pt x="0" y="19287"/>
                    <a:pt x="153" y="19746"/>
                  </a:cubicBezTo>
                  <a:cubicBezTo>
                    <a:pt x="280" y="20253"/>
                    <a:pt x="722" y="20550"/>
                    <a:pt x="1131" y="20550"/>
                  </a:cubicBezTo>
                  <a:cubicBezTo>
                    <a:pt x="1216" y="20550"/>
                    <a:pt x="1299" y="20537"/>
                    <a:pt x="1378" y="20511"/>
                  </a:cubicBezTo>
                  <a:cubicBezTo>
                    <a:pt x="1990" y="20358"/>
                    <a:pt x="2449" y="20205"/>
                    <a:pt x="2908" y="20052"/>
                  </a:cubicBezTo>
                  <a:cubicBezTo>
                    <a:pt x="6582" y="19287"/>
                    <a:pt x="10256" y="18368"/>
                    <a:pt x="13929" y="17603"/>
                  </a:cubicBezTo>
                  <a:cubicBezTo>
                    <a:pt x="22195" y="15919"/>
                    <a:pt x="30613" y="14388"/>
                    <a:pt x="38879" y="12552"/>
                  </a:cubicBezTo>
                  <a:cubicBezTo>
                    <a:pt x="48522" y="10562"/>
                    <a:pt x="58319" y="8113"/>
                    <a:pt x="67962" y="5970"/>
                  </a:cubicBezTo>
                  <a:cubicBezTo>
                    <a:pt x="73013" y="4745"/>
                    <a:pt x="78064" y="3674"/>
                    <a:pt x="83116" y="2449"/>
                  </a:cubicBezTo>
                  <a:cubicBezTo>
                    <a:pt x="83728" y="2296"/>
                    <a:pt x="84340" y="2143"/>
                    <a:pt x="84952" y="1837"/>
                  </a:cubicBezTo>
                  <a:cubicBezTo>
                    <a:pt x="85258" y="1531"/>
                    <a:pt x="85412" y="1225"/>
                    <a:pt x="85565" y="765"/>
                  </a:cubicBezTo>
                  <a:cubicBezTo>
                    <a:pt x="85565" y="459"/>
                    <a:pt x="85105" y="0"/>
                    <a:pt x="84799"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3"/>
            <p:cNvSpPr/>
            <p:nvPr/>
          </p:nvSpPr>
          <p:spPr>
            <a:xfrm>
              <a:off x="2692575" y="2231825"/>
              <a:ext cx="1951650" cy="429375"/>
            </a:xfrm>
            <a:custGeom>
              <a:avLst/>
              <a:gdLst/>
              <a:ahLst/>
              <a:cxnLst/>
              <a:rect l="l" t="t" r="r" b="b"/>
              <a:pathLst>
                <a:path w="78066" h="17175" extrusionOk="0">
                  <a:moveTo>
                    <a:pt x="76994" y="0"/>
                  </a:moveTo>
                  <a:cubicBezTo>
                    <a:pt x="75616" y="153"/>
                    <a:pt x="74085" y="307"/>
                    <a:pt x="72708" y="613"/>
                  </a:cubicBezTo>
                  <a:cubicBezTo>
                    <a:pt x="63983" y="2296"/>
                    <a:pt x="55411" y="4286"/>
                    <a:pt x="46533" y="5817"/>
                  </a:cubicBezTo>
                  <a:cubicBezTo>
                    <a:pt x="31992" y="8266"/>
                    <a:pt x="17451" y="11021"/>
                    <a:pt x="3062" y="14389"/>
                  </a:cubicBezTo>
                  <a:cubicBezTo>
                    <a:pt x="2450" y="14542"/>
                    <a:pt x="1838" y="14695"/>
                    <a:pt x="1378" y="14695"/>
                  </a:cubicBezTo>
                  <a:cubicBezTo>
                    <a:pt x="919" y="15001"/>
                    <a:pt x="613" y="15001"/>
                    <a:pt x="460" y="15307"/>
                  </a:cubicBezTo>
                  <a:cubicBezTo>
                    <a:pt x="154" y="15613"/>
                    <a:pt x="1" y="15919"/>
                    <a:pt x="1" y="16379"/>
                  </a:cubicBezTo>
                  <a:cubicBezTo>
                    <a:pt x="1" y="16776"/>
                    <a:pt x="460" y="17174"/>
                    <a:pt x="981" y="17174"/>
                  </a:cubicBezTo>
                  <a:cubicBezTo>
                    <a:pt x="1061" y="17174"/>
                    <a:pt x="1143" y="17165"/>
                    <a:pt x="1225" y="17144"/>
                  </a:cubicBezTo>
                  <a:cubicBezTo>
                    <a:pt x="2756" y="16838"/>
                    <a:pt x="4287" y="16532"/>
                    <a:pt x="5817" y="16226"/>
                  </a:cubicBezTo>
                  <a:cubicBezTo>
                    <a:pt x="12246" y="14848"/>
                    <a:pt x="18675" y="13317"/>
                    <a:pt x="24951" y="12093"/>
                  </a:cubicBezTo>
                  <a:cubicBezTo>
                    <a:pt x="42094" y="8725"/>
                    <a:pt x="59238" y="5664"/>
                    <a:pt x="76228" y="2296"/>
                  </a:cubicBezTo>
                  <a:cubicBezTo>
                    <a:pt x="76688" y="2296"/>
                    <a:pt x="77147" y="2143"/>
                    <a:pt x="77453" y="1990"/>
                  </a:cubicBezTo>
                  <a:cubicBezTo>
                    <a:pt x="77759" y="1684"/>
                    <a:pt x="77912" y="1378"/>
                    <a:pt x="78065" y="1072"/>
                  </a:cubicBezTo>
                  <a:cubicBezTo>
                    <a:pt x="78065" y="460"/>
                    <a:pt x="77606" y="0"/>
                    <a:pt x="76994"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3"/>
            <p:cNvSpPr/>
            <p:nvPr/>
          </p:nvSpPr>
          <p:spPr>
            <a:xfrm>
              <a:off x="2926000" y="2513625"/>
              <a:ext cx="1794750" cy="491225"/>
            </a:xfrm>
            <a:custGeom>
              <a:avLst/>
              <a:gdLst/>
              <a:ahLst/>
              <a:cxnLst/>
              <a:rect l="l" t="t" r="r" b="b"/>
              <a:pathLst>
                <a:path w="71790" h="19649" extrusionOk="0">
                  <a:moveTo>
                    <a:pt x="70755" y="0"/>
                  </a:moveTo>
                  <a:cubicBezTo>
                    <a:pt x="70637" y="0"/>
                    <a:pt x="70520" y="19"/>
                    <a:pt x="70412" y="55"/>
                  </a:cubicBezTo>
                  <a:cubicBezTo>
                    <a:pt x="69187" y="362"/>
                    <a:pt x="67810" y="668"/>
                    <a:pt x="66585" y="974"/>
                  </a:cubicBezTo>
                  <a:lnTo>
                    <a:pt x="47605" y="5719"/>
                  </a:lnTo>
                  <a:lnTo>
                    <a:pt x="30614" y="10158"/>
                  </a:lnTo>
                  <a:cubicBezTo>
                    <a:pt x="23114" y="11842"/>
                    <a:pt x="15614" y="13832"/>
                    <a:pt x="8267" y="15668"/>
                  </a:cubicBezTo>
                  <a:cubicBezTo>
                    <a:pt x="5971" y="16281"/>
                    <a:pt x="3522" y="16893"/>
                    <a:pt x="1226" y="17505"/>
                  </a:cubicBezTo>
                  <a:cubicBezTo>
                    <a:pt x="460" y="17811"/>
                    <a:pt x="1" y="18577"/>
                    <a:pt x="307" y="19036"/>
                  </a:cubicBezTo>
                  <a:cubicBezTo>
                    <a:pt x="613" y="19495"/>
                    <a:pt x="1072" y="19648"/>
                    <a:pt x="1685" y="19648"/>
                  </a:cubicBezTo>
                  <a:cubicBezTo>
                    <a:pt x="2144" y="19495"/>
                    <a:pt x="2756" y="19495"/>
                    <a:pt x="3215" y="19342"/>
                  </a:cubicBezTo>
                  <a:cubicBezTo>
                    <a:pt x="6124" y="18730"/>
                    <a:pt x="9185" y="17964"/>
                    <a:pt x="12093" y="17199"/>
                  </a:cubicBezTo>
                  <a:cubicBezTo>
                    <a:pt x="19594" y="15362"/>
                    <a:pt x="27094" y="13372"/>
                    <a:pt x="34441" y="11536"/>
                  </a:cubicBezTo>
                  <a:cubicBezTo>
                    <a:pt x="43319" y="9239"/>
                    <a:pt x="52350" y="7097"/>
                    <a:pt x="61228" y="4801"/>
                  </a:cubicBezTo>
                  <a:cubicBezTo>
                    <a:pt x="64289" y="4035"/>
                    <a:pt x="67351" y="3270"/>
                    <a:pt x="70565" y="2351"/>
                  </a:cubicBezTo>
                  <a:cubicBezTo>
                    <a:pt x="70718" y="2198"/>
                    <a:pt x="70871" y="2045"/>
                    <a:pt x="71024" y="2045"/>
                  </a:cubicBezTo>
                  <a:cubicBezTo>
                    <a:pt x="71483" y="1739"/>
                    <a:pt x="71790" y="1127"/>
                    <a:pt x="71636" y="668"/>
                  </a:cubicBezTo>
                  <a:cubicBezTo>
                    <a:pt x="71520" y="200"/>
                    <a:pt x="71135" y="0"/>
                    <a:pt x="7075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3"/>
            <p:cNvSpPr/>
            <p:nvPr/>
          </p:nvSpPr>
          <p:spPr>
            <a:xfrm>
              <a:off x="2493600" y="1309600"/>
              <a:ext cx="1775600" cy="510525"/>
            </a:xfrm>
            <a:custGeom>
              <a:avLst/>
              <a:gdLst/>
              <a:ahLst/>
              <a:cxnLst/>
              <a:rect l="l" t="t" r="r" b="b"/>
              <a:pathLst>
                <a:path w="71024" h="20421" extrusionOk="0">
                  <a:moveTo>
                    <a:pt x="70105" y="0"/>
                  </a:moveTo>
                  <a:cubicBezTo>
                    <a:pt x="69493" y="0"/>
                    <a:pt x="69034" y="0"/>
                    <a:pt x="68574" y="306"/>
                  </a:cubicBezTo>
                  <a:cubicBezTo>
                    <a:pt x="61227" y="2449"/>
                    <a:pt x="53880" y="4898"/>
                    <a:pt x="46380" y="6735"/>
                  </a:cubicBezTo>
                  <a:cubicBezTo>
                    <a:pt x="36430" y="9337"/>
                    <a:pt x="26328" y="11786"/>
                    <a:pt x="16226" y="14235"/>
                  </a:cubicBezTo>
                  <a:lnTo>
                    <a:pt x="2296" y="17756"/>
                  </a:lnTo>
                  <a:lnTo>
                    <a:pt x="2296" y="17909"/>
                  </a:lnTo>
                  <a:lnTo>
                    <a:pt x="1990" y="18062"/>
                  </a:lnTo>
                  <a:cubicBezTo>
                    <a:pt x="1225" y="18368"/>
                    <a:pt x="0" y="18368"/>
                    <a:pt x="0" y="19593"/>
                  </a:cubicBezTo>
                  <a:cubicBezTo>
                    <a:pt x="0" y="20113"/>
                    <a:pt x="495" y="20421"/>
                    <a:pt x="1340" y="20421"/>
                  </a:cubicBezTo>
                  <a:cubicBezTo>
                    <a:pt x="1739" y="20421"/>
                    <a:pt x="2216" y="20352"/>
                    <a:pt x="2756" y="20205"/>
                  </a:cubicBezTo>
                  <a:lnTo>
                    <a:pt x="3062" y="20052"/>
                  </a:lnTo>
                  <a:cubicBezTo>
                    <a:pt x="9337" y="18062"/>
                    <a:pt x="15766" y="16837"/>
                    <a:pt x="22042" y="15154"/>
                  </a:cubicBezTo>
                  <a:cubicBezTo>
                    <a:pt x="29542" y="13470"/>
                    <a:pt x="37043" y="11480"/>
                    <a:pt x="44390" y="9643"/>
                  </a:cubicBezTo>
                  <a:cubicBezTo>
                    <a:pt x="49900" y="8113"/>
                    <a:pt x="55411" y="6582"/>
                    <a:pt x="60921" y="4898"/>
                  </a:cubicBezTo>
                  <a:cubicBezTo>
                    <a:pt x="63370" y="4286"/>
                    <a:pt x="65819" y="3521"/>
                    <a:pt x="68115" y="2755"/>
                  </a:cubicBezTo>
                  <a:cubicBezTo>
                    <a:pt x="69034" y="2602"/>
                    <a:pt x="69952" y="2143"/>
                    <a:pt x="70717" y="1684"/>
                  </a:cubicBezTo>
                  <a:cubicBezTo>
                    <a:pt x="70871" y="1378"/>
                    <a:pt x="71024" y="918"/>
                    <a:pt x="71024" y="612"/>
                  </a:cubicBezTo>
                  <a:cubicBezTo>
                    <a:pt x="70717" y="306"/>
                    <a:pt x="70411" y="0"/>
                    <a:pt x="7010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3"/>
            <p:cNvSpPr/>
            <p:nvPr/>
          </p:nvSpPr>
          <p:spPr>
            <a:xfrm>
              <a:off x="2684925" y="2239475"/>
              <a:ext cx="1239875" cy="288000"/>
            </a:xfrm>
            <a:custGeom>
              <a:avLst/>
              <a:gdLst/>
              <a:ahLst/>
              <a:cxnLst/>
              <a:rect l="l" t="t" r="r" b="b"/>
              <a:pathLst>
                <a:path w="49595" h="11520" extrusionOk="0">
                  <a:moveTo>
                    <a:pt x="48523" y="1"/>
                  </a:moveTo>
                  <a:cubicBezTo>
                    <a:pt x="46992" y="1"/>
                    <a:pt x="45615" y="307"/>
                    <a:pt x="44237" y="613"/>
                  </a:cubicBezTo>
                  <a:lnTo>
                    <a:pt x="4134" y="8419"/>
                  </a:lnTo>
                  <a:cubicBezTo>
                    <a:pt x="3368" y="8572"/>
                    <a:pt x="2450" y="8878"/>
                    <a:pt x="1838" y="9032"/>
                  </a:cubicBezTo>
                  <a:lnTo>
                    <a:pt x="766" y="9491"/>
                  </a:lnTo>
                  <a:cubicBezTo>
                    <a:pt x="307" y="9797"/>
                    <a:pt x="1" y="10103"/>
                    <a:pt x="154" y="10715"/>
                  </a:cubicBezTo>
                  <a:cubicBezTo>
                    <a:pt x="281" y="11223"/>
                    <a:pt x="618" y="11520"/>
                    <a:pt x="1077" y="11520"/>
                  </a:cubicBezTo>
                  <a:cubicBezTo>
                    <a:pt x="1173" y="11520"/>
                    <a:pt x="1273" y="11507"/>
                    <a:pt x="1378" y="11481"/>
                  </a:cubicBezTo>
                  <a:cubicBezTo>
                    <a:pt x="2450" y="11174"/>
                    <a:pt x="3368" y="10868"/>
                    <a:pt x="4440" y="10715"/>
                  </a:cubicBezTo>
                  <a:lnTo>
                    <a:pt x="46839" y="2450"/>
                  </a:lnTo>
                  <a:cubicBezTo>
                    <a:pt x="47452" y="2297"/>
                    <a:pt x="48064" y="2143"/>
                    <a:pt x="48676" y="1990"/>
                  </a:cubicBezTo>
                  <a:cubicBezTo>
                    <a:pt x="49288" y="1837"/>
                    <a:pt x="49595" y="1225"/>
                    <a:pt x="49288" y="613"/>
                  </a:cubicBezTo>
                  <a:cubicBezTo>
                    <a:pt x="49288" y="307"/>
                    <a:pt x="48829" y="1"/>
                    <a:pt x="4852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3"/>
            <p:cNvSpPr/>
            <p:nvPr/>
          </p:nvSpPr>
          <p:spPr>
            <a:xfrm>
              <a:off x="2937500" y="3127275"/>
              <a:ext cx="1144200" cy="275550"/>
            </a:xfrm>
            <a:custGeom>
              <a:avLst/>
              <a:gdLst/>
              <a:ahLst/>
              <a:cxnLst/>
              <a:rect l="l" t="t" r="r" b="b"/>
              <a:pathLst>
                <a:path w="45768" h="11022" extrusionOk="0">
                  <a:moveTo>
                    <a:pt x="44543" y="0"/>
                  </a:moveTo>
                  <a:cubicBezTo>
                    <a:pt x="43777" y="153"/>
                    <a:pt x="43012" y="153"/>
                    <a:pt x="42247" y="306"/>
                  </a:cubicBezTo>
                  <a:cubicBezTo>
                    <a:pt x="28471" y="2602"/>
                    <a:pt x="15001" y="5817"/>
                    <a:pt x="1378" y="8878"/>
                  </a:cubicBezTo>
                  <a:cubicBezTo>
                    <a:pt x="1072" y="8878"/>
                    <a:pt x="612" y="9031"/>
                    <a:pt x="306" y="9337"/>
                  </a:cubicBezTo>
                  <a:cubicBezTo>
                    <a:pt x="153" y="9644"/>
                    <a:pt x="0" y="9950"/>
                    <a:pt x="0" y="10409"/>
                  </a:cubicBezTo>
                  <a:cubicBezTo>
                    <a:pt x="0" y="10715"/>
                    <a:pt x="459" y="11021"/>
                    <a:pt x="766" y="11021"/>
                  </a:cubicBezTo>
                  <a:cubicBezTo>
                    <a:pt x="1990" y="11021"/>
                    <a:pt x="3062" y="10868"/>
                    <a:pt x="4286" y="10562"/>
                  </a:cubicBezTo>
                  <a:cubicBezTo>
                    <a:pt x="7041" y="9950"/>
                    <a:pt x="9950" y="9184"/>
                    <a:pt x="12858" y="8725"/>
                  </a:cubicBezTo>
                  <a:cubicBezTo>
                    <a:pt x="22960" y="6582"/>
                    <a:pt x="33063" y="4133"/>
                    <a:pt x="43165" y="2602"/>
                  </a:cubicBezTo>
                  <a:cubicBezTo>
                    <a:pt x="43930" y="2449"/>
                    <a:pt x="44849" y="2143"/>
                    <a:pt x="45461" y="1684"/>
                  </a:cubicBezTo>
                  <a:cubicBezTo>
                    <a:pt x="45614" y="1378"/>
                    <a:pt x="45614" y="919"/>
                    <a:pt x="45767" y="613"/>
                  </a:cubicBezTo>
                  <a:cubicBezTo>
                    <a:pt x="45308" y="306"/>
                    <a:pt x="45002" y="0"/>
                    <a:pt x="4454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3"/>
            <p:cNvSpPr/>
            <p:nvPr/>
          </p:nvSpPr>
          <p:spPr>
            <a:xfrm>
              <a:off x="3431125" y="1453825"/>
              <a:ext cx="1140375" cy="298300"/>
            </a:xfrm>
            <a:custGeom>
              <a:avLst/>
              <a:gdLst/>
              <a:ahLst/>
              <a:cxnLst/>
              <a:rect l="l" t="t" r="r" b="b"/>
              <a:pathLst>
                <a:path w="45615" h="11932" extrusionOk="0">
                  <a:moveTo>
                    <a:pt x="44143" y="1"/>
                  </a:moveTo>
                  <a:cubicBezTo>
                    <a:pt x="43734" y="1"/>
                    <a:pt x="43297" y="201"/>
                    <a:pt x="42860" y="201"/>
                  </a:cubicBezTo>
                  <a:cubicBezTo>
                    <a:pt x="42554" y="201"/>
                    <a:pt x="42094" y="354"/>
                    <a:pt x="41788" y="507"/>
                  </a:cubicBezTo>
                  <a:cubicBezTo>
                    <a:pt x="31686" y="2650"/>
                    <a:pt x="21736" y="4946"/>
                    <a:pt x="11787" y="7242"/>
                  </a:cubicBezTo>
                  <a:cubicBezTo>
                    <a:pt x="8573" y="8007"/>
                    <a:pt x="5358" y="8619"/>
                    <a:pt x="2144" y="9538"/>
                  </a:cubicBezTo>
                  <a:cubicBezTo>
                    <a:pt x="919" y="9844"/>
                    <a:pt x="1" y="10609"/>
                    <a:pt x="613" y="11375"/>
                  </a:cubicBezTo>
                  <a:cubicBezTo>
                    <a:pt x="898" y="11803"/>
                    <a:pt x="1250" y="11931"/>
                    <a:pt x="1622" y="11931"/>
                  </a:cubicBezTo>
                  <a:cubicBezTo>
                    <a:pt x="2048" y="11931"/>
                    <a:pt x="2501" y="11762"/>
                    <a:pt x="2909" y="11681"/>
                  </a:cubicBezTo>
                  <a:lnTo>
                    <a:pt x="30461" y="5558"/>
                  </a:lnTo>
                  <a:cubicBezTo>
                    <a:pt x="34900" y="4487"/>
                    <a:pt x="39186" y="3415"/>
                    <a:pt x="43013" y="2650"/>
                  </a:cubicBezTo>
                  <a:cubicBezTo>
                    <a:pt x="45003" y="1884"/>
                    <a:pt x="45615" y="1425"/>
                    <a:pt x="45003" y="507"/>
                  </a:cubicBezTo>
                  <a:cubicBezTo>
                    <a:pt x="44740" y="113"/>
                    <a:pt x="44450" y="1"/>
                    <a:pt x="4414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3"/>
            <p:cNvSpPr/>
            <p:nvPr/>
          </p:nvSpPr>
          <p:spPr>
            <a:xfrm>
              <a:off x="2811200" y="2990475"/>
              <a:ext cx="1086825" cy="244125"/>
            </a:xfrm>
            <a:custGeom>
              <a:avLst/>
              <a:gdLst/>
              <a:ahLst/>
              <a:cxnLst/>
              <a:rect l="l" t="t" r="r" b="b"/>
              <a:pathLst>
                <a:path w="43473" h="9765" extrusionOk="0">
                  <a:moveTo>
                    <a:pt x="41693" y="0"/>
                  </a:moveTo>
                  <a:cubicBezTo>
                    <a:pt x="41444" y="0"/>
                    <a:pt x="41176" y="38"/>
                    <a:pt x="40870" y="115"/>
                  </a:cubicBezTo>
                  <a:cubicBezTo>
                    <a:pt x="27706" y="2105"/>
                    <a:pt x="14542" y="5166"/>
                    <a:pt x="1379" y="7615"/>
                  </a:cubicBezTo>
                  <a:cubicBezTo>
                    <a:pt x="1072" y="7615"/>
                    <a:pt x="613" y="7768"/>
                    <a:pt x="307" y="8074"/>
                  </a:cubicBezTo>
                  <a:cubicBezTo>
                    <a:pt x="154" y="8228"/>
                    <a:pt x="1" y="8534"/>
                    <a:pt x="1" y="8840"/>
                  </a:cubicBezTo>
                  <a:cubicBezTo>
                    <a:pt x="1" y="9146"/>
                    <a:pt x="307" y="9605"/>
                    <a:pt x="613" y="9605"/>
                  </a:cubicBezTo>
                  <a:cubicBezTo>
                    <a:pt x="1155" y="9714"/>
                    <a:pt x="1678" y="9764"/>
                    <a:pt x="2196" y="9764"/>
                  </a:cubicBezTo>
                  <a:cubicBezTo>
                    <a:pt x="3139" y="9764"/>
                    <a:pt x="4064" y="9596"/>
                    <a:pt x="5052" y="9299"/>
                  </a:cubicBezTo>
                  <a:cubicBezTo>
                    <a:pt x="16685" y="7003"/>
                    <a:pt x="28318" y="4401"/>
                    <a:pt x="40105" y="2564"/>
                  </a:cubicBezTo>
                  <a:lnTo>
                    <a:pt x="41941" y="2258"/>
                  </a:lnTo>
                  <a:cubicBezTo>
                    <a:pt x="42248" y="2105"/>
                    <a:pt x="42554" y="1952"/>
                    <a:pt x="42860" y="1799"/>
                  </a:cubicBezTo>
                  <a:cubicBezTo>
                    <a:pt x="43013" y="1646"/>
                    <a:pt x="43472" y="1339"/>
                    <a:pt x="43166" y="880"/>
                  </a:cubicBezTo>
                  <a:cubicBezTo>
                    <a:pt x="43013" y="574"/>
                    <a:pt x="42860" y="268"/>
                    <a:pt x="42401" y="115"/>
                  </a:cubicBezTo>
                  <a:cubicBezTo>
                    <a:pt x="42171" y="38"/>
                    <a:pt x="41941" y="0"/>
                    <a:pt x="4169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3"/>
            <p:cNvSpPr/>
            <p:nvPr/>
          </p:nvSpPr>
          <p:spPr>
            <a:xfrm>
              <a:off x="4005125" y="4179600"/>
              <a:ext cx="952875" cy="279375"/>
            </a:xfrm>
            <a:custGeom>
              <a:avLst/>
              <a:gdLst/>
              <a:ahLst/>
              <a:cxnLst/>
              <a:rect l="l" t="t" r="r" b="b"/>
              <a:pathLst>
                <a:path w="38115" h="11175" extrusionOk="0">
                  <a:moveTo>
                    <a:pt x="37349" y="1"/>
                  </a:moveTo>
                  <a:cubicBezTo>
                    <a:pt x="36125" y="154"/>
                    <a:pt x="34747" y="307"/>
                    <a:pt x="33523" y="613"/>
                  </a:cubicBezTo>
                  <a:cubicBezTo>
                    <a:pt x="27247" y="2144"/>
                    <a:pt x="20971" y="3675"/>
                    <a:pt x="14542" y="5358"/>
                  </a:cubicBezTo>
                  <a:cubicBezTo>
                    <a:pt x="10410" y="6430"/>
                    <a:pt x="6277" y="7501"/>
                    <a:pt x="2144" y="8573"/>
                  </a:cubicBezTo>
                  <a:cubicBezTo>
                    <a:pt x="1532" y="8879"/>
                    <a:pt x="919" y="9185"/>
                    <a:pt x="307" y="9491"/>
                  </a:cubicBezTo>
                  <a:cubicBezTo>
                    <a:pt x="154" y="9797"/>
                    <a:pt x="1" y="10257"/>
                    <a:pt x="154" y="10563"/>
                  </a:cubicBezTo>
                  <a:cubicBezTo>
                    <a:pt x="307" y="10869"/>
                    <a:pt x="613" y="11175"/>
                    <a:pt x="1072" y="11175"/>
                  </a:cubicBezTo>
                  <a:cubicBezTo>
                    <a:pt x="1379" y="11175"/>
                    <a:pt x="1838" y="11175"/>
                    <a:pt x="2144" y="11022"/>
                  </a:cubicBezTo>
                  <a:cubicBezTo>
                    <a:pt x="13471" y="7807"/>
                    <a:pt x="24798" y="5205"/>
                    <a:pt x="36278" y="2450"/>
                  </a:cubicBezTo>
                  <a:cubicBezTo>
                    <a:pt x="36737" y="2297"/>
                    <a:pt x="37196" y="2144"/>
                    <a:pt x="37655" y="1838"/>
                  </a:cubicBezTo>
                  <a:cubicBezTo>
                    <a:pt x="37962" y="1532"/>
                    <a:pt x="38115" y="1226"/>
                    <a:pt x="38115" y="766"/>
                  </a:cubicBezTo>
                  <a:cubicBezTo>
                    <a:pt x="38115" y="460"/>
                    <a:pt x="37809" y="1"/>
                    <a:pt x="3734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3"/>
            <p:cNvSpPr/>
            <p:nvPr/>
          </p:nvSpPr>
          <p:spPr>
            <a:xfrm>
              <a:off x="3641600" y="2392550"/>
              <a:ext cx="910775" cy="241100"/>
            </a:xfrm>
            <a:custGeom>
              <a:avLst/>
              <a:gdLst/>
              <a:ahLst/>
              <a:cxnLst/>
              <a:rect l="l" t="t" r="r" b="b"/>
              <a:pathLst>
                <a:path w="36431" h="9644" extrusionOk="0">
                  <a:moveTo>
                    <a:pt x="35053" y="0"/>
                  </a:moveTo>
                  <a:cubicBezTo>
                    <a:pt x="34441" y="0"/>
                    <a:pt x="33981" y="0"/>
                    <a:pt x="33369" y="153"/>
                  </a:cubicBezTo>
                  <a:cubicBezTo>
                    <a:pt x="23879" y="1837"/>
                    <a:pt x="14389" y="3980"/>
                    <a:pt x="4899" y="6276"/>
                  </a:cubicBezTo>
                  <a:cubicBezTo>
                    <a:pt x="3521" y="6582"/>
                    <a:pt x="2143" y="7194"/>
                    <a:pt x="766" y="7654"/>
                  </a:cubicBezTo>
                  <a:cubicBezTo>
                    <a:pt x="307" y="7807"/>
                    <a:pt x="1" y="8419"/>
                    <a:pt x="154" y="8878"/>
                  </a:cubicBezTo>
                  <a:cubicBezTo>
                    <a:pt x="460" y="9490"/>
                    <a:pt x="919" y="9644"/>
                    <a:pt x="1531" y="9644"/>
                  </a:cubicBezTo>
                  <a:cubicBezTo>
                    <a:pt x="2143" y="9490"/>
                    <a:pt x="2756" y="9337"/>
                    <a:pt x="3368" y="9184"/>
                  </a:cubicBezTo>
                  <a:cubicBezTo>
                    <a:pt x="10409" y="7194"/>
                    <a:pt x="17603" y="5664"/>
                    <a:pt x="24797" y="4133"/>
                  </a:cubicBezTo>
                  <a:lnTo>
                    <a:pt x="35665" y="1990"/>
                  </a:lnTo>
                  <a:cubicBezTo>
                    <a:pt x="36124" y="1837"/>
                    <a:pt x="36277" y="1531"/>
                    <a:pt x="36277" y="1072"/>
                  </a:cubicBezTo>
                  <a:cubicBezTo>
                    <a:pt x="36431" y="459"/>
                    <a:pt x="35818" y="0"/>
                    <a:pt x="3505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3"/>
            <p:cNvSpPr/>
            <p:nvPr/>
          </p:nvSpPr>
          <p:spPr>
            <a:xfrm>
              <a:off x="3836750" y="1860625"/>
              <a:ext cx="727100" cy="225800"/>
            </a:xfrm>
            <a:custGeom>
              <a:avLst/>
              <a:gdLst/>
              <a:ahLst/>
              <a:cxnLst/>
              <a:rect l="l" t="t" r="r" b="b"/>
              <a:pathLst>
                <a:path w="29084" h="9032" extrusionOk="0">
                  <a:moveTo>
                    <a:pt x="26941" y="1"/>
                  </a:moveTo>
                  <a:cubicBezTo>
                    <a:pt x="22043" y="1225"/>
                    <a:pt x="17145" y="2450"/>
                    <a:pt x="12399" y="3674"/>
                  </a:cubicBezTo>
                  <a:cubicBezTo>
                    <a:pt x="8726" y="4746"/>
                    <a:pt x="5205" y="5817"/>
                    <a:pt x="1685" y="6889"/>
                  </a:cubicBezTo>
                  <a:cubicBezTo>
                    <a:pt x="1072" y="7042"/>
                    <a:pt x="613" y="7195"/>
                    <a:pt x="307" y="7654"/>
                  </a:cubicBezTo>
                  <a:cubicBezTo>
                    <a:pt x="154" y="7807"/>
                    <a:pt x="1" y="8113"/>
                    <a:pt x="154" y="8266"/>
                  </a:cubicBezTo>
                  <a:cubicBezTo>
                    <a:pt x="154" y="8726"/>
                    <a:pt x="307" y="9032"/>
                    <a:pt x="766" y="9032"/>
                  </a:cubicBezTo>
                  <a:cubicBezTo>
                    <a:pt x="2144" y="9032"/>
                    <a:pt x="3368" y="8726"/>
                    <a:pt x="4593" y="8266"/>
                  </a:cubicBezTo>
                  <a:cubicBezTo>
                    <a:pt x="11328" y="6277"/>
                    <a:pt x="18216" y="4440"/>
                    <a:pt x="25104" y="3062"/>
                  </a:cubicBezTo>
                  <a:cubicBezTo>
                    <a:pt x="25869" y="2756"/>
                    <a:pt x="26635" y="2603"/>
                    <a:pt x="27553" y="2297"/>
                  </a:cubicBezTo>
                  <a:cubicBezTo>
                    <a:pt x="27859" y="2144"/>
                    <a:pt x="28318" y="1838"/>
                    <a:pt x="28778" y="1531"/>
                  </a:cubicBezTo>
                  <a:cubicBezTo>
                    <a:pt x="29084" y="1225"/>
                    <a:pt x="29084" y="766"/>
                    <a:pt x="28778" y="460"/>
                  </a:cubicBezTo>
                  <a:cubicBezTo>
                    <a:pt x="28625" y="154"/>
                    <a:pt x="28471" y="1"/>
                    <a:pt x="2816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3"/>
            <p:cNvSpPr/>
            <p:nvPr/>
          </p:nvSpPr>
          <p:spPr>
            <a:xfrm>
              <a:off x="4372500" y="2735500"/>
              <a:ext cx="470700" cy="169850"/>
            </a:xfrm>
            <a:custGeom>
              <a:avLst/>
              <a:gdLst/>
              <a:ahLst/>
              <a:cxnLst/>
              <a:rect l="l" t="t" r="r" b="b"/>
              <a:pathLst>
                <a:path w="18828" h="6794" extrusionOk="0">
                  <a:moveTo>
                    <a:pt x="17661" y="1"/>
                  </a:moveTo>
                  <a:cubicBezTo>
                    <a:pt x="17536" y="1"/>
                    <a:pt x="17412" y="20"/>
                    <a:pt x="17297" y="58"/>
                  </a:cubicBezTo>
                  <a:lnTo>
                    <a:pt x="16838" y="58"/>
                  </a:lnTo>
                  <a:lnTo>
                    <a:pt x="2143" y="4344"/>
                  </a:lnTo>
                  <a:cubicBezTo>
                    <a:pt x="1531" y="4497"/>
                    <a:pt x="1072" y="4803"/>
                    <a:pt x="460" y="5110"/>
                  </a:cubicBezTo>
                  <a:cubicBezTo>
                    <a:pt x="153" y="5263"/>
                    <a:pt x="0" y="5722"/>
                    <a:pt x="153" y="6028"/>
                  </a:cubicBezTo>
                  <a:cubicBezTo>
                    <a:pt x="153" y="6487"/>
                    <a:pt x="460" y="6793"/>
                    <a:pt x="919" y="6793"/>
                  </a:cubicBezTo>
                  <a:cubicBezTo>
                    <a:pt x="1531" y="6793"/>
                    <a:pt x="2143" y="6640"/>
                    <a:pt x="2756" y="6487"/>
                  </a:cubicBezTo>
                  <a:cubicBezTo>
                    <a:pt x="7348" y="5263"/>
                    <a:pt x="11787" y="4038"/>
                    <a:pt x="16226" y="2661"/>
                  </a:cubicBezTo>
                  <a:cubicBezTo>
                    <a:pt x="16685" y="2507"/>
                    <a:pt x="17297" y="2354"/>
                    <a:pt x="17756" y="2201"/>
                  </a:cubicBezTo>
                  <a:cubicBezTo>
                    <a:pt x="18368" y="1895"/>
                    <a:pt x="18828" y="1283"/>
                    <a:pt x="18522" y="518"/>
                  </a:cubicBezTo>
                  <a:cubicBezTo>
                    <a:pt x="18407" y="173"/>
                    <a:pt x="18034" y="1"/>
                    <a:pt x="17661"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3"/>
            <p:cNvSpPr/>
            <p:nvPr/>
          </p:nvSpPr>
          <p:spPr>
            <a:xfrm>
              <a:off x="4127600" y="2024200"/>
              <a:ext cx="440075" cy="136525"/>
            </a:xfrm>
            <a:custGeom>
              <a:avLst/>
              <a:gdLst/>
              <a:ahLst/>
              <a:cxnLst/>
              <a:rect l="l" t="t" r="r" b="b"/>
              <a:pathLst>
                <a:path w="17603" h="5461" extrusionOk="0">
                  <a:moveTo>
                    <a:pt x="16472" y="1"/>
                  </a:moveTo>
                  <a:cubicBezTo>
                    <a:pt x="16387" y="1"/>
                    <a:pt x="16304" y="13"/>
                    <a:pt x="16225" y="40"/>
                  </a:cubicBezTo>
                  <a:cubicBezTo>
                    <a:pt x="15919" y="40"/>
                    <a:pt x="15613" y="40"/>
                    <a:pt x="15460" y="193"/>
                  </a:cubicBezTo>
                  <a:lnTo>
                    <a:pt x="1072" y="3407"/>
                  </a:lnTo>
                  <a:cubicBezTo>
                    <a:pt x="918" y="3407"/>
                    <a:pt x="612" y="3560"/>
                    <a:pt x="459" y="3713"/>
                  </a:cubicBezTo>
                  <a:cubicBezTo>
                    <a:pt x="306" y="3866"/>
                    <a:pt x="153" y="4173"/>
                    <a:pt x="153" y="4326"/>
                  </a:cubicBezTo>
                  <a:cubicBezTo>
                    <a:pt x="0" y="4785"/>
                    <a:pt x="306" y="5244"/>
                    <a:pt x="612" y="5244"/>
                  </a:cubicBezTo>
                  <a:cubicBezTo>
                    <a:pt x="1045" y="5352"/>
                    <a:pt x="1478" y="5461"/>
                    <a:pt x="1965" y="5461"/>
                  </a:cubicBezTo>
                  <a:cubicBezTo>
                    <a:pt x="2167" y="5461"/>
                    <a:pt x="2378" y="5442"/>
                    <a:pt x="2602" y="5397"/>
                  </a:cubicBezTo>
                  <a:cubicBezTo>
                    <a:pt x="7041" y="4479"/>
                    <a:pt x="11480" y="3407"/>
                    <a:pt x="15919" y="2489"/>
                  </a:cubicBezTo>
                  <a:lnTo>
                    <a:pt x="16684" y="2030"/>
                  </a:lnTo>
                  <a:cubicBezTo>
                    <a:pt x="17297" y="1877"/>
                    <a:pt x="17603" y="1264"/>
                    <a:pt x="17450" y="805"/>
                  </a:cubicBezTo>
                  <a:cubicBezTo>
                    <a:pt x="17323" y="298"/>
                    <a:pt x="16881" y="1"/>
                    <a:pt x="16472"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3"/>
            <p:cNvSpPr/>
            <p:nvPr/>
          </p:nvSpPr>
          <p:spPr>
            <a:xfrm>
              <a:off x="2608400" y="2209825"/>
              <a:ext cx="344425" cy="98550"/>
            </a:xfrm>
            <a:custGeom>
              <a:avLst/>
              <a:gdLst/>
              <a:ahLst/>
              <a:cxnLst/>
              <a:rect l="l" t="t" r="r" b="b"/>
              <a:pathLst>
                <a:path w="13777" h="3942" extrusionOk="0">
                  <a:moveTo>
                    <a:pt x="12016" y="0"/>
                  </a:moveTo>
                  <a:cubicBezTo>
                    <a:pt x="11748" y="0"/>
                    <a:pt x="11480" y="39"/>
                    <a:pt x="11174" y="115"/>
                  </a:cubicBezTo>
                  <a:lnTo>
                    <a:pt x="1837" y="1646"/>
                  </a:lnTo>
                  <a:cubicBezTo>
                    <a:pt x="1378" y="1646"/>
                    <a:pt x="1072" y="1952"/>
                    <a:pt x="766" y="1952"/>
                  </a:cubicBezTo>
                  <a:cubicBezTo>
                    <a:pt x="307" y="2258"/>
                    <a:pt x="0" y="2564"/>
                    <a:pt x="153" y="3023"/>
                  </a:cubicBezTo>
                  <a:cubicBezTo>
                    <a:pt x="153" y="3483"/>
                    <a:pt x="460" y="3789"/>
                    <a:pt x="766" y="3942"/>
                  </a:cubicBezTo>
                  <a:lnTo>
                    <a:pt x="2449" y="3942"/>
                  </a:lnTo>
                  <a:lnTo>
                    <a:pt x="12246" y="2258"/>
                  </a:lnTo>
                  <a:cubicBezTo>
                    <a:pt x="12552" y="2258"/>
                    <a:pt x="12705" y="2105"/>
                    <a:pt x="13011" y="2105"/>
                  </a:cubicBezTo>
                  <a:cubicBezTo>
                    <a:pt x="13470" y="1799"/>
                    <a:pt x="13776" y="1340"/>
                    <a:pt x="13623" y="727"/>
                  </a:cubicBezTo>
                  <a:cubicBezTo>
                    <a:pt x="13470" y="421"/>
                    <a:pt x="13164" y="115"/>
                    <a:pt x="12858" y="115"/>
                  </a:cubicBezTo>
                  <a:cubicBezTo>
                    <a:pt x="12552" y="39"/>
                    <a:pt x="12284" y="0"/>
                    <a:pt x="1201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3"/>
            <p:cNvSpPr/>
            <p:nvPr/>
          </p:nvSpPr>
          <p:spPr>
            <a:xfrm>
              <a:off x="3209175" y="2082575"/>
              <a:ext cx="332950" cy="110050"/>
            </a:xfrm>
            <a:custGeom>
              <a:avLst/>
              <a:gdLst/>
              <a:ahLst/>
              <a:cxnLst/>
              <a:rect l="l" t="t" r="r" b="b"/>
              <a:pathLst>
                <a:path w="13318" h="4402" extrusionOk="0">
                  <a:moveTo>
                    <a:pt x="11481" y="1"/>
                  </a:moveTo>
                  <a:cubicBezTo>
                    <a:pt x="8267" y="307"/>
                    <a:pt x="4899" y="919"/>
                    <a:pt x="1685" y="1991"/>
                  </a:cubicBezTo>
                  <a:cubicBezTo>
                    <a:pt x="1379" y="2144"/>
                    <a:pt x="1072" y="2297"/>
                    <a:pt x="766" y="2450"/>
                  </a:cubicBezTo>
                  <a:cubicBezTo>
                    <a:pt x="154" y="2756"/>
                    <a:pt x="1" y="3215"/>
                    <a:pt x="154" y="3827"/>
                  </a:cubicBezTo>
                  <a:cubicBezTo>
                    <a:pt x="307" y="4134"/>
                    <a:pt x="766" y="4287"/>
                    <a:pt x="1072" y="4287"/>
                  </a:cubicBezTo>
                  <a:cubicBezTo>
                    <a:pt x="1225" y="4363"/>
                    <a:pt x="1379" y="4401"/>
                    <a:pt x="1532" y="4401"/>
                  </a:cubicBezTo>
                  <a:cubicBezTo>
                    <a:pt x="1685" y="4401"/>
                    <a:pt x="1838" y="4363"/>
                    <a:pt x="1991" y="4287"/>
                  </a:cubicBezTo>
                  <a:cubicBezTo>
                    <a:pt x="4899" y="3368"/>
                    <a:pt x="8114" y="2756"/>
                    <a:pt x="11328" y="2297"/>
                  </a:cubicBezTo>
                  <a:cubicBezTo>
                    <a:pt x="11787" y="2297"/>
                    <a:pt x="12246" y="1991"/>
                    <a:pt x="12706" y="1684"/>
                  </a:cubicBezTo>
                  <a:cubicBezTo>
                    <a:pt x="13165" y="1531"/>
                    <a:pt x="13318" y="1072"/>
                    <a:pt x="13165" y="766"/>
                  </a:cubicBezTo>
                  <a:cubicBezTo>
                    <a:pt x="13012" y="613"/>
                    <a:pt x="12859" y="307"/>
                    <a:pt x="12706" y="307"/>
                  </a:cubicBezTo>
                  <a:cubicBezTo>
                    <a:pt x="12246" y="1"/>
                    <a:pt x="11940" y="1"/>
                    <a:pt x="11481"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3"/>
            <p:cNvSpPr/>
            <p:nvPr/>
          </p:nvSpPr>
          <p:spPr>
            <a:xfrm>
              <a:off x="2547175" y="1826200"/>
              <a:ext cx="321450" cy="122475"/>
            </a:xfrm>
            <a:custGeom>
              <a:avLst/>
              <a:gdLst/>
              <a:ahLst/>
              <a:cxnLst/>
              <a:rect l="l" t="t" r="r" b="b"/>
              <a:pathLst>
                <a:path w="12858" h="4899" extrusionOk="0">
                  <a:moveTo>
                    <a:pt x="10868" y="0"/>
                  </a:moveTo>
                  <a:cubicBezTo>
                    <a:pt x="7960" y="766"/>
                    <a:pt x="5052" y="1684"/>
                    <a:pt x="2296" y="2296"/>
                  </a:cubicBezTo>
                  <a:cubicBezTo>
                    <a:pt x="1684" y="2602"/>
                    <a:pt x="1378" y="2602"/>
                    <a:pt x="919" y="2908"/>
                  </a:cubicBezTo>
                  <a:cubicBezTo>
                    <a:pt x="460" y="3215"/>
                    <a:pt x="0" y="3521"/>
                    <a:pt x="306" y="4133"/>
                  </a:cubicBezTo>
                  <a:cubicBezTo>
                    <a:pt x="460" y="4592"/>
                    <a:pt x="919" y="4898"/>
                    <a:pt x="1531" y="4898"/>
                  </a:cubicBezTo>
                  <a:cubicBezTo>
                    <a:pt x="1837" y="4898"/>
                    <a:pt x="2296" y="4898"/>
                    <a:pt x="2756" y="4745"/>
                  </a:cubicBezTo>
                  <a:cubicBezTo>
                    <a:pt x="5205" y="3980"/>
                    <a:pt x="7501" y="3368"/>
                    <a:pt x="9950" y="2602"/>
                  </a:cubicBezTo>
                  <a:cubicBezTo>
                    <a:pt x="10868" y="2449"/>
                    <a:pt x="11633" y="1990"/>
                    <a:pt x="12552" y="1531"/>
                  </a:cubicBezTo>
                  <a:cubicBezTo>
                    <a:pt x="12858" y="1225"/>
                    <a:pt x="12858" y="766"/>
                    <a:pt x="12705" y="459"/>
                  </a:cubicBezTo>
                  <a:cubicBezTo>
                    <a:pt x="12552" y="306"/>
                    <a:pt x="12399" y="153"/>
                    <a:pt x="1209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3"/>
            <p:cNvSpPr/>
            <p:nvPr/>
          </p:nvSpPr>
          <p:spPr>
            <a:xfrm>
              <a:off x="2845650" y="2683375"/>
              <a:ext cx="317650" cy="118650"/>
            </a:xfrm>
            <a:custGeom>
              <a:avLst/>
              <a:gdLst/>
              <a:ahLst/>
              <a:cxnLst/>
              <a:rect l="l" t="t" r="r" b="b"/>
              <a:pathLst>
                <a:path w="12706" h="4746" extrusionOk="0">
                  <a:moveTo>
                    <a:pt x="11481" y="0"/>
                  </a:moveTo>
                  <a:cubicBezTo>
                    <a:pt x="7654" y="460"/>
                    <a:pt x="3980" y="1531"/>
                    <a:pt x="460" y="2909"/>
                  </a:cubicBezTo>
                  <a:cubicBezTo>
                    <a:pt x="307" y="3062"/>
                    <a:pt x="154" y="3062"/>
                    <a:pt x="154" y="3215"/>
                  </a:cubicBezTo>
                  <a:cubicBezTo>
                    <a:pt x="1" y="3521"/>
                    <a:pt x="1" y="3674"/>
                    <a:pt x="1" y="3980"/>
                  </a:cubicBezTo>
                  <a:cubicBezTo>
                    <a:pt x="1" y="4133"/>
                    <a:pt x="154" y="4439"/>
                    <a:pt x="460" y="4592"/>
                  </a:cubicBezTo>
                  <a:cubicBezTo>
                    <a:pt x="766" y="4746"/>
                    <a:pt x="1225" y="4746"/>
                    <a:pt x="1531" y="4746"/>
                  </a:cubicBezTo>
                  <a:cubicBezTo>
                    <a:pt x="4746" y="3827"/>
                    <a:pt x="7960" y="3062"/>
                    <a:pt x="10409" y="2296"/>
                  </a:cubicBezTo>
                  <a:cubicBezTo>
                    <a:pt x="11328" y="1990"/>
                    <a:pt x="11174" y="1990"/>
                    <a:pt x="11787" y="1837"/>
                  </a:cubicBezTo>
                  <a:cubicBezTo>
                    <a:pt x="12399" y="1531"/>
                    <a:pt x="12705" y="1072"/>
                    <a:pt x="12399" y="460"/>
                  </a:cubicBezTo>
                  <a:cubicBezTo>
                    <a:pt x="12093" y="153"/>
                    <a:pt x="11787" y="0"/>
                    <a:pt x="1148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3"/>
            <p:cNvSpPr/>
            <p:nvPr/>
          </p:nvSpPr>
          <p:spPr>
            <a:xfrm>
              <a:off x="4869975" y="4022725"/>
              <a:ext cx="283200" cy="80375"/>
            </a:xfrm>
            <a:custGeom>
              <a:avLst/>
              <a:gdLst/>
              <a:ahLst/>
              <a:cxnLst/>
              <a:rect l="l" t="t" r="r" b="b"/>
              <a:pathLst>
                <a:path w="11328" h="3215" extrusionOk="0">
                  <a:moveTo>
                    <a:pt x="9031" y="0"/>
                  </a:moveTo>
                  <a:cubicBezTo>
                    <a:pt x="6582" y="306"/>
                    <a:pt x="3980" y="766"/>
                    <a:pt x="1531" y="1072"/>
                  </a:cubicBezTo>
                  <a:cubicBezTo>
                    <a:pt x="1225" y="1072"/>
                    <a:pt x="765" y="1225"/>
                    <a:pt x="459" y="1378"/>
                  </a:cubicBezTo>
                  <a:cubicBezTo>
                    <a:pt x="306" y="1684"/>
                    <a:pt x="0" y="1684"/>
                    <a:pt x="153" y="1990"/>
                  </a:cubicBezTo>
                  <a:cubicBezTo>
                    <a:pt x="153" y="2449"/>
                    <a:pt x="306" y="3062"/>
                    <a:pt x="612" y="3062"/>
                  </a:cubicBezTo>
                  <a:cubicBezTo>
                    <a:pt x="1225" y="3215"/>
                    <a:pt x="1837" y="3215"/>
                    <a:pt x="2449" y="3215"/>
                  </a:cubicBezTo>
                  <a:cubicBezTo>
                    <a:pt x="4439" y="3062"/>
                    <a:pt x="6582" y="2755"/>
                    <a:pt x="8419" y="2449"/>
                  </a:cubicBezTo>
                  <a:cubicBezTo>
                    <a:pt x="9184" y="2449"/>
                    <a:pt x="9949" y="2296"/>
                    <a:pt x="10715" y="1990"/>
                  </a:cubicBezTo>
                  <a:cubicBezTo>
                    <a:pt x="11021" y="1990"/>
                    <a:pt x="11174" y="1378"/>
                    <a:pt x="11174" y="1072"/>
                  </a:cubicBezTo>
                  <a:cubicBezTo>
                    <a:pt x="11327" y="612"/>
                    <a:pt x="11021" y="306"/>
                    <a:pt x="10562" y="153"/>
                  </a:cubicBezTo>
                  <a:cubicBezTo>
                    <a:pt x="10103" y="0"/>
                    <a:pt x="9490" y="0"/>
                    <a:pt x="903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3"/>
            <p:cNvSpPr/>
            <p:nvPr/>
          </p:nvSpPr>
          <p:spPr>
            <a:xfrm>
              <a:off x="4422250" y="4121475"/>
              <a:ext cx="275550" cy="97750"/>
            </a:xfrm>
            <a:custGeom>
              <a:avLst/>
              <a:gdLst/>
              <a:ahLst/>
              <a:cxnLst/>
              <a:rect l="l" t="t" r="r" b="b"/>
              <a:pathLst>
                <a:path w="11022" h="3910" extrusionOk="0">
                  <a:moveTo>
                    <a:pt x="10183" y="0"/>
                  </a:moveTo>
                  <a:cubicBezTo>
                    <a:pt x="10108" y="0"/>
                    <a:pt x="10030" y="10"/>
                    <a:pt x="9950" y="30"/>
                  </a:cubicBezTo>
                  <a:cubicBezTo>
                    <a:pt x="7041" y="489"/>
                    <a:pt x="4286" y="1101"/>
                    <a:pt x="1837" y="1561"/>
                  </a:cubicBezTo>
                  <a:lnTo>
                    <a:pt x="1072" y="1867"/>
                  </a:lnTo>
                  <a:cubicBezTo>
                    <a:pt x="613" y="2173"/>
                    <a:pt x="0" y="2173"/>
                    <a:pt x="153" y="3091"/>
                  </a:cubicBezTo>
                  <a:cubicBezTo>
                    <a:pt x="272" y="3685"/>
                    <a:pt x="759" y="3910"/>
                    <a:pt x="1257" y="3910"/>
                  </a:cubicBezTo>
                  <a:cubicBezTo>
                    <a:pt x="1401" y="3910"/>
                    <a:pt x="1546" y="3891"/>
                    <a:pt x="1684" y="3857"/>
                  </a:cubicBezTo>
                  <a:cubicBezTo>
                    <a:pt x="4286" y="3397"/>
                    <a:pt x="6888" y="2938"/>
                    <a:pt x="9490" y="2326"/>
                  </a:cubicBezTo>
                  <a:cubicBezTo>
                    <a:pt x="9797" y="2326"/>
                    <a:pt x="10256" y="2173"/>
                    <a:pt x="10562" y="1867"/>
                  </a:cubicBezTo>
                  <a:cubicBezTo>
                    <a:pt x="10868" y="1714"/>
                    <a:pt x="11021" y="1255"/>
                    <a:pt x="11021" y="948"/>
                  </a:cubicBezTo>
                  <a:cubicBezTo>
                    <a:pt x="11021" y="417"/>
                    <a:pt x="10675" y="0"/>
                    <a:pt x="1018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3"/>
            <p:cNvSpPr/>
            <p:nvPr/>
          </p:nvSpPr>
          <p:spPr>
            <a:xfrm>
              <a:off x="4713075" y="3043075"/>
              <a:ext cx="244925" cy="81150"/>
            </a:xfrm>
            <a:custGeom>
              <a:avLst/>
              <a:gdLst/>
              <a:ahLst/>
              <a:cxnLst/>
              <a:rect l="l" t="t" r="r" b="b"/>
              <a:pathLst>
                <a:path w="9797" h="3246" extrusionOk="0">
                  <a:moveTo>
                    <a:pt x="8725" y="1"/>
                  </a:moveTo>
                  <a:cubicBezTo>
                    <a:pt x="5970" y="1"/>
                    <a:pt x="3215" y="460"/>
                    <a:pt x="613" y="1378"/>
                  </a:cubicBezTo>
                  <a:cubicBezTo>
                    <a:pt x="153" y="1531"/>
                    <a:pt x="0" y="1991"/>
                    <a:pt x="0" y="2450"/>
                  </a:cubicBezTo>
                  <a:cubicBezTo>
                    <a:pt x="133" y="2848"/>
                    <a:pt x="495" y="3245"/>
                    <a:pt x="888" y="3245"/>
                  </a:cubicBezTo>
                  <a:cubicBezTo>
                    <a:pt x="949" y="3245"/>
                    <a:pt x="1010" y="3236"/>
                    <a:pt x="1072" y="3215"/>
                  </a:cubicBezTo>
                  <a:cubicBezTo>
                    <a:pt x="3674" y="2909"/>
                    <a:pt x="5970" y="2450"/>
                    <a:pt x="7960" y="2144"/>
                  </a:cubicBezTo>
                  <a:lnTo>
                    <a:pt x="8878" y="1838"/>
                  </a:lnTo>
                  <a:cubicBezTo>
                    <a:pt x="9337" y="1531"/>
                    <a:pt x="9797" y="1225"/>
                    <a:pt x="9491" y="613"/>
                  </a:cubicBezTo>
                  <a:cubicBezTo>
                    <a:pt x="9337" y="307"/>
                    <a:pt x="9031" y="1"/>
                    <a:pt x="872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3"/>
            <p:cNvSpPr/>
            <p:nvPr/>
          </p:nvSpPr>
          <p:spPr>
            <a:xfrm>
              <a:off x="5095750" y="4106900"/>
              <a:ext cx="202825" cy="85200"/>
            </a:xfrm>
            <a:custGeom>
              <a:avLst/>
              <a:gdLst/>
              <a:ahLst/>
              <a:cxnLst/>
              <a:rect l="l" t="t" r="r" b="b"/>
              <a:pathLst>
                <a:path w="8113" h="3408" extrusionOk="0">
                  <a:moveTo>
                    <a:pt x="6735" y="1"/>
                  </a:moveTo>
                  <a:cubicBezTo>
                    <a:pt x="4898" y="1"/>
                    <a:pt x="3215" y="460"/>
                    <a:pt x="1531" y="1072"/>
                  </a:cubicBezTo>
                  <a:lnTo>
                    <a:pt x="612" y="1531"/>
                  </a:lnTo>
                  <a:cubicBezTo>
                    <a:pt x="153" y="1684"/>
                    <a:pt x="0" y="2297"/>
                    <a:pt x="153" y="2756"/>
                  </a:cubicBezTo>
                  <a:cubicBezTo>
                    <a:pt x="279" y="3134"/>
                    <a:pt x="716" y="3408"/>
                    <a:pt x="1123" y="3408"/>
                  </a:cubicBezTo>
                  <a:cubicBezTo>
                    <a:pt x="1210" y="3408"/>
                    <a:pt x="1296" y="3395"/>
                    <a:pt x="1378" y="3368"/>
                  </a:cubicBezTo>
                  <a:cubicBezTo>
                    <a:pt x="3368" y="2909"/>
                    <a:pt x="5204" y="2603"/>
                    <a:pt x="7194" y="1991"/>
                  </a:cubicBezTo>
                  <a:cubicBezTo>
                    <a:pt x="7653" y="1991"/>
                    <a:pt x="8113" y="1378"/>
                    <a:pt x="7960" y="919"/>
                  </a:cubicBezTo>
                  <a:cubicBezTo>
                    <a:pt x="7807" y="307"/>
                    <a:pt x="7347" y="1"/>
                    <a:pt x="673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3"/>
            <p:cNvSpPr/>
            <p:nvPr/>
          </p:nvSpPr>
          <p:spPr>
            <a:xfrm>
              <a:off x="2007600" y="1364125"/>
              <a:ext cx="857200" cy="3379550"/>
            </a:xfrm>
            <a:custGeom>
              <a:avLst/>
              <a:gdLst/>
              <a:ahLst/>
              <a:cxnLst/>
              <a:rect l="l" t="t" r="r" b="b"/>
              <a:pathLst>
                <a:path w="34288" h="135182" extrusionOk="0">
                  <a:moveTo>
                    <a:pt x="996" y="0"/>
                  </a:moveTo>
                  <a:cubicBezTo>
                    <a:pt x="881" y="0"/>
                    <a:pt x="766" y="39"/>
                    <a:pt x="613" y="115"/>
                  </a:cubicBezTo>
                  <a:cubicBezTo>
                    <a:pt x="460" y="115"/>
                    <a:pt x="154" y="268"/>
                    <a:pt x="154" y="574"/>
                  </a:cubicBezTo>
                  <a:cubicBezTo>
                    <a:pt x="1" y="1799"/>
                    <a:pt x="154" y="3176"/>
                    <a:pt x="613" y="4401"/>
                  </a:cubicBezTo>
                  <a:cubicBezTo>
                    <a:pt x="1378" y="7309"/>
                    <a:pt x="2144" y="10218"/>
                    <a:pt x="2909" y="13279"/>
                  </a:cubicBezTo>
                  <a:cubicBezTo>
                    <a:pt x="4593" y="20473"/>
                    <a:pt x="6124" y="27820"/>
                    <a:pt x="8113" y="35015"/>
                  </a:cubicBezTo>
                  <a:cubicBezTo>
                    <a:pt x="10409" y="42974"/>
                    <a:pt x="12399" y="50934"/>
                    <a:pt x="14236" y="58893"/>
                  </a:cubicBezTo>
                  <a:cubicBezTo>
                    <a:pt x="15614" y="64097"/>
                    <a:pt x="16226" y="69455"/>
                    <a:pt x="17757" y="74506"/>
                  </a:cubicBezTo>
                  <a:cubicBezTo>
                    <a:pt x="20818" y="85986"/>
                    <a:pt x="23267" y="97772"/>
                    <a:pt x="25716" y="109559"/>
                  </a:cubicBezTo>
                  <a:cubicBezTo>
                    <a:pt x="27247" y="117365"/>
                    <a:pt x="29390" y="125018"/>
                    <a:pt x="31686" y="132978"/>
                  </a:cubicBezTo>
                  <a:cubicBezTo>
                    <a:pt x="31992" y="133590"/>
                    <a:pt x="32451" y="134203"/>
                    <a:pt x="32757" y="134815"/>
                  </a:cubicBezTo>
                  <a:cubicBezTo>
                    <a:pt x="32926" y="135068"/>
                    <a:pt x="33141" y="135181"/>
                    <a:pt x="33351" y="135181"/>
                  </a:cubicBezTo>
                  <a:cubicBezTo>
                    <a:pt x="33523" y="135181"/>
                    <a:pt x="33691" y="135106"/>
                    <a:pt x="33829" y="134968"/>
                  </a:cubicBezTo>
                  <a:cubicBezTo>
                    <a:pt x="33982" y="134815"/>
                    <a:pt x="34288" y="134509"/>
                    <a:pt x="34288" y="134356"/>
                  </a:cubicBezTo>
                  <a:cubicBezTo>
                    <a:pt x="33982" y="132825"/>
                    <a:pt x="33676" y="131294"/>
                    <a:pt x="33216" y="129764"/>
                  </a:cubicBezTo>
                  <a:cubicBezTo>
                    <a:pt x="30920" y="122110"/>
                    <a:pt x="29084" y="114610"/>
                    <a:pt x="27553" y="106956"/>
                  </a:cubicBezTo>
                  <a:cubicBezTo>
                    <a:pt x="25869" y="98844"/>
                    <a:pt x="24032" y="90884"/>
                    <a:pt x="22043" y="82772"/>
                  </a:cubicBezTo>
                  <a:cubicBezTo>
                    <a:pt x="20512" y="75731"/>
                    <a:pt x="18522" y="68843"/>
                    <a:pt x="17144" y="61801"/>
                  </a:cubicBezTo>
                  <a:cubicBezTo>
                    <a:pt x="15920" y="55373"/>
                    <a:pt x="14389" y="49097"/>
                    <a:pt x="12552" y="42821"/>
                  </a:cubicBezTo>
                  <a:cubicBezTo>
                    <a:pt x="10103" y="33637"/>
                    <a:pt x="7501" y="24606"/>
                    <a:pt x="5664" y="15422"/>
                  </a:cubicBezTo>
                  <a:cubicBezTo>
                    <a:pt x="4899" y="10830"/>
                    <a:pt x="3674" y="6544"/>
                    <a:pt x="2450" y="2258"/>
                  </a:cubicBezTo>
                  <a:cubicBezTo>
                    <a:pt x="2297" y="1493"/>
                    <a:pt x="1838" y="727"/>
                    <a:pt x="1378" y="115"/>
                  </a:cubicBezTo>
                  <a:cubicBezTo>
                    <a:pt x="1225" y="39"/>
                    <a:pt x="1111" y="0"/>
                    <a:pt x="99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3"/>
            <p:cNvSpPr/>
            <p:nvPr/>
          </p:nvSpPr>
          <p:spPr>
            <a:xfrm>
              <a:off x="2179800" y="2591375"/>
              <a:ext cx="111000" cy="222125"/>
            </a:xfrm>
            <a:custGeom>
              <a:avLst/>
              <a:gdLst/>
              <a:ahLst/>
              <a:cxnLst/>
              <a:rect l="l" t="t" r="r" b="b"/>
              <a:pathLst>
                <a:path w="4440" h="8885" extrusionOk="0">
                  <a:moveTo>
                    <a:pt x="976" y="1"/>
                  </a:moveTo>
                  <a:cubicBezTo>
                    <a:pt x="849" y="1"/>
                    <a:pt x="722" y="51"/>
                    <a:pt x="613" y="160"/>
                  </a:cubicBezTo>
                  <a:cubicBezTo>
                    <a:pt x="307" y="313"/>
                    <a:pt x="1" y="772"/>
                    <a:pt x="1" y="1078"/>
                  </a:cubicBezTo>
                  <a:cubicBezTo>
                    <a:pt x="307" y="3680"/>
                    <a:pt x="1225" y="6129"/>
                    <a:pt x="2450" y="8426"/>
                  </a:cubicBezTo>
                  <a:cubicBezTo>
                    <a:pt x="2603" y="8732"/>
                    <a:pt x="3062" y="8885"/>
                    <a:pt x="3521" y="8885"/>
                  </a:cubicBezTo>
                  <a:cubicBezTo>
                    <a:pt x="3981" y="8732"/>
                    <a:pt x="4440" y="8272"/>
                    <a:pt x="4287" y="7813"/>
                  </a:cubicBezTo>
                  <a:cubicBezTo>
                    <a:pt x="3981" y="6436"/>
                    <a:pt x="3521" y="5211"/>
                    <a:pt x="3215" y="4293"/>
                  </a:cubicBezTo>
                  <a:cubicBezTo>
                    <a:pt x="2603" y="2762"/>
                    <a:pt x="2144" y="1537"/>
                    <a:pt x="1532" y="466"/>
                  </a:cubicBezTo>
                  <a:cubicBezTo>
                    <a:pt x="1433" y="169"/>
                    <a:pt x="1206" y="1"/>
                    <a:pt x="976"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3"/>
            <p:cNvSpPr/>
            <p:nvPr/>
          </p:nvSpPr>
          <p:spPr>
            <a:xfrm>
              <a:off x="2336700" y="3190950"/>
              <a:ext cx="84225" cy="212875"/>
            </a:xfrm>
            <a:custGeom>
              <a:avLst/>
              <a:gdLst/>
              <a:ahLst/>
              <a:cxnLst/>
              <a:rect l="l" t="t" r="r" b="b"/>
              <a:pathLst>
                <a:path w="3369" h="8515" extrusionOk="0">
                  <a:moveTo>
                    <a:pt x="1194" y="0"/>
                  </a:moveTo>
                  <a:cubicBezTo>
                    <a:pt x="1055" y="0"/>
                    <a:pt x="910" y="19"/>
                    <a:pt x="766" y="55"/>
                  </a:cubicBezTo>
                  <a:cubicBezTo>
                    <a:pt x="307" y="209"/>
                    <a:pt x="1" y="668"/>
                    <a:pt x="154" y="1280"/>
                  </a:cubicBezTo>
                  <a:cubicBezTo>
                    <a:pt x="460" y="3423"/>
                    <a:pt x="919" y="5260"/>
                    <a:pt x="1225" y="7250"/>
                  </a:cubicBezTo>
                  <a:cubicBezTo>
                    <a:pt x="1378" y="7556"/>
                    <a:pt x="1531" y="7862"/>
                    <a:pt x="1837" y="8015"/>
                  </a:cubicBezTo>
                  <a:cubicBezTo>
                    <a:pt x="1962" y="8265"/>
                    <a:pt x="2189" y="8515"/>
                    <a:pt x="2519" y="8515"/>
                  </a:cubicBezTo>
                  <a:cubicBezTo>
                    <a:pt x="2592" y="8515"/>
                    <a:pt x="2672" y="8502"/>
                    <a:pt x="2756" y="8474"/>
                  </a:cubicBezTo>
                  <a:cubicBezTo>
                    <a:pt x="3062" y="8321"/>
                    <a:pt x="3368" y="8015"/>
                    <a:pt x="3368" y="7556"/>
                  </a:cubicBezTo>
                  <a:cubicBezTo>
                    <a:pt x="3368" y="5260"/>
                    <a:pt x="2909" y="2964"/>
                    <a:pt x="2144" y="668"/>
                  </a:cubicBezTo>
                  <a:cubicBezTo>
                    <a:pt x="2027" y="200"/>
                    <a:pt x="1642" y="0"/>
                    <a:pt x="1194"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a:off x="2805200" y="1132575"/>
              <a:ext cx="71100" cy="115800"/>
            </a:xfrm>
            <a:custGeom>
              <a:avLst/>
              <a:gdLst/>
              <a:ahLst/>
              <a:cxnLst/>
              <a:rect l="l" t="t" r="r" b="b"/>
              <a:pathLst>
                <a:path w="2844" h="4632" extrusionOk="0">
                  <a:moveTo>
                    <a:pt x="788" y="1"/>
                  </a:moveTo>
                  <a:cubicBezTo>
                    <a:pt x="68" y="1"/>
                    <a:pt x="0" y="1461"/>
                    <a:pt x="700" y="3560"/>
                  </a:cubicBezTo>
                  <a:cubicBezTo>
                    <a:pt x="853" y="3714"/>
                    <a:pt x="1006" y="4020"/>
                    <a:pt x="1312" y="4326"/>
                  </a:cubicBezTo>
                  <a:cubicBezTo>
                    <a:pt x="1465" y="4479"/>
                    <a:pt x="1772" y="4632"/>
                    <a:pt x="1925" y="4632"/>
                  </a:cubicBezTo>
                  <a:cubicBezTo>
                    <a:pt x="2384" y="4632"/>
                    <a:pt x="2690" y="4173"/>
                    <a:pt x="2843" y="3867"/>
                  </a:cubicBezTo>
                  <a:cubicBezTo>
                    <a:pt x="2843" y="3407"/>
                    <a:pt x="2843" y="3101"/>
                    <a:pt x="2843" y="2642"/>
                  </a:cubicBezTo>
                  <a:cubicBezTo>
                    <a:pt x="2384" y="1571"/>
                    <a:pt x="2537" y="193"/>
                    <a:pt x="1006" y="40"/>
                  </a:cubicBezTo>
                  <a:cubicBezTo>
                    <a:pt x="928" y="14"/>
                    <a:pt x="855" y="1"/>
                    <a:pt x="78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2" name="صورة 41">
            <a:extLst>
              <a:ext uri="{FF2B5EF4-FFF2-40B4-BE49-F238E27FC236}">
                <a16:creationId xmlns:a16="http://schemas.microsoft.com/office/drawing/2014/main" id="{A057C78F-E5F5-466B-A009-070BEBBE553E}"/>
              </a:ext>
            </a:extLst>
          </p:cNvPr>
          <p:cNvPicPr>
            <a:picLocks noChangeAspect="1"/>
          </p:cNvPicPr>
          <p:nvPr/>
        </p:nvPicPr>
        <p:blipFill>
          <a:blip r:embed="rId3"/>
          <a:stretch>
            <a:fillRect/>
          </a:stretch>
        </p:blipFill>
        <p:spPr>
          <a:xfrm>
            <a:off x="1684" y="4829189"/>
            <a:ext cx="1042506" cy="377985"/>
          </a:xfrm>
          <a:prstGeom prst="rect">
            <a:avLst/>
          </a:prstGeom>
        </p:spPr>
      </p:pic>
      <p:sp>
        <p:nvSpPr>
          <p:cNvPr id="6" name="مستطيل: زوايا مستديرة 5">
            <a:extLst>
              <a:ext uri="{FF2B5EF4-FFF2-40B4-BE49-F238E27FC236}">
                <a16:creationId xmlns:a16="http://schemas.microsoft.com/office/drawing/2014/main" id="{32842693-1599-4886-9621-AFA7AA87B08C}"/>
              </a:ext>
            </a:extLst>
          </p:cNvPr>
          <p:cNvSpPr/>
          <p:nvPr/>
        </p:nvSpPr>
        <p:spPr>
          <a:xfrm>
            <a:off x="3505200" y="195339"/>
            <a:ext cx="2278380" cy="934295"/>
          </a:xfrm>
          <a:prstGeom prst="roundRect">
            <a:avLst/>
          </a:prstGeom>
          <a:noFill/>
          <a:ln>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4000" dirty="0">
                <a:solidFill>
                  <a:schemeClr val="bg2">
                    <a:lumMod val="75000"/>
                  </a:schemeClr>
                </a:solidFill>
              </a:rPr>
              <a:t>الأهداف</a:t>
            </a:r>
            <a:r>
              <a:rPr lang="ar-SA" dirty="0"/>
              <a:t> </a:t>
            </a:r>
          </a:p>
        </p:txBody>
      </p:sp>
      <p:sp>
        <p:nvSpPr>
          <p:cNvPr id="49" name="مربع نص 48">
            <a:extLst>
              <a:ext uri="{FF2B5EF4-FFF2-40B4-BE49-F238E27FC236}">
                <a16:creationId xmlns:a16="http://schemas.microsoft.com/office/drawing/2014/main" id="{D8BA4CE6-F9CB-4306-8394-F3CF17D2160C}"/>
              </a:ext>
            </a:extLst>
          </p:cNvPr>
          <p:cNvSpPr txBox="1"/>
          <p:nvPr/>
        </p:nvSpPr>
        <p:spPr>
          <a:xfrm>
            <a:off x="2324100" y="2101632"/>
            <a:ext cx="4648200" cy="307777"/>
          </a:xfrm>
          <a:prstGeom prst="rect">
            <a:avLst/>
          </a:prstGeom>
          <a:noFill/>
        </p:spPr>
        <p:txBody>
          <a:bodyPr wrap="square">
            <a:spAutoFit/>
          </a:bodyPr>
          <a:lstStyle/>
          <a:p>
            <a:r>
              <a:rPr lang="ar-SA" b="0" dirty="0">
                <a:effectLst/>
              </a:rPr>
              <a:t> </a:t>
            </a:r>
            <a:endParaRPr lang="ar-SA" dirty="0"/>
          </a:p>
        </p:txBody>
      </p:sp>
      <p:sp>
        <p:nvSpPr>
          <p:cNvPr id="51" name="مربع نص 50">
            <a:extLst>
              <a:ext uri="{FF2B5EF4-FFF2-40B4-BE49-F238E27FC236}">
                <a16:creationId xmlns:a16="http://schemas.microsoft.com/office/drawing/2014/main" id="{6ABCF122-CC22-459A-91DB-4EA5ED367303}"/>
              </a:ext>
            </a:extLst>
          </p:cNvPr>
          <p:cNvSpPr txBox="1"/>
          <p:nvPr/>
        </p:nvSpPr>
        <p:spPr>
          <a:xfrm>
            <a:off x="2007851" y="1095644"/>
            <a:ext cx="4648200" cy="307777"/>
          </a:xfrm>
          <a:prstGeom prst="rect">
            <a:avLst/>
          </a:prstGeom>
          <a:noFill/>
        </p:spPr>
        <p:txBody>
          <a:bodyPr wrap="square">
            <a:spAutoFit/>
          </a:bodyPr>
          <a:lstStyle/>
          <a:p>
            <a:r>
              <a:rPr lang="ar-SA" b="0" dirty="0">
                <a:effectLst/>
              </a:rPr>
              <a:t> </a:t>
            </a:r>
            <a:endParaRPr lang="ar-SA" dirty="0"/>
          </a:p>
        </p:txBody>
      </p:sp>
      <p:grpSp>
        <p:nvGrpSpPr>
          <p:cNvPr id="68" name="Google Shape;85;p13">
            <a:extLst>
              <a:ext uri="{FF2B5EF4-FFF2-40B4-BE49-F238E27FC236}">
                <a16:creationId xmlns:a16="http://schemas.microsoft.com/office/drawing/2014/main" id="{3CC5CD6B-D566-4871-A9A7-CB6E7C4A7084}"/>
              </a:ext>
            </a:extLst>
          </p:cNvPr>
          <p:cNvGrpSpPr/>
          <p:nvPr/>
        </p:nvGrpSpPr>
        <p:grpSpPr>
          <a:xfrm>
            <a:off x="6375103" y="-3358217"/>
            <a:ext cx="773585" cy="6444271"/>
            <a:chOff x="822635" y="-372083"/>
            <a:chExt cx="773585" cy="6444271"/>
          </a:xfrm>
        </p:grpSpPr>
        <p:sp>
          <p:nvSpPr>
            <p:cNvPr id="69" name="Google Shape;86;p13">
              <a:extLst>
                <a:ext uri="{FF2B5EF4-FFF2-40B4-BE49-F238E27FC236}">
                  <a16:creationId xmlns:a16="http://schemas.microsoft.com/office/drawing/2014/main" id="{B7C55CA6-89D3-4568-811A-41A61812BBC5}"/>
                </a:ext>
              </a:extLst>
            </p:cNvPr>
            <p:cNvSpPr/>
            <p:nvPr/>
          </p:nvSpPr>
          <p:spPr>
            <a:xfrm rot="10800000" flipH="1">
              <a:off x="822635" y="4894848"/>
              <a:ext cx="773585" cy="1177340"/>
            </a:xfrm>
            <a:custGeom>
              <a:avLst/>
              <a:gdLst/>
              <a:ahLst/>
              <a:cxnLst/>
              <a:rect l="l" t="t" r="r" b="b"/>
              <a:pathLst>
                <a:path w="1002679" h="1526004" extrusionOk="0">
                  <a:moveTo>
                    <a:pt x="719752" y="1308313"/>
                  </a:moveTo>
                  <a:lnTo>
                    <a:pt x="282927" y="1308313"/>
                  </a:lnTo>
                  <a:cubicBezTo>
                    <a:pt x="265988" y="1308313"/>
                    <a:pt x="252652" y="1294977"/>
                    <a:pt x="252652" y="1278398"/>
                  </a:cubicBezTo>
                  <a:cubicBezTo>
                    <a:pt x="252652" y="1186852"/>
                    <a:pt x="233910" y="1105758"/>
                    <a:pt x="206879" y="1032233"/>
                  </a:cubicBezTo>
                  <a:cubicBezTo>
                    <a:pt x="179127" y="956906"/>
                    <a:pt x="142725" y="888788"/>
                    <a:pt x="108846" y="824994"/>
                  </a:cubicBezTo>
                  <a:cubicBezTo>
                    <a:pt x="51540" y="717590"/>
                    <a:pt x="0" y="621358"/>
                    <a:pt x="0" y="517198"/>
                  </a:cubicBezTo>
                  <a:lnTo>
                    <a:pt x="0" y="511431"/>
                  </a:lnTo>
                  <a:cubicBezTo>
                    <a:pt x="1442" y="351046"/>
                    <a:pt x="64875" y="223458"/>
                    <a:pt x="158944" y="135517"/>
                  </a:cubicBezTo>
                  <a:cubicBezTo>
                    <a:pt x="252652" y="47575"/>
                    <a:pt x="377356" y="0"/>
                    <a:pt x="502060" y="0"/>
                  </a:cubicBezTo>
                  <a:cubicBezTo>
                    <a:pt x="503142" y="0"/>
                    <a:pt x="504223" y="0"/>
                    <a:pt x="504944" y="360"/>
                  </a:cubicBezTo>
                  <a:lnTo>
                    <a:pt x="506746" y="360"/>
                  </a:lnTo>
                  <a:cubicBezTo>
                    <a:pt x="637938" y="1442"/>
                    <a:pt x="768769" y="55865"/>
                    <a:pt x="863198" y="154258"/>
                  </a:cubicBezTo>
                  <a:cubicBezTo>
                    <a:pt x="947535" y="242560"/>
                    <a:pt x="1002679" y="365463"/>
                    <a:pt x="1002679" y="517198"/>
                  </a:cubicBezTo>
                  <a:cubicBezTo>
                    <a:pt x="1002679" y="621358"/>
                    <a:pt x="951140" y="717590"/>
                    <a:pt x="894194" y="824994"/>
                  </a:cubicBezTo>
                  <a:cubicBezTo>
                    <a:pt x="826435" y="951860"/>
                    <a:pt x="750027" y="1094585"/>
                    <a:pt x="750027" y="1278398"/>
                  </a:cubicBezTo>
                  <a:cubicBezTo>
                    <a:pt x="750027" y="1294977"/>
                    <a:pt x="736692" y="1308313"/>
                    <a:pt x="719752" y="1308313"/>
                  </a:cubicBezTo>
                  <a:close/>
                  <a:moveTo>
                    <a:pt x="302029" y="1417158"/>
                  </a:moveTo>
                  <a:cubicBezTo>
                    <a:pt x="285450" y="1417158"/>
                    <a:pt x="271754" y="1403823"/>
                    <a:pt x="271754" y="1386883"/>
                  </a:cubicBezTo>
                  <a:cubicBezTo>
                    <a:pt x="271754" y="1370304"/>
                    <a:pt x="285450" y="1356608"/>
                    <a:pt x="302029" y="1356608"/>
                  </a:cubicBezTo>
                  <a:lnTo>
                    <a:pt x="700650" y="1356608"/>
                  </a:lnTo>
                  <a:cubicBezTo>
                    <a:pt x="717229" y="1356608"/>
                    <a:pt x="730925" y="1370304"/>
                    <a:pt x="730925" y="1386883"/>
                  </a:cubicBezTo>
                  <a:cubicBezTo>
                    <a:pt x="730925" y="1403823"/>
                    <a:pt x="717229" y="1417158"/>
                    <a:pt x="700650" y="1417158"/>
                  </a:cubicBezTo>
                  <a:lnTo>
                    <a:pt x="302029" y="1417158"/>
                  </a:lnTo>
                  <a:close/>
                  <a:moveTo>
                    <a:pt x="440790" y="813100"/>
                  </a:moveTo>
                  <a:lnTo>
                    <a:pt x="561890" y="813100"/>
                  </a:lnTo>
                  <a:lnTo>
                    <a:pt x="561890" y="770931"/>
                  </a:lnTo>
                  <a:cubicBezTo>
                    <a:pt x="561890" y="753992"/>
                    <a:pt x="575225" y="740656"/>
                    <a:pt x="591804" y="740656"/>
                  </a:cubicBezTo>
                  <a:cubicBezTo>
                    <a:pt x="608744" y="740656"/>
                    <a:pt x="622079" y="753992"/>
                    <a:pt x="622079" y="770931"/>
                  </a:cubicBezTo>
                  <a:lnTo>
                    <a:pt x="622079" y="1248123"/>
                  </a:lnTo>
                  <a:lnTo>
                    <a:pt x="690198" y="1248123"/>
                  </a:lnTo>
                  <a:cubicBezTo>
                    <a:pt x="697767" y="1064671"/>
                    <a:pt x="773454" y="923027"/>
                    <a:pt x="840852" y="796521"/>
                  </a:cubicBezTo>
                  <a:cubicBezTo>
                    <a:pt x="894194" y="696685"/>
                    <a:pt x="942490" y="606581"/>
                    <a:pt x="942490" y="517198"/>
                  </a:cubicBezTo>
                  <a:cubicBezTo>
                    <a:pt x="942490" y="382402"/>
                    <a:pt x="893833" y="273556"/>
                    <a:pt x="819588" y="196067"/>
                  </a:cubicBezTo>
                  <a:cubicBezTo>
                    <a:pt x="736692" y="109206"/>
                    <a:pt x="621719" y="61631"/>
                    <a:pt x="506025" y="60550"/>
                  </a:cubicBezTo>
                  <a:lnTo>
                    <a:pt x="502060" y="60550"/>
                  </a:lnTo>
                  <a:cubicBezTo>
                    <a:pt x="392494" y="60550"/>
                    <a:pt x="282567" y="102358"/>
                    <a:pt x="199671" y="179848"/>
                  </a:cubicBezTo>
                  <a:cubicBezTo>
                    <a:pt x="117135" y="256977"/>
                    <a:pt x="61631" y="369788"/>
                    <a:pt x="60190" y="511792"/>
                  </a:cubicBezTo>
                  <a:lnTo>
                    <a:pt x="60190" y="517198"/>
                  </a:lnTo>
                  <a:cubicBezTo>
                    <a:pt x="60190" y="606581"/>
                    <a:pt x="108485" y="696685"/>
                    <a:pt x="161827" y="796521"/>
                  </a:cubicBezTo>
                  <a:cubicBezTo>
                    <a:pt x="197148" y="862838"/>
                    <a:pt x="234631" y="933119"/>
                    <a:pt x="263465" y="1011329"/>
                  </a:cubicBezTo>
                  <a:cubicBezTo>
                    <a:pt x="289775" y="1083052"/>
                    <a:pt x="308877" y="1160902"/>
                    <a:pt x="312481" y="1248123"/>
                  </a:cubicBezTo>
                  <a:lnTo>
                    <a:pt x="380600" y="1248123"/>
                  </a:lnTo>
                  <a:lnTo>
                    <a:pt x="380600" y="770931"/>
                  </a:lnTo>
                  <a:cubicBezTo>
                    <a:pt x="380600" y="753992"/>
                    <a:pt x="393935" y="740656"/>
                    <a:pt x="410875" y="740656"/>
                  </a:cubicBezTo>
                  <a:cubicBezTo>
                    <a:pt x="427454" y="740656"/>
                    <a:pt x="440790" y="753992"/>
                    <a:pt x="440790" y="770931"/>
                  </a:cubicBezTo>
                  <a:lnTo>
                    <a:pt x="440790" y="813100"/>
                  </a:lnTo>
                  <a:close/>
                  <a:moveTo>
                    <a:pt x="561890" y="1248123"/>
                  </a:moveTo>
                  <a:lnTo>
                    <a:pt x="561890" y="873650"/>
                  </a:lnTo>
                  <a:lnTo>
                    <a:pt x="440790" y="873650"/>
                  </a:lnTo>
                  <a:lnTo>
                    <a:pt x="440790" y="1248123"/>
                  </a:lnTo>
                  <a:lnTo>
                    <a:pt x="561890" y="1248123"/>
                  </a:lnTo>
                  <a:close/>
                  <a:moveTo>
                    <a:pt x="337350" y="1526004"/>
                  </a:moveTo>
                  <a:cubicBezTo>
                    <a:pt x="320410" y="1526004"/>
                    <a:pt x="307075" y="1512308"/>
                    <a:pt x="307075" y="1495729"/>
                  </a:cubicBezTo>
                  <a:cubicBezTo>
                    <a:pt x="307075" y="1479150"/>
                    <a:pt x="320410" y="1465454"/>
                    <a:pt x="337350" y="1465454"/>
                  </a:cubicBezTo>
                  <a:lnTo>
                    <a:pt x="662085" y="1465454"/>
                  </a:lnTo>
                  <a:cubicBezTo>
                    <a:pt x="679025" y="1465454"/>
                    <a:pt x="692360" y="1479150"/>
                    <a:pt x="692360" y="1495729"/>
                  </a:cubicBezTo>
                  <a:cubicBezTo>
                    <a:pt x="692360" y="1512308"/>
                    <a:pt x="679025" y="1526004"/>
                    <a:pt x="662085" y="1526004"/>
                  </a:cubicBezTo>
                  <a:lnTo>
                    <a:pt x="337350" y="1526004"/>
                  </a:lnTo>
                  <a:close/>
                </a:path>
              </a:pathLst>
            </a:custGeom>
            <a:solidFill>
              <a:srgbClr val="000000"/>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Calibri"/>
                <a:cs typeface="Calibri"/>
                <a:sym typeface="Calibri"/>
              </a:endParaRPr>
            </a:p>
          </p:txBody>
        </p:sp>
        <p:cxnSp>
          <p:nvCxnSpPr>
            <p:cNvPr id="70" name="Google Shape;87;p13">
              <a:extLst>
                <a:ext uri="{FF2B5EF4-FFF2-40B4-BE49-F238E27FC236}">
                  <a16:creationId xmlns:a16="http://schemas.microsoft.com/office/drawing/2014/main" id="{F2C4316F-041F-46BB-8E4A-4ACD570DD45C}"/>
                </a:ext>
              </a:extLst>
            </p:cNvPr>
            <p:cNvCxnSpPr/>
            <p:nvPr/>
          </p:nvCxnSpPr>
          <p:spPr>
            <a:xfrm>
              <a:off x="1209427" y="-372083"/>
              <a:ext cx="0" cy="5658467"/>
            </a:xfrm>
            <a:prstGeom prst="straightConnector1">
              <a:avLst/>
            </a:prstGeom>
            <a:noFill/>
            <a:ln w="38100" cap="flat" cmpd="sng">
              <a:solidFill>
                <a:srgbClr val="000000"/>
              </a:solidFill>
              <a:prstDash val="solid"/>
              <a:miter lim="800000"/>
              <a:headEnd type="none" w="sm" len="sm"/>
              <a:tailEnd type="none" w="sm" len="sm"/>
            </a:ln>
          </p:spPr>
        </p:cxnSp>
      </p:grpSp>
      <p:grpSp>
        <p:nvGrpSpPr>
          <p:cNvPr id="12" name="مجموعة 11">
            <a:extLst>
              <a:ext uri="{FF2B5EF4-FFF2-40B4-BE49-F238E27FC236}">
                <a16:creationId xmlns:a16="http://schemas.microsoft.com/office/drawing/2014/main" id="{5E82633B-EA74-4502-A1F6-E40BFBB081DE}"/>
              </a:ext>
            </a:extLst>
          </p:cNvPr>
          <p:cNvGrpSpPr/>
          <p:nvPr/>
        </p:nvGrpSpPr>
        <p:grpSpPr>
          <a:xfrm>
            <a:off x="1196340" y="2279653"/>
            <a:ext cx="5303197" cy="908879"/>
            <a:chOff x="1196340" y="2279653"/>
            <a:chExt cx="5303197" cy="908879"/>
          </a:xfrm>
        </p:grpSpPr>
        <p:grpSp>
          <p:nvGrpSpPr>
            <p:cNvPr id="72" name="Google Shape;96;p13">
              <a:extLst>
                <a:ext uri="{FF2B5EF4-FFF2-40B4-BE49-F238E27FC236}">
                  <a16:creationId xmlns:a16="http://schemas.microsoft.com/office/drawing/2014/main" id="{5763B543-E6E8-4340-B519-DA917E9D4096}"/>
                </a:ext>
              </a:extLst>
            </p:cNvPr>
            <p:cNvGrpSpPr/>
            <p:nvPr/>
          </p:nvGrpSpPr>
          <p:grpSpPr>
            <a:xfrm>
              <a:off x="1391139" y="2734092"/>
              <a:ext cx="4916618" cy="454440"/>
              <a:chOff x="2782731" y="5386388"/>
              <a:chExt cx="6664643" cy="649536"/>
            </a:xfrm>
          </p:grpSpPr>
          <p:sp>
            <p:nvSpPr>
              <p:cNvPr id="74" name="Google Shape;98;p13">
                <a:extLst>
                  <a:ext uri="{FF2B5EF4-FFF2-40B4-BE49-F238E27FC236}">
                    <a16:creationId xmlns:a16="http://schemas.microsoft.com/office/drawing/2014/main" id="{68A43915-0950-43C3-8172-BF5E9E819C0E}"/>
                  </a:ext>
                </a:extLst>
              </p:cNvPr>
              <p:cNvSpPr txBox="1"/>
              <p:nvPr/>
            </p:nvSpPr>
            <p:spPr>
              <a:xfrm>
                <a:off x="2782731" y="5386389"/>
                <a:ext cx="6664643" cy="649535"/>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cxnSp>
            <p:nvCxnSpPr>
              <p:cNvPr id="75" name="Google Shape;99;p13">
                <a:extLst>
                  <a:ext uri="{FF2B5EF4-FFF2-40B4-BE49-F238E27FC236}">
                    <a16:creationId xmlns:a16="http://schemas.microsoft.com/office/drawing/2014/main" id="{3CFBAA3D-F7A0-4AE3-809C-73103048DC8C}"/>
                  </a:ext>
                </a:extLst>
              </p:cNvPr>
              <p:cNvCxnSpPr/>
              <p:nvPr/>
            </p:nvCxnSpPr>
            <p:spPr>
              <a:xfrm rot="10800000">
                <a:off x="3000375" y="5386388"/>
                <a:ext cx="6229353" cy="0"/>
              </a:xfrm>
              <a:prstGeom prst="straightConnector1">
                <a:avLst/>
              </a:prstGeom>
              <a:noFill/>
              <a:ln w="12700" cap="flat" cmpd="sng">
                <a:solidFill>
                  <a:srgbClr val="000000"/>
                </a:solidFill>
                <a:prstDash val="solid"/>
                <a:miter lim="800000"/>
                <a:headEnd type="none" w="sm" len="sm"/>
                <a:tailEnd type="none" w="sm" len="sm"/>
              </a:ln>
            </p:spPr>
          </p:cxnSp>
        </p:grpSp>
        <p:sp>
          <p:nvSpPr>
            <p:cNvPr id="11" name="مربع نص 10">
              <a:extLst>
                <a:ext uri="{FF2B5EF4-FFF2-40B4-BE49-F238E27FC236}">
                  <a16:creationId xmlns:a16="http://schemas.microsoft.com/office/drawing/2014/main" id="{DB9AB85D-EAEB-4190-96DA-273275A144F6}"/>
                </a:ext>
              </a:extLst>
            </p:cNvPr>
            <p:cNvSpPr txBox="1"/>
            <p:nvPr/>
          </p:nvSpPr>
          <p:spPr>
            <a:xfrm>
              <a:off x="1196340" y="2279653"/>
              <a:ext cx="5303197" cy="461665"/>
            </a:xfrm>
            <a:prstGeom prst="rect">
              <a:avLst/>
            </a:prstGeom>
            <a:noFill/>
          </p:spPr>
          <p:txBody>
            <a:bodyPr wrap="square" rtlCol="1">
              <a:spAutoFit/>
            </a:bodyPr>
            <a:lstStyle/>
            <a:p>
              <a:pPr algn="ctr"/>
              <a:r>
                <a:rPr lang="ar-SA" sz="2400" b="1" dirty="0">
                  <a:solidFill>
                    <a:schemeClr val="accent1">
                      <a:lumMod val="50000"/>
                    </a:schemeClr>
                  </a:solidFill>
                </a:rPr>
                <a:t>تختير خطوات حل مشكلة ما بطريقة علمية</a:t>
              </a:r>
            </a:p>
          </p:txBody>
        </p:sp>
      </p:grpSp>
      <p:grpSp>
        <p:nvGrpSpPr>
          <p:cNvPr id="78" name="Google Shape;93;p13">
            <a:extLst>
              <a:ext uri="{FF2B5EF4-FFF2-40B4-BE49-F238E27FC236}">
                <a16:creationId xmlns:a16="http://schemas.microsoft.com/office/drawing/2014/main" id="{1EE0C019-D9F4-4102-BC6B-FDFF8B93144A}"/>
              </a:ext>
            </a:extLst>
          </p:cNvPr>
          <p:cNvGrpSpPr/>
          <p:nvPr/>
        </p:nvGrpSpPr>
        <p:grpSpPr>
          <a:xfrm>
            <a:off x="6910356" y="-1818715"/>
            <a:ext cx="773585" cy="6444271"/>
            <a:chOff x="822635" y="-372083"/>
            <a:chExt cx="773585" cy="6444271"/>
          </a:xfrm>
        </p:grpSpPr>
        <p:sp>
          <p:nvSpPr>
            <p:cNvPr id="79" name="Google Shape;94;p13">
              <a:extLst>
                <a:ext uri="{FF2B5EF4-FFF2-40B4-BE49-F238E27FC236}">
                  <a16:creationId xmlns:a16="http://schemas.microsoft.com/office/drawing/2014/main" id="{AB006199-7B79-48B2-9C46-8AC24CA22D59}"/>
                </a:ext>
              </a:extLst>
            </p:cNvPr>
            <p:cNvSpPr/>
            <p:nvPr/>
          </p:nvSpPr>
          <p:spPr>
            <a:xfrm rot="10800000" flipH="1">
              <a:off x="822635" y="4894848"/>
              <a:ext cx="773585" cy="1177340"/>
            </a:xfrm>
            <a:custGeom>
              <a:avLst/>
              <a:gdLst/>
              <a:ahLst/>
              <a:cxnLst/>
              <a:rect l="l" t="t" r="r" b="b"/>
              <a:pathLst>
                <a:path w="1002679" h="1526004" extrusionOk="0">
                  <a:moveTo>
                    <a:pt x="719752" y="1308313"/>
                  </a:moveTo>
                  <a:lnTo>
                    <a:pt x="282927" y="1308313"/>
                  </a:lnTo>
                  <a:cubicBezTo>
                    <a:pt x="265988" y="1308313"/>
                    <a:pt x="252652" y="1294977"/>
                    <a:pt x="252652" y="1278398"/>
                  </a:cubicBezTo>
                  <a:cubicBezTo>
                    <a:pt x="252652" y="1186852"/>
                    <a:pt x="233910" y="1105758"/>
                    <a:pt x="206879" y="1032233"/>
                  </a:cubicBezTo>
                  <a:cubicBezTo>
                    <a:pt x="179127" y="956906"/>
                    <a:pt x="142725" y="888788"/>
                    <a:pt x="108846" y="824994"/>
                  </a:cubicBezTo>
                  <a:cubicBezTo>
                    <a:pt x="51540" y="717590"/>
                    <a:pt x="0" y="621358"/>
                    <a:pt x="0" y="517198"/>
                  </a:cubicBezTo>
                  <a:lnTo>
                    <a:pt x="0" y="511431"/>
                  </a:lnTo>
                  <a:cubicBezTo>
                    <a:pt x="1442" y="351046"/>
                    <a:pt x="64875" y="223458"/>
                    <a:pt x="158944" y="135517"/>
                  </a:cubicBezTo>
                  <a:cubicBezTo>
                    <a:pt x="252652" y="47575"/>
                    <a:pt x="377356" y="0"/>
                    <a:pt x="502060" y="0"/>
                  </a:cubicBezTo>
                  <a:cubicBezTo>
                    <a:pt x="503142" y="0"/>
                    <a:pt x="504223" y="0"/>
                    <a:pt x="504944" y="360"/>
                  </a:cubicBezTo>
                  <a:lnTo>
                    <a:pt x="506746" y="360"/>
                  </a:lnTo>
                  <a:cubicBezTo>
                    <a:pt x="637938" y="1442"/>
                    <a:pt x="768769" y="55865"/>
                    <a:pt x="863198" y="154258"/>
                  </a:cubicBezTo>
                  <a:cubicBezTo>
                    <a:pt x="947535" y="242560"/>
                    <a:pt x="1002679" y="365463"/>
                    <a:pt x="1002679" y="517198"/>
                  </a:cubicBezTo>
                  <a:cubicBezTo>
                    <a:pt x="1002679" y="621358"/>
                    <a:pt x="951140" y="717590"/>
                    <a:pt x="894194" y="824994"/>
                  </a:cubicBezTo>
                  <a:cubicBezTo>
                    <a:pt x="826435" y="951860"/>
                    <a:pt x="750027" y="1094585"/>
                    <a:pt x="750027" y="1278398"/>
                  </a:cubicBezTo>
                  <a:cubicBezTo>
                    <a:pt x="750027" y="1294977"/>
                    <a:pt x="736692" y="1308313"/>
                    <a:pt x="719752" y="1308313"/>
                  </a:cubicBezTo>
                  <a:close/>
                  <a:moveTo>
                    <a:pt x="302029" y="1417158"/>
                  </a:moveTo>
                  <a:cubicBezTo>
                    <a:pt x="285450" y="1417158"/>
                    <a:pt x="271754" y="1403823"/>
                    <a:pt x="271754" y="1386883"/>
                  </a:cubicBezTo>
                  <a:cubicBezTo>
                    <a:pt x="271754" y="1370304"/>
                    <a:pt x="285450" y="1356608"/>
                    <a:pt x="302029" y="1356608"/>
                  </a:cubicBezTo>
                  <a:lnTo>
                    <a:pt x="700650" y="1356608"/>
                  </a:lnTo>
                  <a:cubicBezTo>
                    <a:pt x="717229" y="1356608"/>
                    <a:pt x="730925" y="1370304"/>
                    <a:pt x="730925" y="1386883"/>
                  </a:cubicBezTo>
                  <a:cubicBezTo>
                    <a:pt x="730925" y="1403823"/>
                    <a:pt x="717229" y="1417158"/>
                    <a:pt x="700650" y="1417158"/>
                  </a:cubicBezTo>
                  <a:lnTo>
                    <a:pt x="302029" y="1417158"/>
                  </a:lnTo>
                  <a:close/>
                  <a:moveTo>
                    <a:pt x="440790" y="813100"/>
                  </a:moveTo>
                  <a:lnTo>
                    <a:pt x="561890" y="813100"/>
                  </a:lnTo>
                  <a:lnTo>
                    <a:pt x="561890" y="770931"/>
                  </a:lnTo>
                  <a:cubicBezTo>
                    <a:pt x="561890" y="753992"/>
                    <a:pt x="575225" y="740656"/>
                    <a:pt x="591804" y="740656"/>
                  </a:cubicBezTo>
                  <a:cubicBezTo>
                    <a:pt x="608744" y="740656"/>
                    <a:pt x="622079" y="753992"/>
                    <a:pt x="622079" y="770931"/>
                  </a:cubicBezTo>
                  <a:lnTo>
                    <a:pt x="622079" y="1248123"/>
                  </a:lnTo>
                  <a:lnTo>
                    <a:pt x="690198" y="1248123"/>
                  </a:lnTo>
                  <a:cubicBezTo>
                    <a:pt x="697767" y="1064671"/>
                    <a:pt x="773454" y="923027"/>
                    <a:pt x="840852" y="796521"/>
                  </a:cubicBezTo>
                  <a:cubicBezTo>
                    <a:pt x="894194" y="696685"/>
                    <a:pt x="942490" y="606581"/>
                    <a:pt x="942490" y="517198"/>
                  </a:cubicBezTo>
                  <a:cubicBezTo>
                    <a:pt x="942490" y="382402"/>
                    <a:pt x="893833" y="273556"/>
                    <a:pt x="819588" y="196067"/>
                  </a:cubicBezTo>
                  <a:cubicBezTo>
                    <a:pt x="736692" y="109206"/>
                    <a:pt x="621719" y="61631"/>
                    <a:pt x="506025" y="60550"/>
                  </a:cubicBezTo>
                  <a:lnTo>
                    <a:pt x="502060" y="60550"/>
                  </a:lnTo>
                  <a:cubicBezTo>
                    <a:pt x="392494" y="60550"/>
                    <a:pt x="282567" y="102358"/>
                    <a:pt x="199671" y="179848"/>
                  </a:cubicBezTo>
                  <a:cubicBezTo>
                    <a:pt x="117135" y="256977"/>
                    <a:pt x="61631" y="369788"/>
                    <a:pt x="60190" y="511792"/>
                  </a:cubicBezTo>
                  <a:lnTo>
                    <a:pt x="60190" y="517198"/>
                  </a:lnTo>
                  <a:cubicBezTo>
                    <a:pt x="60190" y="606581"/>
                    <a:pt x="108485" y="696685"/>
                    <a:pt x="161827" y="796521"/>
                  </a:cubicBezTo>
                  <a:cubicBezTo>
                    <a:pt x="197148" y="862838"/>
                    <a:pt x="234631" y="933119"/>
                    <a:pt x="263465" y="1011329"/>
                  </a:cubicBezTo>
                  <a:cubicBezTo>
                    <a:pt x="289775" y="1083052"/>
                    <a:pt x="308877" y="1160902"/>
                    <a:pt x="312481" y="1248123"/>
                  </a:cubicBezTo>
                  <a:lnTo>
                    <a:pt x="380600" y="1248123"/>
                  </a:lnTo>
                  <a:lnTo>
                    <a:pt x="380600" y="770931"/>
                  </a:lnTo>
                  <a:cubicBezTo>
                    <a:pt x="380600" y="753992"/>
                    <a:pt x="393935" y="740656"/>
                    <a:pt x="410875" y="740656"/>
                  </a:cubicBezTo>
                  <a:cubicBezTo>
                    <a:pt x="427454" y="740656"/>
                    <a:pt x="440790" y="753992"/>
                    <a:pt x="440790" y="770931"/>
                  </a:cubicBezTo>
                  <a:lnTo>
                    <a:pt x="440790" y="813100"/>
                  </a:lnTo>
                  <a:close/>
                  <a:moveTo>
                    <a:pt x="561890" y="1248123"/>
                  </a:moveTo>
                  <a:lnTo>
                    <a:pt x="561890" y="873650"/>
                  </a:lnTo>
                  <a:lnTo>
                    <a:pt x="440790" y="873650"/>
                  </a:lnTo>
                  <a:lnTo>
                    <a:pt x="440790" y="1248123"/>
                  </a:lnTo>
                  <a:lnTo>
                    <a:pt x="561890" y="1248123"/>
                  </a:lnTo>
                  <a:close/>
                  <a:moveTo>
                    <a:pt x="337350" y="1526004"/>
                  </a:moveTo>
                  <a:cubicBezTo>
                    <a:pt x="320410" y="1526004"/>
                    <a:pt x="307075" y="1512308"/>
                    <a:pt x="307075" y="1495729"/>
                  </a:cubicBezTo>
                  <a:cubicBezTo>
                    <a:pt x="307075" y="1479150"/>
                    <a:pt x="320410" y="1465454"/>
                    <a:pt x="337350" y="1465454"/>
                  </a:cubicBezTo>
                  <a:lnTo>
                    <a:pt x="662085" y="1465454"/>
                  </a:lnTo>
                  <a:cubicBezTo>
                    <a:pt x="679025" y="1465454"/>
                    <a:pt x="692360" y="1479150"/>
                    <a:pt x="692360" y="1495729"/>
                  </a:cubicBezTo>
                  <a:cubicBezTo>
                    <a:pt x="692360" y="1512308"/>
                    <a:pt x="679025" y="1526004"/>
                    <a:pt x="662085" y="1526004"/>
                  </a:cubicBezTo>
                  <a:lnTo>
                    <a:pt x="337350" y="1526004"/>
                  </a:lnTo>
                  <a:close/>
                </a:path>
              </a:pathLst>
            </a:custGeom>
            <a:solidFill>
              <a:srgbClr val="000000"/>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Calibri"/>
                <a:cs typeface="Calibri"/>
                <a:sym typeface="Calibri"/>
              </a:endParaRPr>
            </a:p>
          </p:txBody>
        </p:sp>
        <p:cxnSp>
          <p:nvCxnSpPr>
            <p:cNvPr id="80" name="Google Shape;95;p13">
              <a:extLst>
                <a:ext uri="{FF2B5EF4-FFF2-40B4-BE49-F238E27FC236}">
                  <a16:creationId xmlns:a16="http://schemas.microsoft.com/office/drawing/2014/main" id="{D5DD94DC-5A1C-47DD-AAC5-6DD8D7A6AD45}"/>
                </a:ext>
              </a:extLst>
            </p:cNvPr>
            <p:cNvCxnSpPr/>
            <p:nvPr/>
          </p:nvCxnSpPr>
          <p:spPr>
            <a:xfrm>
              <a:off x="1209427" y="-372083"/>
              <a:ext cx="0" cy="5658467"/>
            </a:xfrm>
            <a:prstGeom prst="straightConnector1">
              <a:avLst/>
            </a:prstGeom>
            <a:noFill/>
            <a:ln w="38100" cap="flat" cmpd="sng">
              <a:solidFill>
                <a:srgbClr val="000000"/>
              </a:solidFill>
              <a:prstDash val="solid"/>
              <a:miter lim="800000"/>
              <a:headEnd type="none" w="sm" len="sm"/>
              <a:tailEnd type="none" w="sm" len="sm"/>
            </a:ln>
          </p:spPr>
        </p:cxnSp>
      </p:grpSp>
      <p:grpSp>
        <p:nvGrpSpPr>
          <p:cNvPr id="82" name="مجموعة 81">
            <a:extLst>
              <a:ext uri="{FF2B5EF4-FFF2-40B4-BE49-F238E27FC236}">
                <a16:creationId xmlns:a16="http://schemas.microsoft.com/office/drawing/2014/main" id="{B97215C1-8961-43D0-8F12-013B0FED918D}"/>
              </a:ext>
            </a:extLst>
          </p:cNvPr>
          <p:cNvGrpSpPr/>
          <p:nvPr/>
        </p:nvGrpSpPr>
        <p:grpSpPr>
          <a:xfrm>
            <a:off x="1683362" y="1419972"/>
            <a:ext cx="9782481" cy="3073751"/>
            <a:chOff x="1034211" y="-339657"/>
            <a:chExt cx="9782481" cy="3073751"/>
          </a:xfrm>
        </p:grpSpPr>
        <p:grpSp>
          <p:nvGrpSpPr>
            <p:cNvPr id="83" name="Google Shape;96;p13">
              <a:extLst>
                <a:ext uri="{FF2B5EF4-FFF2-40B4-BE49-F238E27FC236}">
                  <a16:creationId xmlns:a16="http://schemas.microsoft.com/office/drawing/2014/main" id="{83D6EABB-CD8F-475D-B0CE-E203DEFCF912}"/>
                </a:ext>
              </a:extLst>
            </p:cNvPr>
            <p:cNvGrpSpPr/>
            <p:nvPr/>
          </p:nvGrpSpPr>
          <p:grpSpPr>
            <a:xfrm>
              <a:off x="1034211" y="-339657"/>
              <a:ext cx="9782481" cy="3073751"/>
              <a:chOff x="2298902" y="993045"/>
              <a:chExt cx="13260486" cy="4393343"/>
            </a:xfrm>
          </p:grpSpPr>
          <p:sp>
            <p:nvSpPr>
              <p:cNvPr id="85" name="Google Shape;98;p13">
                <a:extLst>
                  <a:ext uri="{FF2B5EF4-FFF2-40B4-BE49-F238E27FC236}">
                    <a16:creationId xmlns:a16="http://schemas.microsoft.com/office/drawing/2014/main" id="{339F862E-4A2A-4C61-9921-FCDFC6072A93}"/>
                  </a:ext>
                </a:extLst>
              </p:cNvPr>
              <p:cNvSpPr txBox="1"/>
              <p:nvPr/>
            </p:nvSpPr>
            <p:spPr>
              <a:xfrm>
                <a:off x="8551292" y="993045"/>
                <a:ext cx="7008096" cy="64953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cxnSp>
            <p:nvCxnSpPr>
              <p:cNvPr id="86" name="Google Shape;99;p13">
                <a:extLst>
                  <a:ext uri="{FF2B5EF4-FFF2-40B4-BE49-F238E27FC236}">
                    <a16:creationId xmlns:a16="http://schemas.microsoft.com/office/drawing/2014/main" id="{C4A4D065-27B7-4C4E-9AF9-38751A7C8E88}"/>
                  </a:ext>
                </a:extLst>
              </p:cNvPr>
              <p:cNvCxnSpPr>
                <a:cxnSpLocks/>
              </p:cNvCxnSpPr>
              <p:nvPr/>
            </p:nvCxnSpPr>
            <p:spPr>
              <a:xfrm flipH="1">
                <a:off x="2298902" y="5386388"/>
                <a:ext cx="6930826" cy="0"/>
              </a:xfrm>
              <a:prstGeom prst="straightConnector1">
                <a:avLst/>
              </a:prstGeom>
              <a:noFill/>
              <a:ln w="12700" cap="flat" cmpd="sng">
                <a:solidFill>
                  <a:srgbClr val="000000"/>
                </a:solidFill>
                <a:prstDash val="solid"/>
                <a:miter lim="800000"/>
                <a:headEnd type="none" w="sm" len="sm"/>
                <a:tailEnd type="none" w="sm" len="sm"/>
              </a:ln>
            </p:spPr>
          </p:cxnSp>
        </p:grpSp>
        <p:sp>
          <p:nvSpPr>
            <p:cNvPr id="84" name="مربع نص 83">
              <a:extLst>
                <a:ext uri="{FF2B5EF4-FFF2-40B4-BE49-F238E27FC236}">
                  <a16:creationId xmlns:a16="http://schemas.microsoft.com/office/drawing/2014/main" id="{2C948B3C-F1E5-495A-8989-CBFEF91EABBE}"/>
                </a:ext>
              </a:extLst>
            </p:cNvPr>
            <p:cNvSpPr txBox="1"/>
            <p:nvPr/>
          </p:nvSpPr>
          <p:spPr>
            <a:xfrm>
              <a:off x="1034211" y="2201627"/>
              <a:ext cx="5169989" cy="461665"/>
            </a:xfrm>
            <a:prstGeom prst="rect">
              <a:avLst/>
            </a:prstGeom>
            <a:noFill/>
          </p:spPr>
          <p:txBody>
            <a:bodyPr wrap="square" rtlCol="1">
              <a:spAutoFit/>
            </a:bodyPr>
            <a:lstStyle/>
            <a:p>
              <a:pPr algn="ctr"/>
              <a:r>
                <a:rPr lang="ar-SA" sz="2400" b="1" dirty="0">
                  <a:solidFill>
                    <a:schemeClr val="accent1">
                      <a:lumMod val="50000"/>
                    </a:schemeClr>
                  </a:solidFill>
                </a:rPr>
                <a:t>توضح كيفية بناء الاستقصاء المصمم جيدا </a:t>
              </a:r>
            </a:p>
          </p:txBody>
        </p:sp>
      </p:grpSp>
      <mc:AlternateContent xmlns:mc="http://schemas.openxmlformats.org/markup-compatibility/2006" xmlns:pslz="http://schemas.microsoft.com/office/powerpoint/2016/slidezoom">
        <mc:Choice Requires="pslz">
          <p:graphicFrame>
            <p:nvGraphicFramePr>
              <p:cNvPr id="3" name="صورة الشريحة 2">
                <a:extLst>
                  <a:ext uri="{FF2B5EF4-FFF2-40B4-BE49-F238E27FC236}">
                    <a16:creationId xmlns:a16="http://schemas.microsoft.com/office/drawing/2014/main" id="{EAE1ACA4-D859-445F-9163-6B6EFE14EBAA}"/>
                  </a:ext>
                </a:extLst>
              </p:cNvPr>
              <p:cNvGraphicFramePr>
                <a:graphicFrameLocks noChangeAspect="1"/>
              </p:cNvGraphicFramePr>
              <p:nvPr>
                <p:extLst>
                  <p:ext uri="{D42A27DB-BD31-4B8C-83A1-F6EECF244321}">
                    <p14:modId xmlns:p14="http://schemas.microsoft.com/office/powerpoint/2010/main" val="1116331402"/>
                  </p:ext>
                </p:extLst>
              </p:nvPr>
            </p:nvGraphicFramePr>
            <p:xfrm>
              <a:off x="-274446" y="3779983"/>
              <a:ext cx="1318636" cy="1285875"/>
            </p:xfrm>
            <a:graphic>
              <a:graphicData uri="http://schemas.microsoft.com/office/powerpoint/2016/slidezoom">
                <pslz:sldZm>
                  <pslz:sldZmObj sldId="339" cId="1629082065">
                    <pslz:zmPr id="{2939FBC9-5D81-48AC-B2C5-A0929D114F0B}" imageType="cover" transitionDur="1000">
                      <p166:blipFill xmlns:p166="http://schemas.microsoft.com/office/powerpoint/2016/6/main">
                        <a:blip r:embed="rId4"/>
                        <a:stretch>
                          <a:fillRect/>
                        </a:stretch>
                      </p166:blipFill>
                      <p166:spPr xmlns:p166="http://schemas.microsoft.com/office/powerpoint/2016/6/main">
                        <a:xfrm>
                          <a:off x="0" y="0"/>
                          <a:ext cx="1318636" cy="1285875"/>
                        </a:xfrm>
                        <a:prstGeom prst="rect">
                          <a:avLst/>
                        </a:prstGeom>
                      </p166:spPr>
                    </pslz:zmPr>
                  </pslz:sldZmObj>
                </pslz:sldZm>
              </a:graphicData>
            </a:graphic>
          </p:graphicFrame>
        </mc:Choice>
        <mc:Fallback xmlns="">
          <p:pic>
            <p:nvPicPr>
              <p:cNvPr id="3" name="صورة الشريحة 2">
                <a:hlinkClick r:id="rId5" action="ppaction://hlinksldjump"/>
                <a:extLst>
                  <a:ext uri="{FF2B5EF4-FFF2-40B4-BE49-F238E27FC236}">
                    <a16:creationId xmlns:a16="http://schemas.microsoft.com/office/drawing/2014/main" id="{EAE1ACA4-D859-445F-9163-6B6EFE14EBAA}"/>
                  </a:ext>
                </a:extLst>
              </p:cNvPr>
              <p:cNvPicPr>
                <a:picLocks noGrp="1" noRot="1" noChangeAspect="1" noMove="1" noResize="1" noEditPoints="1" noAdjustHandles="1" noChangeArrowheads="1" noChangeShapeType="1"/>
              </p:cNvPicPr>
              <p:nvPr/>
            </p:nvPicPr>
            <p:blipFill>
              <a:blip r:embed="rId6"/>
              <a:stretch>
                <a:fillRect/>
              </a:stretch>
            </p:blipFill>
            <p:spPr>
              <a:xfrm>
                <a:off x="-274446" y="3779983"/>
                <a:ext cx="1318636" cy="128587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78"/>
                                        </p:tgtEl>
                                        <p:attrNameLst>
                                          <p:attrName>style.visibility</p:attrName>
                                        </p:attrNameLst>
                                      </p:cBhvr>
                                      <p:to>
                                        <p:strVal val="visible"/>
                                      </p:to>
                                    </p:set>
                                    <p:anim calcmode="lin" valueType="num">
                                      <p:cBhvr additive="base">
                                        <p:cTn id="20" dur="500"/>
                                        <p:tgtEl>
                                          <p:spTgt spid="78"/>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B14D0461-17B4-4736-95F3-B482AEF04FC5}"/>
              </a:ext>
            </a:extLst>
          </p:cNvPr>
          <p:cNvGrpSpPr/>
          <p:nvPr/>
        </p:nvGrpSpPr>
        <p:grpSpPr>
          <a:xfrm>
            <a:off x="1699260" y="-228600"/>
            <a:ext cx="5265420" cy="4937760"/>
            <a:chOff x="1699260" y="-228600"/>
            <a:chExt cx="5265420" cy="4937760"/>
          </a:xfrm>
        </p:grpSpPr>
        <p:grpSp>
          <p:nvGrpSpPr>
            <p:cNvPr id="5" name="مجموعة 4">
              <a:extLst>
                <a:ext uri="{FF2B5EF4-FFF2-40B4-BE49-F238E27FC236}">
                  <a16:creationId xmlns:a16="http://schemas.microsoft.com/office/drawing/2014/main" id="{0A86B94A-BDC0-4B7D-8447-9606ECC1493E}"/>
                </a:ext>
              </a:extLst>
            </p:cNvPr>
            <p:cNvGrpSpPr/>
            <p:nvPr/>
          </p:nvGrpSpPr>
          <p:grpSpPr>
            <a:xfrm>
              <a:off x="1699260" y="-228600"/>
              <a:ext cx="5265420" cy="4937760"/>
              <a:chOff x="1752600" y="-266700"/>
              <a:chExt cx="5265420" cy="4937760"/>
            </a:xfrm>
            <a:effectLst>
              <a:outerShdw blurRad="50800" dist="38100" dir="18900000" algn="bl" rotWithShape="0">
                <a:prstClr val="black">
                  <a:alpha val="40000"/>
                </a:prstClr>
              </a:outerShdw>
            </a:effectLst>
          </p:grpSpPr>
          <p:pic>
            <p:nvPicPr>
              <p:cNvPr id="2052" name="Picture 4">
                <a:extLst>
                  <a:ext uri="{FF2B5EF4-FFF2-40B4-BE49-F238E27FC236}">
                    <a16:creationId xmlns:a16="http://schemas.microsoft.com/office/drawing/2014/main" id="{2609CA82-6768-4FBC-94D9-E6578CC97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6700"/>
                <a:ext cx="5265420" cy="493776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FBAB4B4D-EEA6-4228-8732-B55224A7A189}"/>
                  </a:ext>
                </a:extLst>
              </p:cNvPr>
              <p:cNvSpPr/>
              <p:nvPr/>
            </p:nvSpPr>
            <p:spPr>
              <a:xfrm rot="21395545">
                <a:off x="3916680" y="4206239"/>
                <a:ext cx="1684020" cy="213360"/>
              </a:xfrm>
              <a:prstGeom prst="rect">
                <a:avLst/>
              </a:prstGeom>
              <a:solidFill>
                <a:srgbClr val="D7BA75"/>
              </a:solidFill>
              <a:ln>
                <a:solidFill>
                  <a:srgbClr val="D7BA7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6" name="مربع نص 5">
              <a:extLst>
                <a:ext uri="{FF2B5EF4-FFF2-40B4-BE49-F238E27FC236}">
                  <a16:creationId xmlns:a16="http://schemas.microsoft.com/office/drawing/2014/main" id="{99CF7E4D-659F-48C5-8EAB-CBB230BA51EF}"/>
                </a:ext>
              </a:extLst>
            </p:cNvPr>
            <p:cNvSpPr txBox="1"/>
            <p:nvPr/>
          </p:nvSpPr>
          <p:spPr>
            <a:xfrm rot="21382706">
              <a:off x="2916959" y="2127041"/>
              <a:ext cx="2991119" cy="2246769"/>
            </a:xfrm>
            <a:prstGeom prst="rect">
              <a:avLst/>
            </a:prstGeom>
            <a:noFill/>
          </p:spPr>
          <p:txBody>
            <a:bodyPr wrap="square" rtlCol="1">
              <a:spAutoFit/>
            </a:bodyPr>
            <a:lstStyle/>
            <a:p>
              <a:pPr algn="ctr"/>
              <a:r>
                <a:rPr lang="ar-SA" sz="2800" dirty="0">
                  <a:solidFill>
                    <a:schemeClr val="bg2">
                      <a:lumMod val="75000"/>
                    </a:schemeClr>
                  </a:solidFill>
                </a:rPr>
                <a:t>أراد خالد ان يبحث عن البراكين واثرها على الناس والبيئة ماهي طريقة البحث المناسبة لذلك؟</a:t>
              </a:r>
            </a:p>
          </p:txBody>
        </p:sp>
      </p:grpSp>
    </p:spTree>
    <p:extLst>
      <p:ext uri="{BB962C8B-B14F-4D97-AF65-F5344CB8AC3E}">
        <p14:creationId xmlns:p14="http://schemas.microsoft.com/office/powerpoint/2010/main" val="118888753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B14D0461-17B4-4736-95F3-B482AEF04FC5}"/>
              </a:ext>
            </a:extLst>
          </p:cNvPr>
          <p:cNvGrpSpPr/>
          <p:nvPr/>
        </p:nvGrpSpPr>
        <p:grpSpPr>
          <a:xfrm>
            <a:off x="1699260" y="-228600"/>
            <a:ext cx="5265420" cy="4937760"/>
            <a:chOff x="1699260" y="-228600"/>
            <a:chExt cx="5265420" cy="4937760"/>
          </a:xfrm>
        </p:grpSpPr>
        <p:grpSp>
          <p:nvGrpSpPr>
            <p:cNvPr id="5" name="مجموعة 4">
              <a:extLst>
                <a:ext uri="{FF2B5EF4-FFF2-40B4-BE49-F238E27FC236}">
                  <a16:creationId xmlns:a16="http://schemas.microsoft.com/office/drawing/2014/main" id="{0A86B94A-BDC0-4B7D-8447-9606ECC1493E}"/>
                </a:ext>
              </a:extLst>
            </p:cNvPr>
            <p:cNvGrpSpPr/>
            <p:nvPr/>
          </p:nvGrpSpPr>
          <p:grpSpPr>
            <a:xfrm>
              <a:off x="1699260" y="-228600"/>
              <a:ext cx="5265420" cy="4937760"/>
              <a:chOff x="1752600" y="-266700"/>
              <a:chExt cx="5265420" cy="4937760"/>
            </a:xfrm>
            <a:effectLst>
              <a:outerShdw blurRad="50800" dist="38100" dir="18900000" algn="bl" rotWithShape="0">
                <a:prstClr val="black">
                  <a:alpha val="40000"/>
                </a:prstClr>
              </a:outerShdw>
            </a:effectLst>
          </p:grpSpPr>
          <p:pic>
            <p:nvPicPr>
              <p:cNvPr id="2052" name="Picture 4">
                <a:extLst>
                  <a:ext uri="{FF2B5EF4-FFF2-40B4-BE49-F238E27FC236}">
                    <a16:creationId xmlns:a16="http://schemas.microsoft.com/office/drawing/2014/main" id="{2609CA82-6768-4FBC-94D9-E6578CC97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6700"/>
                <a:ext cx="5265420" cy="493776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FBAB4B4D-EEA6-4228-8732-B55224A7A189}"/>
                  </a:ext>
                </a:extLst>
              </p:cNvPr>
              <p:cNvSpPr/>
              <p:nvPr/>
            </p:nvSpPr>
            <p:spPr>
              <a:xfrm rot="21395545">
                <a:off x="3916680" y="4206239"/>
                <a:ext cx="1684020" cy="213360"/>
              </a:xfrm>
              <a:prstGeom prst="rect">
                <a:avLst/>
              </a:prstGeom>
              <a:solidFill>
                <a:srgbClr val="D7BA75"/>
              </a:solidFill>
              <a:ln>
                <a:solidFill>
                  <a:srgbClr val="D7BA7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6" name="مربع نص 5">
              <a:extLst>
                <a:ext uri="{FF2B5EF4-FFF2-40B4-BE49-F238E27FC236}">
                  <a16:creationId xmlns:a16="http://schemas.microsoft.com/office/drawing/2014/main" id="{99CF7E4D-659F-48C5-8EAB-CBB230BA51EF}"/>
                </a:ext>
              </a:extLst>
            </p:cNvPr>
            <p:cNvSpPr txBox="1"/>
            <p:nvPr/>
          </p:nvSpPr>
          <p:spPr>
            <a:xfrm rot="21280993">
              <a:off x="3185160" y="2224102"/>
              <a:ext cx="2293620" cy="1754326"/>
            </a:xfrm>
            <a:prstGeom prst="rect">
              <a:avLst/>
            </a:prstGeom>
            <a:noFill/>
          </p:spPr>
          <p:txBody>
            <a:bodyPr wrap="square" rtlCol="1">
              <a:spAutoFit/>
            </a:bodyPr>
            <a:lstStyle/>
            <a:p>
              <a:pPr algn="ctr"/>
              <a:r>
                <a:rPr lang="ar-SA" sz="3600" dirty="0">
                  <a:solidFill>
                    <a:schemeClr val="bg2">
                      <a:lumMod val="75000"/>
                    </a:schemeClr>
                  </a:solidFill>
                </a:rPr>
                <a:t>قارني بين طرق البحث العلمي ؟</a:t>
              </a:r>
            </a:p>
          </p:txBody>
        </p:sp>
      </p:grpSp>
    </p:spTree>
    <p:extLst>
      <p:ext uri="{BB962C8B-B14F-4D97-AF65-F5344CB8AC3E}">
        <p14:creationId xmlns:p14="http://schemas.microsoft.com/office/powerpoint/2010/main" val="32480475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98" name="Google Shape;84;p13">
            <a:extLst>
              <a:ext uri="{FF2B5EF4-FFF2-40B4-BE49-F238E27FC236}">
                <a16:creationId xmlns:a16="http://schemas.microsoft.com/office/drawing/2014/main" id="{8C255C67-C695-4B97-B107-D7315315B928}"/>
              </a:ext>
            </a:extLst>
          </p:cNvPr>
          <p:cNvSpPr/>
          <p:nvPr/>
        </p:nvSpPr>
        <p:spPr>
          <a:xfrm>
            <a:off x="7251995" y="3798398"/>
            <a:ext cx="770424" cy="971551"/>
          </a:xfrm>
          <a:custGeom>
            <a:avLst/>
            <a:gdLst/>
            <a:ahLst/>
            <a:cxnLst/>
            <a:rect l="l" t="t" r="r" b="b"/>
            <a:pathLst>
              <a:path w="702970" h="914401" extrusionOk="0">
                <a:moveTo>
                  <a:pt x="210046" y="0"/>
                </a:moveTo>
                <a:lnTo>
                  <a:pt x="510084" y="0"/>
                </a:lnTo>
                <a:lnTo>
                  <a:pt x="585730" y="302587"/>
                </a:lnTo>
                <a:lnTo>
                  <a:pt x="600023" y="314379"/>
                </a:lnTo>
                <a:cubicBezTo>
                  <a:pt x="663629" y="377985"/>
                  <a:pt x="702970" y="465856"/>
                  <a:pt x="702970" y="562916"/>
                </a:cubicBezTo>
                <a:cubicBezTo>
                  <a:pt x="702970" y="757036"/>
                  <a:pt x="545605" y="914401"/>
                  <a:pt x="351485" y="914401"/>
                </a:cubicBezTo>
                <a:cubicBezTo>
                  <a:pt x="157365" y="914401"/>
                  <a:pt x="0" y="757036"/>
                  <a:pt x="0" y="562916"/>
                </a:cubicBezTo>
                <a:cubicBezTo>
                  <a:pt x="0" y="465856"/>
                  <a:pt x="39341" y="377985"/>
                  <a:pt x="102948" y="314379"/>
                </a:cubicBezTo>
                <a:lnTo>
                  <a:pt x="138859" y="284749"/>
                </a:lnTo>
                <a:close/>
              </a:path>
            </a:pathLst>
          </a:custGeom>
          <a:solidFill>
            <a:schemeClr val="accent3">
              <a:lumMod val="60000"/>
              <a:lumOff val="40000"/>
            </a:schemeClr>
          </a:solidFill>
          <a:ln>
            <a:solidFill>
              <a:srgbClr val="FFFF00"/>
            </a:solidFill>
          </a:ln>
        </p:spPr>
        <p:txBody>
          <a:bodyPr spcFirstLastPara="1" wrap="square" lIns="91425" tIns="45700" rIns="91425" bIns="45700" anchor="ctr" anchorCtr="0">
            <a:noAutofit/>
          </a:bodyPr>
          <a:lstStyle/>
          <a:p>
            <a:pPr algn="ctr" rtl="1"/>
            <a:endParaRPr sz="1800" dirty="0">
              <a:solidFill>
                <a:srgbClr val="FFFFFF"/>
              </a:solidFill>
              <a:latin typeface="Calibri"/>
              <a:ea typeface="Calibri"/>
              <a:cs typeface="Calibri"/>
              <a:sym typeface="Calibri"/>
            </a:endParaRPr>
          </a:p>
        </p:txBody>
      </p:sp>
      <p:sp>
        <p:nvSpPr>
          <p:cNvPr id="76" name="مستطيل: زوايا مستديرة 75">
            <a:extLst>
              <a:ext uri="{FF2B5EF4-FFF2-40B4-BE49-F238E27FC236}">
                <a16:creationId xmlns:a16="http://schemas.microsoft.com/office/drawing/2014/main" id="{5D7190D1-B5CC-4931-9605-4CA6B42C2E3C}"/>
              </a:ext>
            </a:extLst>
          </p:cNvPr>
          <p:cNvSpPr/>
          <p:nvPr/>
        </p:nvSpPr>
        <p:spPr>
          <a:xfrm>
            <a:off x="4071050" y="2479366"/>
            <a:ext cx="2952285" cy="489844"/>
          </a:xfrm>
          <a:prstGeom prst="roundRect">
            <a:avLst/>
          </a:prstGeom>
          <a:noFill/>
          <a:ln>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3600" dirty="0">
                <a:solidFill>
                  <a:schemeClr val="bg2">
                    <a:lumMod val="75000"/>
                  </a:schemeClr>
                </a:solidFill>
              </a:rPr>
              <a:t>المفردات الجديدة</a:t>
            </a:r>
            <a:r>
              <a:rPr lang="ar-SA" dirty="0"/>
              <a:t> </a:t>
            </a:r>
          </a:p>
        </p:txBody>
      </p:sp>
      <p:sp>
        <p:nvSpPr>
          <p:cNvPr id="73" name="Google Shape;84;p13">
            <a:extLst>
              <a:ext uri="{FF2B5EF4-FFF2-40B4-BE49-F238E27FC236}">
                <a16:creationId xmlns:a16="http://schemas.microsoft.com/office/drawing/2014/main" id="{0308D6A5-71B3-48CC-9C98-E0059A9E51C5}"/>
              </a:ext>
            </a:extLst>
          </p:cNvPr>
          <p:cNvSpPr/>
          <p:nvPr/>
        </p:nvSpPr>
        <p:spPr>
          <a:xfrm>
            <a:off x="6753292" y="2438340"/>
            <a:ext cx="770424" cy="971551"/>
          </a:xfrm>
          <a:custGeom>
            <a:avLst/>
            <a:gdLst/>
            <a:ahLst/>
            <a:cxnLst/>
            <a:rect l="l" t="t" r="r" b="b"/>
            <a:pathLst>
              <a:path w="702970" h="914401" extrusionOk="0">
                <a:moveTo>
                  <a:pt x="210046" y="0"/>
                </a:moveTo>
                <a:lnTo>
                  <a:pt x="510084" y="0"/>
                </a:lnTo>
                <a:lnTo>
                  <a:pt x="585730" y="302587"/>
                </a:lnTo>
                <a:lnTo>
                  <a:pt x="600023" y="314379"/>
                </a:lnTo>
                <a:cubicBezTo>
                  <a:pt x="663629" y="377985"/>
                  <a:pt x="702970" y="465856"/>
                  <a:pt x="702970" y="562916"/>
                </a:cubicBezTo>
                <a:cubicBezTo>
                  <a:pt x="702970" y="757036"/>
                  <a:pt x="545605" y="914401"/>
                  <a:pt x="351485" y="914401"/>
                </a:cubicBezTo>
                <a:cubicBezTo>
                  <a:pt x="157365" y="914401"/>
                  <a:pt x="0" y="757036"/>
                  <a:pt x="0" y="562916"/>
                </a:cubicBezTo>
                <a:cubicBezTo>
                  <a:pt x="0" y="465856"/>
                  <a:pt x="39341" y="377985"/>
                  <a:pt x="102948" y="314379"/>
                </a:cubicBezTo>
                <a:lnTo>
                  <a:pt x="138859" y="284749"/>
                </a:lnTo>
                <a:close/>
              </a:path>
            </a:pathLst>
          </a:custGeom>
          <a:solidFill>
            <a:schemeClr val="accent3">
              <a:lumMod val="60000"/>
              <a:lumOff val="40000"/>
            </a:schemeClr>
          </a:solidFill>
          <a:ln>
            <a:solidFill>
              <a:srgbClr val="FFFF00"/>
            </a:solidFill>
          </a:ln>
        </p:spPr>
        <p:txBody>
          <a:bodyPr spcFirstLastPara="1" wrap="square" lIns="91425" tIns="45700" rIns="91425" bIns="45700" anchor="ctr" anchorCtr="0">
            <a:noAutofit/>
          </a:bodyPr>
          <a:lstStyle/>
          <a:p>
            <a:pPr algn="ctr" rtl="1"/>
            <a:endParaRPr sz="1800" dirty="0">
              <a:solidFill>
                <a:srgbClr val="FFFFFF"/>
              </a:solidFill>
              <a:latin typeface="Calibri"/>
              <a:ea typeface="Calibri"/>
              <a:cs typeface="Calibri"/>
              <a:sym typeface="Calibri"/>
            </a:endParaRPr>
          </a:p>
        </p:txBody>
      </p:sp>
      <p:sp>
        <p:nvSpPr>
          <p:cNvPr id="71" name="Google Shape;84;p13">
            <a:extLst>
              <a:ext uri="{FF2B5EF4-FFF2-40B4-BE49-F238E27FC236}">
                <a16:creationId xmlns:a16="http://schemas.microsoft.com/office/drawing/2014/main" id="{4EA4FF0F-79BD-40CA-9E4F-28A780021C53}"/>
              </a:ext>
            </a:extLst>
          </p:cNvPr>
          <p:cNvSpPr/>
          <p:nvPr/>
        </p:nvSpPr>
        <p:spPr>
          <a:xfrm>
            <a:off x="6020256" y="1059279"/>
            <a:ext cx="770424" cy="971551"/>
          </a:xfrm>
          <a:custGeom>
            <a:avLst/>
            <a:gdLst/>
            <a:ahLst/>
            <a:cxnLst/>
            <a:rect l="l" t="t" r="r" b="b"/>
            <a:pathLst>
              <a:path w="702970" h="914401" extrusionOk="0">
                <a:moveTo>
                  <a:pt x="210046" y="0"/>
                </a:moveTo>
                <a:lnTo>
                  <a:pt x="510084" y="0"/>
                </a:lnTo>
                <a:lnTo>
                  <a:pt x="585730" y="302587"/>
                </a:lnTo>
                <a:lnTo>
                  <a:pt x="600023" y="314379"/>
                </a:lnTo>
                <a:cubicBezTo>
                  <a:pt x="663629" y="377985"/>
                  <a:pt x="702970" y="465856"/>
                  <a:pt x="702970" y="562916"/>
                </a:cubicBezTo>
                <a:cubicBezTo>
                  <a:pt x="702970" y="757036"/>
                  <a:pt x="545605" y="914401"/>
                  <a:pt x="351485" y="914401"/>
                </a:cubicBezTo>
                <a:cubicBezTo>
                  <a:pt x="157365" y="914401"/>
                  <a:pt x="0" y="757036"/>
                  <a:pt x="0" y="562916"/>
                </a:cubicBezTo>
                <a:cubicBezTo>
                  <a:pt x="0" y="465856"/>
                  <a:pt x="39341" y="377985"/>
                  <a:pt x="102948" y="314379"/>
                </a:cubicBezTo>
                <a:lnTo>
                  <a:pt x="138859" y="284749"/>
                </a:lnTo>
                <a:close/>
              </a:path>
            </a:pathLst>
          </a:custGeom>
          <a:solidFill>
            <a:schemeClr val="accent3">
              <a:lumMod val="60000"/>
              <a:lumOff val="40000"/>
            </a:schemeClr>
          </a:solidFill>
          <a:ln>
            <a:solidFill>
              <a:srgbClr val="FFFF00"/>
            </a:solidFill>
          </a:ln>
        </p:spPr>
        <p:txBody>
          <a:bodyPr spcFirstLastPara="1" wrap="square" lIns="91425" tIns="45700" rIns="91425" bIns="45700" anchor="ctr" anchorCtr="0">
            <a:noAutofit/>
          </a:bodyPr>
          <a:lstStyle/>
          <a:p>
            <a:pPr algn="ctr" rtl="1"/>
            <a:endParaRPr sz="1800" dirty="0">
              <a:solidFill>
                <a:srgbClr val="FFFFFF"/>
              </a:solidFill>
              <a:latin typeface="Calibri"/>
              <a:ea typeface="Calibri"/>
              <a:cs typeface="Calibri"/>
              <a:sym typeface="Calibri"/>
            </a:endParaRPr>
          </a:p>
        </p:txBody>
      </p:sp>
      <p:grpSp>
        <p:nvGrpSpPr>
          <p:cNvPr id="1196" name="Google Shape;1196;p43"/>
          <p:cNvGrpSpPr/>
          <p:nvPr/>
        </p:nvGrpSpPr>
        <p:grpSpPr>
          <a:xfrm rot="8999937">
            <a:off x="93267" y="367482"/>
            <a:ext cx="1503570" cy="572809"/>
            <a:chOff x="193975" y="1518050"/>
            <a:chExt cx="6948325" cy="2647075"/>
          </a:xfrm>
        </p:grpSpPr>
        <p:sp>
          <p:nvSpPr>
            <p:cNvPr id="1197" name="Google Shape;1197;p43"/>
            <p:cNvSpPr/>
            <p:nvPr/>
          </p:nvSpPr>
          <p:spPr>
            <a:xfrm>
              <a:off x="856025" y="1949525"/>
              <a:ext cx="5390925" cy="1671850"/>
            </a:xfrm>
            <a:custGeom>
              <a:avLst/>
              <a:gdLst/>
              <a:ahLst/>
              <a:cxnLst/>
              <a:rect l="l" t="t" r="r" b="b"/>
              <a:pathLst>
                <a:path w="215637" h="66874" extrusionOk="0">
                  <a:moveTo>
                    <a:pt x="5549" y="1"/>
                  </a:moveTo>
                  <a:lnTo>
                    <a:pt x="0" y="35562"/>
                  </a:lnTo>
                  <a:cubicBezTo>
                    <a:pt x="59017" y="41363"/>
                    <a:pt x="117528" y="50946"/>
                    <a:pt x="175032" y="64313"/>
                  </a:cubicBezTo>
                  <a:cubicBezTo>
                    <a:pt x="181146" y="65898"/>
                    <a:pt x="187260" y="66874"/>
                    <a:pt x="193375" y="66874"/>
                  </a:cubicBezTo>
                  <a:cubicBezTo>
                    <a:pt x="194070" y="66874"/>
                    <a:pt x="194765" y="66861"/>
                    <a:pt x="195460" y="66835"/>
                  </a:cubicBezTo>
                  <a:cubicBezTo>
                    <a:pt x="202522" y="66331"/>
                    <a:pt x="208827" y="62548"/>
                    <a:pt x="212610" y="56495"/>
                  </a:cubicBezTo>
                  <a:cubicBezTo>
                    <a:pt x="215637" y="50442"/>
                    <a:pt x="213367" y="41615"/>
                    <a:pt x="207062" y="39093"/>
                  </a:cubicBezTo>
                  <a:lnTo>
                    <a:pt x="209836" y="37832"/>
                  </a:lnTo>
                  <a:lnTo>
                    <a:pt x="5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3"/>
            <p:cNvSpPr/>
            <p:nvPr/>
          </p:nvSpPr>
          <p:spPr>
            <a:xfrm>
              <a:off x="414650" y="1621675"/>
              <a:ext cx="6645675" cy="2493775"/>
            </a:xfrm>
            <a:custGeom>
              <a:avLst/>
              <a:gdLst/>
              <a:ahLst/>
              <a:cxnLst/>
              <a:rect l="l" t="t" r="r" b="b"/>
              <a:pathLst>
                <a:path w="265827" h="99751" extrusionOk="0">
                  <a:moveTo>
                    <a:pt x="2523" y="0"/>
                  </a:moveTo>
                  <a:lnTo>
                    <a:pt x="6558" y="3783"/>
                  </a:lnTo>
                  <a:lnTo>
                    <a:pt x="204288" y="43380"/>
                  </a:lnTo>
                  <a:cubicBezTo>
                    <a:pt x="212863" y="45145"/>
                    <a:pt x="221943" y="47163"/>
                    <a:pt x="229509" y="52207"/>
                  </a:cubicBezTo>
                  <a:cubicBezTo>
                    <a:pt x="236823" y="57251"/>
                    <a:pt x="242119" y="66330"/>
                    <a:pt x="239597" y="75157"/>
                  </a:cubicBezTo>
                  <a:cubicBezTo>
                    <a:pt x="237075" y="83732"/>
                    <a:pt x="228248" y="88777"/>
                    <a:pt x="219420" y="89785"/>
                  </a:cubicBezTo>
                  <a:cubicBezTo>
                    <a:pt x="218413" y="89872"/>
                    <a:pt x="217409" y="89912"/>
                    <a:pt x="216408" y="89912"/>
                  </a:cubicBezTo>
                  <a:cubicBezTo>
                    <a:pt x="208636" y="89912"/>
                    <a:pt x="201040" y="87480"/>
                    <a:pt x="193443" y="85246"/>
                  </a:cubicBezTo>
                  <a:cubicBezTo>
                    <a:pt x="135103" y="68142"/>
                    <a:pt x="74804" y="57568"/>
                    <a:pt x="13961" y="57568"/>
                  </a:cubicBezTo>
                  <a:cubicBezTo>
                    <a:pt x="9311" y="57568"/>
                    <a:pt x="4657" y="57630"/>
                    <a:pt x="1" y="57755"/>
                  </a:cubicBezTo>
                  <a:lnTo>
                    <a:pt x="218159" y="97856"/>
                  </a:lnTo>
                  <a:cubicBezTo>
                    <a:pt x="223654" y="98833"/>
                    <a:pt x="229444" y="99750"/>
                    <a:pt x="235044" y="99750"/>
                  </a:cubicBezTo>
                  <a:cubicBezTo>
                    <a:pt x="241010" y="99750"/>
                    <a:pt x="246759" y="98709"/>
                    <a:pt x="251703" y="95586"/>
                  </a:cubicBezTo>
                  <a:cubicBezTo>
                    <a:pt x="262548" y="89029"/>
                    <a:pt x="265826" y="73896"/>
                    <a:pt x="261791" y="62043"/>
                  </a:cubicBezTo>
                  <a:cubicBezTo>
                    <a:pt x="257504" y="50189"/>
                    <a:pt x="246911" y="41362"/>
                    <a:pt x="235309" y="36318"/>
                  </a:cubicBezTo>
                  <a:cubicBezTo>
                    <a:pt x="223960" y="31274"/>
                    <a:pt x="211098" y="29508"/>
                    <a:pt x="198740" y="27743"/>
                  </a:cubicBezTo>
                  <a:lnTo>
                    <a:pt x="2523" y="0"/>
                  </a:ln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3"/>
            <p:cNvSpPr/>
            <p:nvPr/>
          </p:nvSpPr>
          <p:spPr>
            <a:xfrm>
              <a:off x="193975" y="1518050"/>
              <a:ext cx="6948325" cy="2647075"/>
            </a:xfrm>
            <a:custGeom>
              <a:avLst/>
              <a:gdLst/>
              <a:ahLst/>
              <a:cxnLst/>
              <a:rect l="l" t="t" r="r" b="b"/>
              <a:pathLst>
                <a:path w="277933" h="105883" extrusionOk="0">
                  <a:moveTo>
                    <a:pt x="243884" y="60135"/>
                  </a:moveTo>
                  <a:cubicBezTo>
                    <a:pt x="246406" y="68205"/>
                    <a:pt x="244893" y="77033"/>
                    <a:pt x="240101" y="83842"/>
                  </a:cubicBezTo>
                  <a:lnTo>
                    <a:pt x="239849" y="84094"/>
                  </a:lnTo>
                  <a:cubicBezTo>
                    <a:pt x="241867" y="76024"/>
                    <a:pt x="243128" y="67953"/>
                    <a:pt x="243884" y="60135"/>
                  </a:cubicBezTo>
                  <a:close/>
                  <a:moveTo>
                    <a:pt x="27218" y="16191"/>
                  </a:moveTo>
                  <a:cubicBezTo>
                    <a:pt x="27516" y="16191"/>
                    <a:pt x="27858" y="16212"/>
                    <a:pt x="28248" y="16251"/>
                  </a:cubicBezTo>
                  <a:cubicBezTo>
                    <a:pt x="39093" y="18017"/>
                    <a:pt x="49937" y="19530"/>
                    <a:pt x="60782" y="21295"/>
                  </a:cubicBezTo>
                  <a:cubicBezTo>
                    <a:pt x="80707" y="24322"/>
                    <a:pt x="100631" y="27600"/>
                    <a:pt x="120303" y="31383"/>
                  </a:cubicBezTo>
                  <a:cubicBezTo>
                    <a:pt x="157882" y="38445"/>
                    <a:pt x="195461" y="45003"/>
                    <a:pt x="233039" y="51560"/>
                  </a:cubicBezTo>
                  <a:cubicBezTo>
                    <a:pt x="238336" y="52569"/>
                    <a:pt x="239345" y="53578"/>
                    <a:pt x="239849" y="58874"/>
                  </a:cubicBezTo>
                  <a:cubicBezTo>
                    <a:pt x="239849" y="60135"/>
                    <a:pt x="239849" y="61396"/>
                    <a:pt x="239849" y="62657"/>
                  </a:cubicBezTo>
                  <a:cubicBezTo>
                    <a:pt x="239345" y="71232"/>
                    <a:pt x="237327" y="79807"/>
                    <a:pt x="233292" y="87373"/>
                  </a:cubicBezTo>
                  <a:cubicBezTo>
                    <a:pt x="232039" y="89699"/>
                    <a:pt x="231548" y="90502"/>
                    <a:pt x="230108" y="90502"/>
                  </a:cubicBezTo>
                  <a:cubicBezTo>
                    <a:pt x="229518" y="90502"/>
                    <a:pt x="228769" y="90367"/>
                    <a:pt x="227743" y="90147"/>
                  </a:cubicBezTo>
                  <a:cubicBezTo>
                    <a:pt x="218411" y="88382"/>
                    <a:pt x="209080" y="86364"/>
                    <a:pt x="199748" y="84851"/>
                  </a:cubicBezTo>
                  <a:cubicBezTo>
                    <a:pt x="191678" y="83338"/>
                    <a:pt x="183355" y="82077"/>
                    <a:pt x="175032" y="81068"/>
                  </a:cubicBezTo>
                  <a:cubicBezTo>
                    <a:pt x="162926" y="79302"/>
                    <a:pt x="150820" y="78041"/>
                    <a:pt x="138714" y="76276"/>
                  </a:cubicBezTo>
                  <a:cubicBezTo>
                    <a:pt x="124086" y="74006"/>
                    <a:pt x="109710" y="70980"/>
                    <a:pt x="95335" y="67953"/>
                  </a:cubicBezTo>
                  <a:cubicBezTo>
                    <a:pt x="83229" y="65179"/>
                    <a:pt x="70871" y="63414"/>
                    <a:pt x="58512" y="61144"/>
                  </a:cubicBezTo>
                  <a:cubicBezTo>
                    <a:pt x="45650" y="58622"/>
                    <a:pt x="32787" y="56100"/>
                    <a:pt x="19925" y="53830"/>
                  </a:cubicBezTo>
                  <a:cubicBezTo>
                    <a:pt x="19673" y="52569"/>
                    <a:pt x="19925" y="51308"/>
                    <a:pt x="20934" y="50551"/>
                  </a:cubicBezTo>
                  <a:cubicBezTo>
                    <a:pt x="24969" y="45507"/>
                    <a:pt x="26987" y="39202"/>
                    <a:pt x="26987" y="32897"/>
                  </a:cubicBezTo>
                  <a:cubicBezTo>
                    <a:pt x="27239" y="28105"/>
                    <a:pt x="26734" y="23313"/>
                    <a:pt x="25726" y="18521"/>
                  </a:cubicBezTo>
                  <a:cubicBezTo>
                    <a:pt x="25299" y="16815"/>
                    <a:pt x="25594" y="16191"/>
                    <a:pt x="27218" y="16191"/>
                  </a:cubicBezTo>
                  <a:close/>
                  <a:moveTo>
                    <a:pt x="247163" y="55847"/>
                  </a:moveTo>
                  <a:cubicBezTo>
                    <a:pt x="253720" y="57108"/>
                    <a:pt x="259269" y="61648"/>
                    <a:pt x="262043" y="67701"/>
                  </a:cubicBezTo>
                  <a:cubicBezTo>
                    <a:pt x="264313" y="71736"/>
                    <a:pt x="263809" y="76528"/>
                    <a:pt x="261287" y="80059"/>
                  </a:cubicBezTo>
                  <a:cubicBezTo>
                    <a:pt x="256999" y="85860"/>
                    <a:pt x="250442" y="89895"/>
                    <a:pt x="243380" y="91156"/>
                  </a:cubicBezTo>
                  <a:cubicBezTo>
                    <a:pt x="243158" y="91230"/>
                    <a:pt x="242958" y="91261"/>
                    <a:pt x="242774" y="91261"/>
                  </a:cubicBezTo>
                  <a:cubicBezTo>
                    <a:pt x="242328" y="91261"/>
                    <a:pt x="241971" y="91082"/>
                    <a:pt x="241614" y="90904"/>
                  </a:cubicBezTo>
                  <a:cubicBezTo>
                    <a:pt x="240858" y="90399"/>
                    <a:pt x="241362" y="89643"/>
                    <a:pt x="241614" y="89138"/>
                  </a:cubicBezTo>
                  <a:cubicBezTo>
                    <a:pt x="244641" y="84599"/>
                    <a:pt x="246911" y="79555"/>
                    <a:pt x="247920" y="74258"/>
                  </a:cubicBezTo>
                  <a:cubicBezTo>
                    <a:pt x="249181" y="68205"/>
                    <a:pt x="248928" y="61900"/>
                    <a:pt x="247163" y="55847"/>
                  </a:cubicBezTo>
                  <a:close/>
                  <a:moveTo>
                    <a:pt x="19783" y="4601"/>
                  </a:moveTo>
                  <a:cubicBezTo>
                    <a:pt x="19986" y="4601"/>
                    <a:pt x="20201" y="4617"/>
                    <a:pt x="20429" y="4650"/>
                  </a:cubicBezTo>
                  <a:cubicBezTo>
                    <a:pt x="21438" y="4650"/>
                    <a:pt x="22195" y="4902"/>
                    <a:pt x="22951" y="5154"/>
                  </a:cubicBezTo>
                  <a:lnTo>
                    <a:pt x="141741" y="25078"/>
                  </a:lnTo>
                  <a:cubicBezTo>
                    <a:pt x="160152" y="28105"/>
                    <a:pt x="178563" y="31383"/>
                    <a:pt x="196974" y="34410"/>
                  </a:cubicBezTo>
                  <a:cubicBezTo>
                    <a:pt x="212106" y="37184"/>
                    <a:pt x="227743" y="39202"/>
                    <a:pt x="242875" y="41976"/>
                  </a:cubicBezTo>
                  <a:cubicBezTo>
                    <a:pt x="253973" y="43742"/>
                    <a:pt x="263556" y="50551"/>
                    <a:pt x="268853" y="60639"/>
                  </a:cubicBezTo>
                  <a:cubicBezTo>
                    <a:pt x="275158" y="72493"/>
                    <a:pt x="273392" y="83338"/>
                    <a:pt x="263052" y="92417"/>
                  </a:cubicBezTo>
                  <a:cubicBezTo>
                    <a:pt x="259521" y="95696"/>
                    <a:pt x="255486" y="98218"/>
                    <a:pt x="251198" y="99731"/>
                  </a:cubicBezTo>
                  <a:cubicBezTo>
                    <a:pt x="247552" y="101250"/>
                    <a:pt x="243632" y="102037"/>
                    <a:pt x="239713" y="102037"/>
                  </a:cubicBezTo>
                  <a:cubicBezTo>
                    <a:pt x="237125" y="102037"/>
                    <a:pt x="234538" y="101694"/>
                    <a:pt x="232031" y="100992"/>
                  </a:cubicBezTo>
                  <a:cubicBezTo>
                    <a:pt x="230013" y="100488"/>
                    <a:pt x="227995" y="100235"/>
                    <a:pt x="226230" y="99983"/>
                  </a:cubicBezTo>
                  <a:lnTo>
                    <a:pt x="122573" y="81068"/>
                  </a:lnTo>
                  <a:lnTo>
                    <a:pt x="122573" y="81320"/>
                  </a:lnTo>
                  <a:lnTo>
                    <a:pt x="13115" y="61648"/>
                  </a:lnTo>
                  <a:cubicBezTo>
                    <a:pt x="11098" y="61144"/>
                    <a:pt x="9080" y="60891"/>
                    <a:pt x="7315" y="60387"/>
                  </a:cubicBezTo>
                  <a:cubicBezTo>
                    <a:pt x="6306" y="60135"/>
                    <a:pt x="6054" y="58622"/>
                    <a:pt x="6558" y="57613"/>
                  </a:cubicBezTo>
                  <a:cubicBezTo>
                    <a:pt x="7188" y="56562"/>
                    <a:pt x="7994" y="56037"/>
                    <a:pt x="9121" y="56037"/>
                  </a:cubicBezTo>
                  <a:cubicBezTo>
                    <a:pt x="9346" y="56037"/>
                    <a:pt x="9584" y="56058"/>
                    <a:pt x="9837" y="56100"/>
                  </a:cubicBezTo>
                  <a:cubicBezTo>
                    <a:pt x="14376" y="56856"/>
                    <a:pt x="19168" y="57361"/>
                    <a:pt x="23960" y="58369"/>
                  </a:cubicBezTo>
                  <a:cubicBezTo>
                    <a:pt x="45902" y="63161"/>
                    <a:pt x="67844" y="66440"/>
                    <a:pt x="89534" y="70475"/>
                  </a:cubicBezTo>
                  <a:cubicBezTo>
                    <a:pt x="95082" y="71484"/>
                    <a:pt x="100631" y="72493"/>
                    <a:pt x="106180" y="74006"/>
                  </a:cubicBezTo>
                  <a:cubicBezTo>
                    <a:pt x="116016" y="76276"/>
                    <a:pt x="125852" y="78294"/>
                    <a:pt x="135940" y="79555"/>
                  </a:cubicBezTo>
                  <a:cubicBezTo>
                    <a:pt x="149559" y="81572"/>
                    <a:pt x="162926" y="83086"/>
                    <a:pt x="176545" y="84851"/>
                  </a:cubicBezTo>
                  <a:cubicBezTo>
                    <a:pt x="195461" y="87121"/>
                    <a:pt x="214124" y="90652"/>
                    <a:pt x="232535" y="95696"/>
                  </a:cubicBezTo>
                  <a:lnTo>
                    <a:pt x="233796" y="95696"/>
                  </a:lnTo>
                  <a:cubicBezTo>
                    <a:pt x="234668" y="95760"/>
                    <a:pt x="235536" y="95791"/>
                    <a:pt x="236400" y="95791"/>
                  </a:cubicBezTo>
                  <a:cubicBezTo>
                    <a:pt x="245779" y="95791"/>
                    <a:pt x="254611" y="92074"/>
                    <a:pt x="261539" y="85608"/>
                  </a:cubicBezTo>
                  <a:cubicBezTo>
                    <a:pt x="267844" y="79302"/>
                    <a:pt x="268853" y="69466"/>
                    <a:pt x="263556" y="62152"/>
                  </a:cubicBezTo>
                  <a:cubicBezTo>
                    <a:pt x="260530" y="58117"/>
                    <a:pt x="256495" y="54839"/>
                    <a:pt x="251703" y="52821"/>
                  </a:cubicBezTo>
                  <a:cubicBezTo>
                    <a:pt x="245902" y="50299"/>
                    <a:pt x="239597" y="48533"/>
                    <a:pt x="233544" y="47777"/>
                  </a:cubicBezTo>
                  <a:lnTo>
                    <a:pt x="147794" y="32644"/>
                  </a:lnTo>
                  <a:cubicBezTo>
                    <a:pt x="121564" y="27853"/>
                    <a:pt x="95335" y="22304"/>
                    <a:pt x="68853" y="18521"/>
                  </a:cubicBezTo>
                  <a:cubicBezTo>
                    <a:pt x="54225" y="16503"/>
                    <a:pt x="39849" y="14233"/>
                    <a:pt x="25221" y="11711"/>
                  </a:cubicBezTo>
                  <a:cubicBezTo>
                    <a:pt x="23456" y="11459"/>
                    <a:pt x="21438" y="10955"/>
                    <a:pt x="19420" y="10450"/>
                  </a:cubicBezTo>
                  <a:cubicBezTo>
                    <a:pt x="17655" y="9946"/>
                    <a:pt x="16898" y="8685"/>
                    <a:pt x="17403" y="6415"/>
                  </a:cubicBezTo>
                  <a:cubicBezTo>
                    <a:pt x="17622" y="5317"/>
                    <a:pt x="18416" y="4601"/>
                    <a:pt x="19783" y="4601"/>
                  </a:cubicBezTo>
                  <a:close/>
                  <a:moveTo>
                    <a:pt x="16428" y="0"/>
                  </a:moveTo>
                  <a:cubicBezTo>
                    <a:pt x="14225" y="0"/>
                    <a:pt x="13152" y="1235"/>
                    <a:pt x="13368" y="3389"/>
                  </a:cubicBezTo>
                  <a:cubicBezTo>
                    <a:pt x="13368" y="6415"/>
                    <a:pt x="13115" y="9694"/>
                    <a:pt x="12863" y="12720"/>
                  </a:cubicBezTo>
                  <a:cubicBezTo>
                    <a:pt x="12863" y="13729"/>
                    <a:pt x="13620" y="14486"/>
                    <a:pt x="14629" y="14486"/>
                  </a:cubicBezTo>
                  <a:cubicBezTo>
                    <a:pt x="15133" y="14486"/>
                    <a:pt x="15890" y="14486"/>
                    <a:pt x="16646" y="14233"/>
                  </a:cubicBezTo>
                  <a:cubicBezTo>
                    <a:pt x="16793" y="14215"/>
                    <a:pt x="16942" y="14206"/>
                    <a:pt x="17091" y="14206"/>
                  </a:cubicBezTo>
                  <a:cubicBezTo>
                    <a:pt x="18986" y="14206"/>
                    <a:pt x="20970" y="15660"/>
                    <a:pt x="21438" y="17764"/>
                  </a:cubicBezTo>
                  <a:cubicBezTo>
                    <a:pt x="21943" y="19782"/>
                    <a:pt x="22447" y="21800"/>
                    <a:pt x="22951" y="24069"/>
                  </a:cubicBezTo>
                  <a:cubicBezTo>
                    <a:pt x="23708" y="28861"/>
                    <a:pt x="23456" y="34158"/>
                    <a:pt x="22195" y="38950"/>
                  </a:cubicBezTo>
                  <a:cubicBezTo>
                    <a:pt x="21690" y="42228"/>
                    <a:pt x="20177" y="45255"/>
                    <a:pt x="18159" y="47777"/>
                  </a:cubicBezTo>
                  <a:cubicBezTo>
                    <a:pt x="16125" y="50218"/>
                    <a:pt x="14090" y="52168"/>
                    <a:pt x="10996" y="52168"/>
                  </a:cubicBezTo>
                  <a:cubicBezTo>
                    <a:pt x="10255" y="52168"/>
                    <a:pt x="9453" y="52056"/>
                    <a:pt x="8576" y="51812"/>
                  </a:cubicBezTo>
                  <a:cubicBezTo>
                    <a:pt x="8241" y="51738"/>
                    <a:pt x="7906" y="51702"/>
                    <a:pt x="7577" y="51702"/>
                  </a:cubicBezTo>
                  <a:cubicBezTo>
                    <a:pt x="5674" y="51702"/>
                    <a:pt x="3961" y="52904"/>
                    <a:pt x="3531" y="54839"/>
                  </a:cubicBezTo>
                  <a:lnTo>
                    <a:pt x="3279" y="55595"/>
                  </a:lnTo>
                  <a:cubicBezTo>
                    <a:pt x="1" y="61900"/>
                    <a:pt x="2018" y="63414"/>
                    <a:pt x="7819" y="64422"/>
                  </a:cubicBezTo>
                  <a:cubicBezTo>
                    <a:pt x="39849" y="70223"/>
                    <a:pt x="72132" y="76024"/>
                    <a:pt x="104162" y="81824"/>
                  </a:cubicBezTo>
                  <a:lnTo>
                    <a:pt x="117781" y="84094"/>
                  </a:lnTo>
                  <a:lnTo>
                    <a:pt x="118033" y="83842"/>
                  </a:lnTo>
                  <a:lnTo>
                    <a:pt x="224212" y="103262"/>
                  </a:lnTo>
                  <a:cubicBezTo>
                    <a:pt x="227239" y="103514"/>
                    <a:pt x="230265" y="104271"/>
                    <a:pt x="233039" y="105280"/>
                  </a:cubicBezTo>
                  <a:cubicBezTo>
                    <a:pt x="233593" y="105649"/>
                    <a:pt x="234147" y="105883"/>
                    <a:pt x="234800" y="105883"/>
                  </a:cubicBezTo>
                  <a:cubicBezTo>
                    <a:pt x="235039" y="105883"/>
                    <a:pt x="235291" y="105852"/>
                    <a:pt x="235561" y="105784"/>
                  </a:cubicBezTo>
                  <a:cubicBezTo>
                    <a:pt x="236234" y="105816"/>
                    <a:pt x="236907" y="105832"/>
                    <a:pt x="237579" y="105832"/>
                  </a:cubicBezTo>
                  <a:cubicBezTo>
                    <a:pt x="242199" y="105832"/>
                    <a:pt x="246795" y="105087"/>
                    <a:pt x="251198" y="103766"/>
                  </a:cubicBezTo>
                  <a:cubicBezTo>
                    <a:pt x="258512" y="101244"/>
                    <a:pt x="265322" y="96452"/>
                    <a:pt x="270366" y="90399"/>
                  </a:cubicBezTo>
                  <a:cubicBezTo>
                    <a:pt x="277932" y="80563"/>
                    <a:pt x="277932" y="69971"/>
                    <a:pt x="272384" y="59378"/>
                  </a:cubicBezTo>
                  <a:cubicBezTo>
                    <a:pt x="266835" y="48029"/>
                    <a:pt x="255990" y="39958"/>
                    <a:pt x="243380" y="38193"/>
                  </a:cubicBezTo>
                  <a:cubicBezTo>
                    <a:pt x="210845" y="32644"/>
                    <a:pt x="178311" y="27348"/>
                    <a:pt x="146028" y="21800"/>
                  </a:cubicBezTo>
                  <a:lnTo>
                    <a:pt x="35057" y="3389"/>
                  </a:lnTo>
                  <a:cubicBezTo>
                    <a:pt x="29257" y="2380"/>
                    <a:pt x="23456" y="1371"/>
                    <a:pt x="17655" y="110"/>
                  </a:cubicBezTo>
                  <a:cubicBezTo>
                    <a:pt x="17213" y="36"/>
                    <a:pt x="16804" y="0"/>
                    <a:pt x="16428"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3"/>
            <p:cNvSpPr/>
            <p:nvPr/>
          </p:nvSpPr>
          <p:spPr>
            <a:xfrm>
              <a:off x="2831775" y="2333650"/>
              <a:ext cx="3068400" cy="687775"/>
            </a:xfrm>
            <a:custGeom>
              <a:avLst/>
              <a:gdLst/>
              <a:ahLst/>
              <a:cxnLst/>
              <a:rect l="l" t="t" r="r" b="b"/>
              <a:pathLst>
                <a:path w="122736" h="27511" extrusionOk="0">
                  <a:moveTo>
                    <a:pt x="2446" y="0"/>
                  </a:moveTo>
                  <a:cubicBezTo>
                    <a:pt x="784" y="0"/>
                    <a:pt x="0" y="557"/>
                    <a:pt x="163" y="1534"/>
                  </a:cubicBezTo>
                  <a:cubicBezTo>
                    <a:pt x="668" y="4308"/>
                    <a:pt x="3442" y="3804"/>
                    <a:pt x="4955" y="4056"/>
                  </a:cubicBezTo>
                  <a:cubicBezTo>
                    <a:pt x="23871" y="8091"/>
                    <a:pt x="42786" y="11874"/>
                    <a:pt x="61449" y="15909"/>
                  </a:cubicBezTo>
                  <a:lnTo>
                    <a:pt x="61449" y="15657"/>
                  </a:lnTo>
                  <a:lnTo>
                    <a:pt x="115674" y="26754"/>
                  </a:lnTo>
                  <a:cubicBezTo>
                    <a:pt x="117439" y="27259"/>
                    <a:pt x="119457" y="27511"/>
                    <a:pt x="121474" y="27511"/>
                  </a:cubicBezTo>
                  <a:cubicBezTo>
                    <a:pt x="121727" y="27259"/>
                    <a:pt x="121979" y="27006"/>
                    <a:pt x="122231" y="26754"/>
                  </a:cubicBezTo>
                  <a:cubicBezTo>
                    <a:pt x="122735" y="25998"/>
                    <a:pt x="122483" y="25241"/>
                    <a:pt x="121979" y="24989"/>
                  </a:cubicBezTo>
                  <a:cubicBezTo>
                    <a:pt x="121222" y="24232"/>
                    <a:pt x="120213" y="23728"/>
                    <a:pt x="119205" y="23476"/>
                  </a:cubicBezTo>
                  <a:cubicBezTo>
                    <a:pt x="115926" y="22971"/>
                    <a:pt x="113152" y="22467"/>
                    <a:pt x="110125" y="21710"/>
                  </a:cubicBezTo>
                  <a:cubicBezTo>
                    <a:pt x="81878" y="16162"/>
                    <a:pt x="53883" y="10361"/>
                    <a:pt x="25636" y="4812"/>
                  </a:cubicBezTo>
                  <a:cubicBezTo>
                    <a:pt x="19079" y="3551"/>
                    <a:pt x="12521" y="1786"/>
                    <a:pt x="5964" y="525"/>
                  </a:cubicBezTo>
                  <a:cubicBezTo>
                    <a:pt x="4534" y="168"/>
                    <a:pt x="3358" y="0"/>
                    <a:pt x="244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3"/>
            <p:cNvSpPr/>
            <p:nvPr/>
          </p:nvSpPr>
          <p:spPr>
            <a:xfrm>
              <a:off x="3939250" y="2755375"/>
              <a:ext cx="1986150" cy="466350"/>
            </a:xfrm>
            <a:custGeom>
              <a:avLst/>
              <a:gdLst/>
              <a:ahLst/>
              <a:cxnLst/>
              <a:rect l="l" t="t" r="r" b="b"/>
              <a:pathLst>
                <a:path w="79446" h="18654" extrusionOk="0">
                  <a:moveTo>
                    <a:pt x="2508" y="0"/>
                  </a:moveTo>
                  <a:cubicBezTo>
                    <a:pt x="1332" y="0"/>
                    <a:pt x="0" y="686"/>
                    <a:pt x="0" y="1562"/>
                  </a:cubicBezTo>
                  <a:cubicBezTo>
                    <a:pt x="252" y="3076"/>
                    <a:pt x="1261" y="3580"/>
                    <a:pt x="2775" y="3832"/>
                  </a:cubicBezTo>
                  <a:lnTo>
                    <a:pt x="31022" y="9381"/>
                  </a:lnTo>
                  <a:cubicBezTo>
                    <a:pt x="33796" y="9885"/>
                    <a:pt x="36570" y="10390"/>
                    <a:pt x="39597" y="10894"/>
                  </a:cubicBezTo>
                  <a:lnTo>
                    <a:pt x="39344" y="11146"/>
                  </a:lnTo>
                  <a:lnTo>
                    <a:pt x="71627" y="17704"/>
                  </a:lnTo>
                  <a:cubicBezTo>
                    <a:pt x="72888" y="17956"/>
                    <a:pt x="74149" y="18208"/>
                    <a:pt x="75662" y="18460"/>
                  </a:cubicBezTo>
                  <a:cubicBezTo>
                    <a:pt x="76249" y="18591"/>
                    <a:pt x="76785" y="18653"/>
                    <a:pt x="77257" y="18653"/>
                  </a:cubicBezTo>
                  <a:cubicBezTo>
                    <a:pt x="78613" y="18653"/>
                    <a:pt x="79445" y="18134"/>
                    <a:pt x="79445" y="17199"/>
                  </a:cubicBezTo>
                  <a:cubicBezTo>
                    <a:pt x="79193" y="15182"/>
                    <a:pt x="77428" y="14929"/>
                    <a:pt x="75914" y="14677"/>
                  </a:cubicBezTo>
                  <a:lnTo>
                    <a:pt x="75410" y="14677"/>
                  </a:lnTo>
                  <a:lnTo>
                    <a:pt x="7062" y="806"/>
                  </a:lnTo>
                  <a:cubicBezTo>
                    <a:pt x="5801" y="554"/>
                    <a:pt x="4288" y="301"/>
                    <a:pt x="3027" y="49"/>
                  </a:cubicBezTo>
                  <a:cubicBezTo>
                    <a:pt x="2861" y="16"/>
                    <a:pt x="2686" y="0"/>
                    <a:pt x="2508"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3"/>
            <p:cNvSpPr/>
            <p:nvPr/>
          </p:nvSpPr>
          <p:spPr>
            <a:xfrm>
              <a:off x="1209100" y="2053575"/>
              <a:ext cx="1374550" cy="307825"/>
            </a:xfrm>
            <a:custGeom>
              <a:avLst/>
              <a:gdLst/>
              <a:ahLst/>
              <a:cxnLst/>
              <a:rect l="l" t="t" r="r" b="b"/>
              <a:pathLst>
                <a:path w="54982" h="12313" extrusionOk="0">
                  <a:moveTo>
                    <a:pt x="3027" y="0"/>
                  </a:moveTo>
                  <a:cubicBezTo>
                    <a:pt x="2271" y="0"/>
                    <a:pt x="1514" y="126"/>
                    <a:pt x="757" y="379"/>
                  </a:cubicBezTo>
                  <a:cubicBezTo>
                    <a:pt x="253" y="631"/>
                    <a:pt x="1" y="883"/>
                    <a:pt x="253" y="1387"/>
                  </a:cubicBezTo>
                  <a:cubicBezTo>
                    <a:pt x="253" y="1640"/>
                    <a:pt x="253" y="2144"/>
                    <a:pt x="505" y="2396"/>
                  </a:cubicBezTo>
                  <a:cubicBezTo>
                    <a:pt x="1514" y="3405"/>
                    <a:pt x="2775" y="3657"/>
                    <a:pt x="4036" y="3657"/>
                  </a:cubicBezTo>
                  <a:lnTo>
                    <a:pt x="26735" y="7945"/>
                  </a:lnTo>
                  <a:lnTo>
                    <a:pt x="26735" y="7693"/>
                  </a:lnTo>
                  <a:lnTo>
                    <a:pt x="50694" y="12232"/>
                  </a:lnTo>
                  <a:cubicBezTo>
                    <a:pt x="51199" y="12232"/>
                    <a:pt x="51703" y="12313"/>
                    <a:pt x="52191" y="12313"/>
                  </a:cubicBezTo>
                  <a:cubicBezTo>
                    <a:pt x="52924" y="12313"/>
                    <a:pt x="53620" y="12131"/>
                    <a:pt x="54225" y="11223"/>
                  </a:cubicBezTo>
                  <a:cubicBezTo>
                    <a:pt x="54982" y="9962"/>
                    <a:pt x="53469" y="9206"/>
                    <a:pt x="51199" y="8701"/>
                  </a:cubicBezTo>
                  <a:cubicBezTo>
                    <a:pt x="35814" y="5927"/>
                    <a:pt x="20682" y="3153"/>
                    <a:pt x="5297" y="379"/>
                  </a:cubicBezTo>
                  <a:cubicBezTo>
                    <a:pt x="4541" y="126"/>
                    <a:pt x="3784" y="0"/>
                    <a:pt x="3027"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3"/>
            <p:cNvSpPr/>
            <p:nvPr/>
          </p:nvSpPr>
          <p:spPr>
            <a:xfrm>
              <a:off x="5439875" y="3254700"/>
              <a:ext cx="479225" cy="151350"/>
            </a:xfrm>
            <a:custGeom>
              <a:avLst/>
              <a:gdLst/>
              <a:ahLst/>
              <a:cxnLst/>
              <a:rect l="l" t="t" r="r" b="b"/>
              <a:pathLst>
                <a:path w="19169" h="6054" extrusionOk="0">
                  <a:moveTo>
                    <a:pt x="1261" y="0"/>
                  </a:moveTo>
                  <a:cubicBezTo>
                    <a:pt x="757" y="0"/>
                    <a:pt x="0" y="505"/>
                    <a:pt x="0" y="1261"/>
                  </a:cubicBezTo>
                  <a:cubicBezTo>
                    <a:pt x="0" y="1766"/>
                    <a:pt x="253" y="2522"/>
                    <a:pt x="757" y="2775"/>
                  </a:cubicBezTo>
                  <a:cubicBezTo>
                    <a:pt x="3279" y="4540"/>
                    <a:pt x="6306" y="4288"/>
                    <a:pt x="8575" y="5045"/>
                  </a:cubicBezTo>
                  <a:cubicBezTo>
                    <a:pt x="10593" y="5717"/>
                    <a:pt x="12723" y="6053"/>
                    <a:pt x="14815" y="6053"/>
                  </a:cubicBezTo>
                  <a:cubicBezTo>
                    <a:pt x="15861" y="6053"/>
                    <a:pt x="16898" y="5969"/>
                    <a:pt x="17907" y="5801"/>
                  </a:cubicBezTo>
                  <a:cubicBezTo>
                    <a:pt x="18664" y="5549"/>
                    <a:pt x="19168" y="5045"/>
                    <a:pt x="19168" y="4540"/>
                  </a:cubicBezTo>
                  <a:cubicBezTo>
                    <a:pt x="19168" y="3784"/>
                    <a:pt x="18664" y="3027"/>
                    <a:pt x="18159" y="3027"/>
                  </a:cubicBezTo>
                  <a:cubicBezTo>
                    <a:pt x="12611" y="2018"/>
                    <a:pt x="6810" y="1009"/>
                    <a:pt x="126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43"/>
          <p:cNvGrpSpPr/>
          <p:nvPr/>
        </p:nvGrpSpPr>
        <p:grpSpPr>
          <a:xfrm rot="1837958">
            <a:off x="7877176" y="-712732"/>
            <a:ext cx="1408190" cy="1754192"/>
            <a:chOff x="1728250" y="237500"/>
            <a:chExt cx="4090750" cy="5095875"/>
          </a:xfrm>
        </p:grpSpPr>
        <p:sp>
          <p:nvSpPr>
            <p:cNvPr id="1205" name="Google Shape;1205;p43"/>
            <p:cNvSpPr/>
            <p:nvPr/>
          </p:nvSpPr>
          <p:spPr>
            <a:xfrm>
              <a:off x="2543350" y="635125"/>
              <a:ext cx="1511550" cy="862950"/>
            </a:xfrm>
            <a:custGeom>
              <a:avLst/>
              <a:gdLst/>
              <a:ahLst/>
              <a:cxnLst/>
              <a:rect l="l" t="t" r="r" b="b"/>
              <a:pathLst>
                <a:path w="60462" h="34518" extrusionOk="0">
                  <a:moveTo>
                    <a:pt x="52885" y="1"/>
                  </a:moveTo>
                  <a:cubicBezTo>
                    <a:pt x="52196" y="1"/>
                    <a:pt x="51507" y="116"/>
                    <a:pt x="50819" y="345"/>
                  </a:cubicBezTo>
                  <a:cubicBezTo>
                    <a:pt x="37196" y="2182"/>
                    <a:pt x="23726" y="4937"/>
                    <a:pt x="10562" y="8305"/>
                  </a:cubicBezTo>
                  <a:cubicBezTo>
                    <a:pt x="7960" y="8611"/>
                    <a:pt x="5511" y="9835"/>
                    <a:pt x="3521" y="11519"/>
                  </a:cubicBezTo>
                  <a:cubicBezTo>
                    <a:pt x="2347" y="12791"/>
                    <a:pt x="1673" y="14563"/>
                    <a:pt x="1859" y="16155"/>
                  </a:cubicBezTo>
                  <a:lnTo>
                    <a:pt x="1859" y="16155"/>
                  </a:lnTo>
                  <a:lnTo>
                    <a:pt x="0" y="12438"/>
                  </a:lnTo>
                  <a:lnTo>
                    <a:pt x="0" y="12438"/>
                  </a:lnTo>
                  <a:cubicBezTo>
                    <a:pt x="1531" y="18866"/>
                    <a:pt x="3062" y="25448"/>
                    <a:pt x="4439" y="32030"/>
                  </a:cubicBezTo>
                  <a:cubicBezTo>
                    <a:pt x="4592" y="32796"/>
                    <a:pt x="5051" y="33561"/>
                    <a:pt x="5664" y="34173"/>
                  </a:cubicBezTo>
                  <a:cubicBezTo>
                    <a:pt x="6123" y="34403"/>
                    <a:pt x="6659" y="34518"/>
                    <a:pt x="7194" y="34518"/>
                  </a:cubicBezTo>
                  <a:cubicBezTo>
                    <a:pt x="7730" y="34518"/>
                    <a:pt x="8266" y="34403"/>
                    <a:pt x="8725" y="34173"/>
                  </a:cubicBezTo>
                  <a:lnTo>
                    <a:pt x="53727" y="19785"/>
                  </a:lnTo>
                  <a:cubicBezTo>
                    <a:pt x="55258" y="19479"/>
                    <a:pt x="56635" y="18713"/>
                    <a:pt x="57860" y="17948"/>
                  </a:cubicBezTo>
                  <a:cubicBezTo>
                    <a:pt x="60462" y="15499"/>
                    <a:pt x="60003" y="11213"/>
                    <a:pt x="59390" y="7692"/>
                  </a:cubicBezTo>
                  <a:cubicBezTo>
                    <a:pt x="58778" y="4784"/>
                    <a:pt x="57707" y="1264"/>
                    <a:pt x="54951" y="345"/>
                  </a:cubicBezTo>
                  <a:cubicBezTo>
                    <a:pt x="54263" y="116"/>
                    <a:pt x="53574" y="1"/>
                    <a:pt x="52885" y="1"/>
                  </a:cubicBezTo>
                  <a:close/>
                </a:path>
              </a:pathLst>
            </a:custGeom>
            <a:solidFill>
              <a:srgbClr val="FFD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3"/>
            <p:cNvSpPr/>
            <p:nvPr/>
          </p:nvSpPr>
          <p:spPr>
            <a:xfrm>
              <a:off x="2215300" y="1074950"/>
              <a:ext cx="3087100" cy="3647625"/>
            </a:xfrm>
            <a:custGeom>
              <a:avLst/>
              <a:gdLst/>
              <a:ahLst/>
              <a:cxnLst/>
              <a:rect l="l" t="t" r="r" b="b"/>
              <a:pathLst>
                <a:path w="123484" h="145905" extrusionOk="0">
                  <a:moveTo>
                    <a:pt x="86722" y="0"/>
                  </a:moveTo>
                  <a:cubicBezTo>
                    <a:pt x="82926" y="0"/>
                    <a:pt x="78979" y="2150"/>
                    <a:pt x="75574" y="4029"/>
                  </a:cubicBezTo>
                  <a:cubicBezTo>
                    <a:pt x="61645" y="11835"/>
                    <a:pt x="46338" y="16580"/>
                    <a:pt x="30419" y="18264"/>
                  </a:cubicBezTo>
                  <a:cubicBezTo>
                    <a:pt x="29238" y="18384"/>
                    <a:pt x="28102" y="18437"/>
                    <a:pt x="27000" y="18437"/>
                  </a:cubicBezTo>
                  <a:cubicBezTo>
                    <a:pt x="21108" y="18437"/>
                    <a:pt x="16194" y="16943"/>
                    <a:pt x="10520" y="16427"/>
                  </a:cubicBezTo>
                  <a:cubicBezTo>
                    <a:pt x="9864" y="16372"/>
                    <a:pt x="9258" y="16345"/>
                    <a:pt x="8700" y="16345"/>
                  </a:cubicBezTo>
                  <a:cubicBezTo>
                    <a:pt x="0" y="16345"/>
                    <a:pt x="2681" y="22886"/>
                    <a:pt x="4550" y="30509"/>
                  </a:cubicBezTo>
                  <a:cubicBezTo>
                    <a:pt x="12969" y="65409"/>
                    <a:pt x="21388" y="100308"/>
                    <a:pt x="29807" y="135208"/>
                  </a:cubicBezTo>
                  <a:cubicBezTo>
                    <a:pt x="30725" y="139035"/>
                    <a:pt x="31950" y="143014"/>
                    <a:pt x="35317" y="144851"/>
                  </a:cubicBezTo>
                  <a:cubicBezTo>
                    <a:pt x="36669" y="145647"/>
                    <a:pt x="38228" y="145905"/>
                    <a:pt x="39843" y="145905"/>
                  </a:cubicBezTo>
                  <a:cubicBezTo>
                    <a:pt x="41336" y="145905"/>
                    <a:pt x="42877" y="145684"/>
                    <a:pt x="44348" y="145463"/>
                  </a:cubicBezTo>
                  <a:lnTo>
                    <a:pt x="123484" y="132300"/>
                  </a:lnTo>
                  <a:cubicBezTo>
                    <a:pt x="114912" y="92655"/>
                    <a:pt x="106187" y="53010"/>
                    <a:pt x="97615" y="13366"/>
                  </a:cubicBezTo>
                  <a:cubicBezTo>
                    <a:pt x="96544" y="8315"/>
                    <a:pt x="94860" y="2651"/>
                    <a:pt x="90115" y="661"/>
                  </a:cubicBezTo>
                  <a:cubicBezTo>
                    <a:pt x="89011" y="198"/>
                    <a:pt x="87873" y="0"/>
                    <a:pt x="86722" y="0"/>
                  </a:cubicBezTo>
                  <a:close/>
                </a:path>
              </a:pathLst>
            </a:custGeom>
            <a:solidFill>
              <a:srgbClr val="B7D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3"/>
            <p:cNvSpPr/>
            <p:nvPr/>
          </p:nvSpPr>
          <p:spPr>
            <a:xfrm>
              <a:off x="1781825" y="811050"/>
              <a:ext cx="3773150" cy="4359700"/>
            </a:xfrm>
            <a:custGeom>
              <a:avLst/>
              <a:gdLst/>
              <a:ahLst/>
              <a:cxnLst/>
              <a:rect l="l" t="t" r="r" b="b"/>
              <a:pathLst>
                <a:path w="150926" h="174388" extrusionOk="0">
                  <a:moveTo>
                    <a:pt x="93575" y="6324"/>
                  </a:moveTo>
                  <a:cubicBezTo>
                    <a:pt x="92400" y="6791"/>
                    <a:pt x="91299" y="7447"/>
                    <a:pt x="90311" y="8309"/>
                  </a:cubicBezTo>
                  <a:cubicBezTo>
                    <a:pt x="91391" y="7642"/>
                    <a:pt x="92478" y="6974"/>
                    <a:pt x="93575" y="6324"/>
                  </a:cubicBezTo>
                  <a:close/>
                  <a:moveTo>
                    <a:pt x="1" y="24534"/>
                  </a:moveTo>
                  <a:cubicBezTo>
                    <a:pt x="2" y="24539"/>
                    <a:pt x="3" y="24543"/>
                    <a:pt x="5" y="24547"/>
                  </a:cubicBezTo>
                  <a:lnTo>
                    <a:pt x="5" y="24547"/>
                  </a:lnTo>
                  <a:cubicBezTo>
                    <a:pt x="3" y="24543"/>
                    <a:pt x="2" y="24539"/>
                    <a:pt x="1" y="24534"/>
                  </a:cubicBezTo>
                  <a:close/>
                  <a:moveTo>
                    <a:pt x="111768" y="0"/>
                  </a:moveTo>
                  <a:cubicBezTo>
                    <a:pt x="110105" y="0"/>
                    <a:pt x="108440" y="174"/>
                    <a:pt x="106842" y="502"/>
                  </a:cubicBezTo>
                  <a:cubicBezTo>
                    <a:pt x="102111" y="1594"/>
                    <a:pt x="97765" y="3839"/>
                    <a:pt x="93575" y="6324"/>
                  </a:cubicBezTo>
                  <a:lnTo>
                    <a:pt x="93575" y="6324"/>
                  </a:lnTo>
                  <a:cubicBezTo>
                    <a:pt x="95131" y="5704"/>
                    <a:pt x="96816" y="5415"/>
                    <a:pt x="98538" y="5415"/>
                  </a:cubicBezTo>
                  <a:cubicBezTo>
                    <a:pt x="103373" y="5415"/>
                    <a:pt x="108502" y="7697"/>
                    <a:pt x="111893" y="11370"/>
                  </a:cubicBezTo>
                  <a:cubicBezTo>
                    <a:pt x="117250" y="17187"/>
                    <a:pt x="119393" y="25299"/>
                    <a:pt x="121383" y="33106"/>
                  </a:cubicBezTo>
                  <a:cubicBezTo>
                    <a:pt x="128577" y="63107"/>
                    <a:pt x="135772" y="93108"/>
                    <a:pt x="143119" y="123110"/>
                  </a:cubicBezTo>
                  <a:cubicBezTo>
                    <a:pt x="144649" y="129845"/>
                    <a:pt x="146027" y="137498"/>
                    <a:pt x="142047" y="143009"/>
                  </a:cubicBezTo>
                  <a:cubicBezTo>
                    <a:pt x="138527" y="147907"/>
                    <a:pt x="131945" y="149284"/>
                    <a:pt x="125975" y="150356"/>
                  </a:cubicBezTo>
                  <a:lnTo>
                    <a:pt x="68881" y="160458"/>
                  </a:lnTo>
                  <a:cubicBezTo>
                    <a:pt x="65414" y="161061"/>
                    <a:pt x="61836" y="161664"/>
                    <a:pt x="58384" y="161664"/>
                  </a:cubicBezTo>
                  <a:cubicBezTo>
                    <a:pt x="54825" y="161664"/>
                    <a:pt x="51401" y="161023"/>
                    <a:pt x="48370" y="159081"/>
                  </a:cubicBezTo>
                  <a:cubicBezTo>
                    <a:pt x="42400" y="155407"/>
                    <a:pt x="39951" y="147448"/>
                    <a:pt x="38268" y="140406"/>
                  </a:cubicBezTo>
                  <a:cubicBezTo>
                    <a:pt x="29849" y="107497"/>
                    <a:pt x="21583" y="74587"/>
                    <a:pt x="13318" y="41525"/>
                  </a:cubicBezTo>
                  <a:cubicBezTo>
                    <a:pt x="12552" y="38616"/>
                    <a:pt x="11940" y="35249"/>
                    <a:pt x="13471" y="32647"/>
                  </a:cubicBezTo>
                  <a:cubicBezTo>
                    <a:pt x="15155" y="30657"/>
                    <a:pt x="17451" y="29279"/>
                    <a:pt x="20053" y="28820"/>
                  </a:cubicBezTo>
                  <a:cubicBezTo>
                    <a:pt x="26022" y="26830"/>
                    <a:pt x="30308" y="21167"/>
                    <a:pt x="22808" y="19177"/>
                  </a:cubicBezTo>
                  <a:cubicBezTo>
                    <a:pt x="22705" y="19137"/>
                    <a:pt x="22552" y="19118"/>
                    <a:pt x="22355" y="19118"/>
                  </a:cubicBezTo>
                  <a:cubicBezTo>
                    <a:pt x="18970" y="19118"/>
                    <a:pt x="2492" y="24617"/>
                    <a:pt x="252" y="24617"/>
                  </a:cubicBezTo>
                  <a:cubicBezTo>
                    <a:pt x="110" y="24617"/>
                    <a:pt x="25" y="24595"/>
                    <a:pt x="5" y="24547"/>
                  </a:cubicBezTo>
                  <a:lnTo>
                    <a:pt x="5" y="24547"/>
                  </a:lnTo>
                  <a:cubicBezTo>
                    <a:pt x="13933" y="72147"/>
                    <a:pt x="28013" y="119747"/>
                    <a:pt x="42094" y="167500"/>
                  </a:cubicBezTo>
                  <a:cubicBezTo>
                    <a:pt x="42860" y="169949"/>
                    <a:pt x="43931" y="172857"/>
                    <a:pt x="46227" y="173928"/>
                  </a:cubicBezTo>
                  <a:cubicBezTo>
                    <a:pt x="47222" y="174235"/>
                    <a:pt x="48255" y="174388"/>
                    <a:pt x="49289" y="174388"/>
                  </a:cubicBezTo>
                  <a:cubicBezTo>
                    <a:pt x="50322" y="174388"/>
                    <a:pt x="51355" y="174235"/>
                    <a:pt x="52350" y="173928"/>
                  </a:cubicBezTo>
                  <a:lnTo>
                    <a:pt x="142966" y="155101"/>
                  </a:lnTo>
                  <a:cubicBezTo>
                    <a:pt x="144649" y="154795"/>
                    <a:pt x="146333" y="154030"/>
                    <a:pt x="147711" y="153111"/>
                  </a:cubicBezTo>
                  <a:cubicBezTo>
                    <a:pt x="150925" y="150662"/>
                    <a:pt x="150619" y="146070"/>
                    <a:pt x="150160" y="142090"/>
                  </a:cubicBezTo>
                  <a:cubicBezTo>
                    <a:pt x="148323" y="129233"/>
                    <a:pt x="146639" y="116222"/>
                    <a:pt x="144802" y="103364"/>
                  </a:cubicBezTo>
                  <a:cubicBezTo>
                    <a:pt x="140976" y="74740"/>
                    <a:pt x="136996" y="46270"/>
                    <a:pt x="130414" y="18105"/>
                  </a:cubicBezTo>
                  <a:cubicBezTo>
                    <a:pt x="129190" y="13207"/>
                    <a:pt x="127812" y="8003"/>
                    <a:pt x="123985" y="4329"/>
                  </a:cubicBezTo>
                  <a:cubicBezTo>
                    <a:pt x="120847" y="1303"/>
                    <a:pt x="116314" y="0"/>
                    <a:pt x="111768" y="0"/>
                  </a:cubicBezTo>
                  <a:close/>
                </a:path>
              </a:pathLst>
            </a:custGeom>
            <a:solidFill>
              <a:srgbClr val="EDBB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3"/>
            <p:cNvSpPr/>
            <p:nvPr/>
          </p:nvSpPr>
          <p:spPr>
            <a:xfrm>
              <a:off x="1728250" y="237500"/>
              <a:ext cx="4090750" cy="5095875"/>
            </a:xfrm>
            <a:custGeom>
              <a:avLst/>
              <a:gdLst/>
              <a:ahLst/>
              <a:cxnLst/>
              <a:rect l="l" t="t" r="r" b="b"/>
              <a:pathLst>
                <a:path w="163630" h="203835" extrusionOk="0">
                  <a:moveTo>
                    <a:pt x="60558" y="9630"/>
                  </a:moveTo>
                  <a:cubicBezTo>
                    <a:pt x="61075" y="9630"/>
                    <a:pt x="61610" y="9745"/>
                    <a:pt x="62146" y="9974"/>
                  </a:cubicBezTo>
                  <a:cubicBezTo>
                    <a:pt x="63830" y="10587"/>
                    <a:pt x="65208" y="11505"/>
                    <a:pt x="66432" y="12883"/>
                  </a:cubicBezTo>
                  <a:cubicBezTo>
                    <a:pt x="67197" y="13648"/>
                    <a:pt x="68575" y="14413"/>
                    <a:pt x="68269" y="15791"/>
                  </a:cubicBezTo>
                  <a:cubicBezTo>
                    <a:pt x="67963" y="17016"/>
                    <a:pt x="66279" y="16862"/>
                    <a:pt x="65208" y="17169"/>
                  </a:cubicBezTo>
                  <a:cubicBezTo>
                    <a:pt x="61534" y="17934"/>
                    <a:pt x="57707" y="18699"/>
                    <a:pt x="53728" y="19618"/>
                  </a:cubicBezTo>
                  <a:cubicBezTo>
                    <a:pt x="53728" y="15638"/>
                    <a:pt x="55717" y="12117"/>
                    <a:pt x="59085" y="9974"/>
                  </a:cubicBezTo>
                  <a:cubicBezTo>
                    <a:pt x="59544" y="9745"/>
                    <a:pt x="60042" y="9630"/>
                    <a:pt x="60558" y="9630"/>
                  </a:cubicBezTo>
                  <a:close/>
                  <a:moveTo>
                    <a:pt x="62005" y="2246"/>
                  </a:moveTo>
                  <a:cubicBezTo>
                    <a:pt x="64345" y="2246"/>
                    <a:pt x="66616" y="3229"/>
                    <a:pt x="68269" y="5076"/>
                  </a:cubicBezTo>
                  <a:cubicBezTo>
                    <a:pt x="70259" y="7066"/>
                    <a:pt x="71789" y="9515"/>
                    <a:pt x="72861" y="11964"/>
                  </a:cubicBezTo>
                  <a:cubicBezTo>
                    <a:pt x="73167" y="12424"/>
                    <a:pt x="73320" y="12730"/>
                    <a:pt x="73626" y="13495"/>
                  </a:cubicBezTo>
                  <a:cubicBezTo>
                    <a:pt x="73779" y="14107"/>
                    <a:pt x="73779" y="14873"/>
                    <a:pt x="73167" y="15179"/>
                  </a:cubicBezTo>
                  <a:cubicBezTo>
                    <a:pt x="72758" y="15342"/>
                    <a:pt x="72349" y="15506"/>
                    <a:pt x="71963" y="15506"/>
                  </a:cubicBezTo>
                  <a:cubicBezTo>
                    <a:pt x="71627" y="15506"/>
                    <a:pt x="71309" y="15382"/>
                    <a:pt x="71024" y="15026"/>
                  </a:cubicBezTo>
                  <a:cubicBezTo>
                    <a:pt x="70259" y="14260"/>
                    <a:pt x="69647" y="13342"/>
                    <a:pt x="69034" y="12577"/>
                  </a:cubicBezTo>
                  <a:cubicBezTo>
                    <a:pt x="67810" y="10740"/>
                    <a:pt x="66126" y="9362"/>
                    <a:pt x="64289" y="8444"/>
                  </a:cubicBezTo>
                  <a:cubicBezTo>
                    <a:pt x="63191" y="7773"/>
                    <a:pt x="61972" y="7442"/>
                    <a:pt x="60766" y="7442"/>
                  </a:cubicBezTo>
                  <a:cubicBezTo>
                    <a:pt x="58947" y="7442"/>
                    <a:pt x="57159" y="8195"/>
                    <a:pt x="55870" y="9668"/>
                  </a:cubicBezTo>
                  <a:cubicBezTo>
                    <a:pt x="53728" y="11658"/>
                    <a:pt x="52044" y="14260"/>
                    <a:pt x="51432" y="17169"/>
                  </a:cubicBezTo>
                  <a:cubicBezTo>
                    <a:pt x="51278" y="17781"/>
                    <a:pt x="50972" y="18393"/>
                    <a:pt x="50972" y="19005"/>
                  </a:cubicBezTo>
                  <a:cubicBezTo>
                    <a:pt x="50972" y="20230"/>
                    <a:pt x="50054" y="20536"/>
                    <a:pt x="49136" y="20689"/>
                  </a:cubicBezTo>
                  <a:cubicBezTo>
                    <a:pt x="49035" y="20709"/>
                    <a:pt x="48937" y="20719"/>
                    <a:pt x="48842" y="20719"/>
                  </a:cubicBezTo>
                  <a:cubicBezTo>
                    <a:pt x="48217" y="20719"/>
                    <a:pt x="47738" y="20303"/>
                    <a:pt x="47605" y="19771"/>
                  </a:cubicBezTo>
                  <a:cubicBezTo>
                    <a:pt x="47605" y="19465"/>
                    <a:pt x="47605" y="19158"/>
                    <a:pt x="47605" y="19005"/>
                  </a:cubicBezTo>
                  <a:cubicBezTo>
                    <a:pt x="47911" y="12117"/>
                    <a:pt x="51891" y="5995"/>
                    <a:pt x="58013" y="3239"/>
                  </a:cubicBezTo>
                  <a:cubicBezTo>
                    <a:pt x="59297" y="2570"/>
                    <a:pt x="60663" y="2246"/>
                    <a:pt x="62005" y="2246"/>
                  </a:cubicBezTo>
                  <a:close/>
                  <a:moveTo>
                    <a:pt x="96913" y="24305"/>
                  </a:moveTo>
                  <a:cubicBezTo>
                    <a:pt x="97140" y="24305"/>
                    <a:pt x="97388" y="24324"/>
                    <a:pt x="97658" y="24363"/>
                  </a:cubicBezTo>
                  <a:cubicBezTo>
                    <a:pt x="97964" y="24363"/>
                    <a:pt x="98423" y="24516"/>
                    <a:pt x="98576" y="24975"/>
                  </a:cubicBezTo>
                  <a:cubicBezTo>
                    <a:pt x="98882" y="25740"/>
                    <a:pt x="99188" y="26659"/>
                    <a:pt x="99342" y="27577"/>
                  </a:cubicBezTo>
                  <a:cubicBezTo>
                    <a:pt x="99648" y="28802"/>
                    <a:pt x="99342" y="29108"/>
                    <a:pt x="97964" y="29567"/>
                  </a:cubicBezTo>
                  <a:lnTo>
                    <a:pt x="97811" y="29567"/>
                  </a:lnTo>
                  <a:cubicBezTo>
                    <a:pt x="97505" y="29720"/>
                    <a:pt x="97199" y="29720"/>
                    <a:pt x="96892" y="29720"/>
                  </a:cubicBezTo>
                  <a:cubicBezTo>
                    <a:pt x="96792" y="29740"/>
                    <a:pt x="96694" y="29750"/>
                    <a:pt x="96599" y="29750"/>
                  </a:cubicBezTo>
                  <a:cubicBezTo>
                    <a:pt x="95974" y="29750"/>
                    <a:pt x="95495" y="29334"/>
                    <a:pt x="95362" y="28802"/>
                  </a:cubicBezTo>
                  <a:cubicBezTo>
                    <a:pt x="95209" y="28190"/>
                    <a:pt x="95209" y="27577"/>
                    <a:pt x="95056" y="26965"/>
                  </a:cubicBezTo>
                  <a:cubicBezTo>
                    <a:pt x="94788" y="25226"/>
                    <a:pt x="95339" y="24305"/>
                    <a:pt x="96913" y="24305"/>
                  </a:cubicBezTo>
                  <a:close/>
                  <a:moveTo>
                    <a:pt x="31746" y="39157"/>
                  </a:moveTo>
                  <a:cubicBezTo>
                    <a:pt x="32410" y="39157"/>
                    <a:pt x="32849" y="39532"/>
                    <a:pt x="33063" y="40282"/>
                  </a:cubicBezTo>
                  <a:cubicBezTo>
                    <a:pt x="33370" y="40894"/>
                    <a:pt x="33523" y="41506"/>
                    <a:pt x="33676" y="42119"/>
                  </a:cubicBezTo>
                  <a:cubicBezTo>
                    <a:pt x="33982" y="43343"/>
                    <a:pt x="33676" y="43955"/>
                    <a:pt x="32604" y="44262"/>
                  </a:cubicBezTo>
                  <a:cubicBezTo>
                    <a:pt x="32413" y="44326"/>
                    <a:pt x="32221" y="44356"/>
                    <a:pt x="32036" y="44356"/>
                  </a:cubicBezTo>
                  <a:cubicBezTo>
                    <a:pt x="31336" y="44356"/>
                    <a:pt x="30736" y="43917"/>
                    <a:pt x="30614" y="43190"/>
                  </a:cubicBezTo>
                  <a:cubicBezTo>
                    <a:pt x="30614" y="43146"/>
                    <a:pt x="30614" y="43089"/>
                    <a:pt x="30614" y="43037"/>
                  </a:cubicBezTo>
                  <a:cubicBezTo>
                    <a:pt x="30308" y="42119"/>
                    <a:pt x="30155" y="41659"/>
                    <a:pt x="30002" y="41353"/>
                  </a:cubicBezTo>
                  <a:cubicBezTo>
                    <a:pt x="29696" y="40282"/>
                    <a:pt x="29696" y="39823"/>
                    <a:pt x="30767" y="39363"/>
                  </a:cubicBezTo>
                  <a:cubicBezTo>
                    <a:pt x="31135" y="39226"/>
                    <a:pt x="31461" y="39157"/>
                    <a:pt x="31746" y="39157"/>
                  </a:cubicBezTo>
                  <a:close/>
                  <a:moveTo>
                    <a:pt x="26460" y="40660"/>
                  </a:moveTo>
                  <a:cubicBezTo>
                    <a:pt x="27020" y="40660"/>
                    <a:pt x="27558" y="41290"/>
                    <a:pt x="28012" y="42425"/>
                  </a:cubicBezTo>
                  <a:cubicBezTo>
                    <a:pt x="28165" y="42884"/>
                    <a:pt x="28318" y="43343"/>
                    <a:pt x="28471" y="43955"/>
                  </a:cubicBezTo>
                  <a:cubicBezTo>
                    <a:pt x="28625" y="44415"/>
                    <a:pt x="28625" y="44874"/>
                    <a:pt x="28012" y="45180"/>
                  </a:cubicBezTo>
                  <a:cubicBezTo>
                    <a:pt x="27841" y="45266"/>
                    <a:pt x="27658" y="45303"/>
                    <a:pt x="27477" y="45303"/>
                  </a:cubicBezTo>
                  <a:cubicBezTo>
                    <a:pt x="27008" y="45303"/>
                    <a:pt x="26549" y="45052"/>
                    <a:pt x="26328" y="44721"/>
                  </a:cubicBezTo>
                  <a:cubicBezTo>
                    <a:pt x="26022" y="44262"/>
                    <a:pt x="25869" y="43802"/>
                    <a:pt x="25716" y="43190"/>
                  </a:cubicBezTo>
                  <a:lnTo>
                    <a:pt x="25563" y="43190"/>
                  </a:lnTo>
                  <a:cubicBezTo>
                    <a:pt x="25410" y="42425"/>
                    <a:pt x="24645" y="41506"/>
                    <a:pt x="25869" y="40894"/>
                  </a:cubicBezTo>
                  <a:cubicBezTo>
                    <a:pt x="26067" y="40736"/>
                    <a:pt x="26265" y="40660"/>
                    <a:pt x="26460" y="40660"/>
                  </a:cubicBezTo>
                  <a:close/>
                  <a:moveTo>
                    <a:pt x="21884" y="41902"/>
                  </a:moveTo>
                  <a:cubicBezTo>
                    <a:pt x="22145" y="41902"/>
                    <a:pt x="22438" y="42010"/>
                    <a:pt x="22655" y="42119"/>
                  </a:cubicBezTo>
                  <a:cubicBezTo>
                    <a:pt x="23267" y="42578"/>
                    <a:pt x="23573" y="43343"/>
                    <a:pt x="23573" y="44262"/>
                  </a:cubicBezTo>
                  <a:cubicBezTo>
                    <a:pt x="23879" y="45333"/>
                    <a:pt x="23726" y="46098"/>
                    <a:pt x="22961" y="46098"/>
                  </a:cubicBezTo>
                  <a:cubicBezTo>
                    <a:pt x="22196" y="46098"/>
                    <a:pt x="21736" y="45639"/>
                    <a:pt x="21277" y="44415"/>
                  </a:cubicBezTo>
                  <a:cubicBezTo>
                    <a:pt x="21124" y="43802"/>
                    <a:pt x="20971" y="43343"/>
                    <a:pt x="20971" y="42731"/>
                  </a:cubicBezTo>
                  <a:cubicBezTo>
                    <a:pt x="20818" y="42272"/>
                    <a:pt x="21124" y="41966"/>
                    <a:pt x="21583" y="41966"/>
                  </a:cubicBezTo>
                  <a:cubicBezTo>
                    <a:pt x="21673" y="41921"/>
                    <a:pt x="21776" y="41902"/>
                    <a:pt x="21884" y="41902"/>
                  </a:cubicBezTo>
                  <a:close/>
                  <a:moveTo>
                    <a:pt x="90158" y="14107"/>
                  </a:moveTo>
                  <a:cubicBezTo>
                    <a:pt x="90311" y="14413"/>
                    <a:pt x="90617" y="14566"/>
                    <a:pt x="90617" y="14873"/>
                  </a:cubicBezTo>
                  <a:cubicBezTo>
                    <a:pt x="91382" y="20842"/>
                    <a:pt x="92607" y="26812"/>
                    <a:pt x="93678" y="32782"/>
                  </a:cubicBezTo>
                  <a:cubicBezTo>
                    <a:pt x="93984" y="34771"/>
                    <a:pt x="93831" y="35231"/>
                    <a:pt x="91841" y="35690"/>
                  </a:cubicBezTo>
                  <a:cubicBezTo>
                    <a:pt x="87862" y="36914"/>
                    <a:pt x="83576" y="37986"/>
                    <a:pt x="79596" y="39057"/>
                  </a:cubicBezTo>
                  <a:lnTo>
                    <a:pt x="58320" y="44721"/>
                  </a:lnTo>
                  <a:cubicBezTo>
                    <a:pt x="53574" y="45945"/>
                    <a:pt x="48829" y="47170"/>
                    <a:pt x="44084" y="48241"/>
                  </a:cubicBezTo>
                  <a:cubicBezTo>
                    <a:pt x="43670" y="48366"/>
                    <a:pt x="43357" y="48434"/>
                    <a:pt x="43114" y="48434"/>
                  </a:cubicBezTo>
                  <a:cubicBezTo>
                    <a:pt x="42460" y="48434"/>
                    <a:pt x="42318" y="47939"/>
                    <a:pt x="42094" y="46711"/>
                  </a:cubicBezTo>
                  <a:cubicBezTo>
                    <a:pt x="41788" y="45180"/>
                    <a:pt x="41635" y="43496"/>
                    <a:pt x="41329" y="41966"/>
                  </a:cubicBezTo>
                  <a:cubicBezTo>
                    <a:pt x="41176" y="41353"/>
                    <a:pt x="40870" y="40741"/>
                    <a:pt x="40564" y="40282"/>
                  </a:cubicBezTo>
                  <a:cubicBezTo>
                    <a:pt x="40411" y="40129"/>
                    <a:pt x="40105" y="40129"/>
                    <a:pt x="39798" y="40129"/>
                  </a:cubicBezTo>
                  <a:cubicBezTo>
                    <a:pt x="39645" y="40129"/>
                    <a:pt x="39339" y="40282"/>
                    <a:pt x="39186" y="40588"/>
                  </a:cubicBezTo>
                  <a:cubicBezTo>
                    <a:pt x="39033" y="41200"/>
                    <a:pt x="39033" y="41813"/>
                    <a:pt x="39186" y="42425"/>
                  </a:cubicBezTo>
                  <a:cubicBezTo>
                    <a:pt x="39339" y="44415"/>
                    <a:pt x="39645" y="46405"/>
                    <a:pt x="39798" y="48394"/>
                  </a:cubicBezTo>
                  <a:cubicBezTo>
                    <a:pt x="39798" y="48854"/>
                    <a:pt x="39645" y="49160"/>
                    <a:pt x="39186" y="49313"/>
                  </a:cubicBezTo>
                  <a:cubicBezTo>
                    <a:pt x="39071" y="49351"/>
                    <a:pt x="38947" y="49370"/>
                    <a:pt x="38820" y="49370"/>
                  </a:cubicBezTo>
                  <a:cubicBezTo>
                    <a:pt x="38440" y="49370"/>
                    <a:pt x="38038" y="49198"/>
                    <a:pt x="37809" y="48854"/>
                  </a:cubicBezTo>
                  <a:cubicBezTo>
                    <a:pt x="37502" y="48548"/>
                    <a:pt x="37349" y="48241"/>
                    <a:pt x="37196" y="47935"/>
                  </a:cubicBezTo>
                  <a:cubicBezTo>
                    <a:pt x="35819" y="41506"/>
                    <a:pt x="34135" y="35231"/>
                    <a:pt x="32145" y="28955"/>
                  </a:cubicBezTo>
                  <a:cubicBezTo>
                    <a:pt x="31839" y="27730"/>
                    <a:pt x="31839" y="27271"/>
                    <a:pt x="32910" y="27118"/>
                  </a:cubicBezTo>
                  <a:cubicBezTo>
                    <a:pt x="33006" y="27102"/>
                    <a:pt x="33097" y="27094"/>
                    <a:pt x="33183" y="27094"/>
                  </a:cubicBezTo>
                  <a:cubicBezTo>
                    <a:pt x="33923" y="27094"/>
                    <a:pt x="34320" y="27657"/>
                    <a:pt x="34594" y="28343"/>
                  </a:cubicBezTo>
                  <a:cubicBezTo>
                    <a:pt x="35053" y="29567"/>
                    <a:pt x="35513" y="30945"/>
                    <a:pt x="35972" y="32169"/>
                  </a:cubicBezTo>
                  <a:cubicBezTo>
                    <a:pt x="36125" y="33088"/>
                    <a:pt x="36584" y="33853"/>
                    <a:pt x="36890" y="34771"/>
                  </a:cubicBezTo>
                  <a:cubicBezTo>
                    <a:pt x="37218" y="35318"/>
                    <a:pt x="37780" y="35787"/>
                    <a:pt x="38298" y="35787"/>
                  </a:cubicBezTo>
                  <a:cubicBezTo>
                    <a:pt x="38505" y="35787"/>
                    <a:pt x="38705" y="35712"/>
                    <a:pt x="38880" y="35537"/>
                  </a:cubicBezTo>
                  <a:cubicBezTo>
                    <a:pt x="39339" y="34924"/>
                    <a:pt x="39033" y="34312"/>
                    <a:pt x="38880" y="33853"/>
                  </a:cubicBezTo>
                  <a:cubicBezTo>
                    <a:pt x="38268" y="31710"/>
                    <a:pt x="37502" y="29720"/>
                    <a:pt x="36890" y="27730"/>
                  </a:cubicBezTo>
                  <a:cubicBezTo>
                    <a:pt x="36584" y="27118"/>
                    <a:pt x="36431" y="26659"/>
                    <a:pt x="36890" y="26200"/>
                  </a:cubicBezTo>
                  <a:cubicBezTo>
                    <a:pt x="37358" y="25732"/>
                    <a:pt x="37915" y="25532"/>
                    <a:pt x="38493" y="25532"/>
                  </a:cubicBezTo>
                  <a:cubicBezTo>
                    <a:pt x="38672" y="25532"/>
                    <a:pt x="38852" y="25551"/>
                    <a:pt x="39033" y="25587"/>
                  </a:cubicBezTo>
                  <a:cubicBezTo>
                    <a:pt x="39798" y="25740"/>
                    <a:pt x="39951" y="26200"/>
                    <a:pt x="40105" y="26659"/>
                  </a:cubicBezTo>
                  <a:cubicBezTo>
                    <a:pt x="40411" y="28190"/>
                    <a:pt x="40870" y="29720"/>
                    <a:pt x="41176" y="31404"/>
                  </a:cubicBezTo>
                  <a:cubicBezTo>
                    <a:pt x="41329" y="32016"/>
                    <a:pt x="41635" y="32628"/>
                    <a:pt x="42247" y="32935"/>
                  </a:cubicBezTo>
                  <a:cubicBezTo>
                    <a:pt x="42304" y="32963"/>
                    <a:pt x="42380" y="32975"/>
                    <a:pt x="42468" y="32975"/>
                  </a:cubicBezTo>
                  <a:cubicBezTo>
                    <a:pt x="42860" y="32975"/>
                    <a:pt x="43472" y="32725"/>
                    <a:pt x="43472" y="32475"/>
                  </a:cubicBezTo>
                  <a:cubicBezTo>
                    <a:pt x="43625" y="31863"/>
                    <a:pt x="43472" y="31404"/>
                    <a:pt x="43472" y="30945"/>
                  </a:cubicBezTo>
                  <a:cubicBezTo>
                    <a:pt x="43166" y="29414"/>
                    <a:pt x="42860" y="28036"/>
                    <a:pt x="42554" y="26659"/>
                  </a:cubicBezTo>
                  <a:cubicBezTo>
                    <a:pt x="42401" y="25740"/>
                    <a:pt x="42401" y="24822"/>
                    <a:pt x="43166" y="24516"/>
                  </a:cubicBezTo>
                  <a:cubicBezTo>
                    <a:pt x="43297" y="24463"/>
                    <a:pt x="43424" y="24438"/>
                    <a:pt x="43546" y="24438"/>
                  </a:cubicBezTo>
                  <a:cubicBezTo>
                    <a:pt x="44137" y="24438"/>
                    <a:pt x="44622" y="25032"/>
                    <a:pt x="45003" y="26047"/>
                  </a:cubicBezTo>
                  <a:cubicBezTo>
                    <a:pt x="45309" y="26965"/>
                    <a:pt x="45615" y="27883"/>
                    <a:pt x="46074" y="28649"/>
                  </a:cubicBezTo>
                  <a:cubicBezTo>
                    <a:pt x="46199" y="29022"/>
                    <a:pt x="46424" y="29496"/>
                    <a:pt x="46915" y="29496"/>
                  </a:cubicBezTo>
                  <a:cubicBezTo>
                    <a:pt x="47028" y="29496"/>
                    <a:pt x="47156" y="29471"/>
                    <a:pt x="47299" y="29414"/>
                  </a:cubicBezTo>
                  <a:cubicBezTo>
                    <a:pt x="47911" y="29261"/>
                    <a:pt x="47911" y="28649"/>
                    <a:pt x="47911" y="27883"/>
                  </a:cubicBezTo>
                  <a:lnTo>
                    <a:pt x="47911" y="27577"/>
                  </a:lnTo>
                  <a:cubicBezTo>
                    <a:pt x="47758" y="26200"/>
                    <a:pt x="46686" y="24669"/>
                    <a:pt x="47452" y="23751"/>
                  </a:cubicBezTo>
                  <a:cubicBezTo>
                    <a:pt x="48217" y="22679"/>
                    <a:pt x="49748" y="22985"/>
                    <a:pt x="50819" y="22679"/>
                  </a:cubicBezTo>
                  <a:cubicBezTo>
                    <a:pt x="60003" y="20536"/>
                    <a:pt x="69187" y="18546"/>
                    <a:pt x="78524" y="16556"/>
                  </a:cubicBezTo>
                  <a:cubicBezTo>
                    <a:pt x="82504" y="15638"/>
                    <a:pt x="86331" y="14873"/>
                    <a:pt x="90158" y="14107"/>
                  </a:cubicBezTo>
                  <a:close/>
                  <a:moveTo>
                    <a:pt x="115908" y="28314"/>
                  </a:moveTo>
                  <a:cubicBezTo>
                    <a:pt x="116670" y="28314"/>
                    <a:pt x="117270" y="28765"/>
                    <a:pt x="117403" y="29567"/>
                  </a:cubicBezTo>
                  <a:cubicBezTo>
                    <a:pt x="118016" y="32169"/>
                    <a:pt x="118628" y="34924"/>
                    <a:pt x="119240" y="37680"/>
                  </a:cubicBezTo>
                  <a:cubicBezTo>
                    <a:pt x="123220" y="54823"/>
                    <a:pt x="127200" y="72120"/>
                    <a:pt x="131026" y="89264"/>
                  </a:cubicBezTo>
                  <a:cubicBezTo>
                    <a:pt x="134700" y="105795"/>
                    <a:pt x="138527" y="122326"/>
                    <a:pt x="142200" y="138705"/>
                  </a:cubicBezTo>
                  <a:cubicBezTo>
                    <a:pt x="143884" y="146205"/>
                    <a:pt x="145568" y="153858"/>
                    <a:pt x="147405" y="161359"/>
                  </a:cubicBezTo>
                  <a:cubicBezTo>
                    <a:pt x="147405" y="161971"/>
                    <a:pt x="147711" y="162583"/>
                    <a:pt x="147864" y="163195"/>
                  </a:cubicBezTo>
                  <a:cubicBezTo>
                    <a:pt x="148935" y="165491"/>
                    <a:pt x="148017" y="165798"/>
                    <a:pt x="146333" y="166563"/>
                  </a:cubicBezTo>
                  <a:cubicBezTo>
                    <a:pt x="141741" y="167634"/>
                    <a:pt x="137149" y="168859"/>
                    <a:pt x="132557" y="170083"/>
                  </a:cubicBezTo>
                  <a:cubicBezTo>
                    <a:pt x="121536" y="172839"/>
                    <a:pt x="110515" y="174369"/>
                    <a:pt x="99188" y="176053"/>
                  </a:cubicBezTo>
                  <a:cubicBezTo>
                    <a:pt x="87708" y="177737"/>
                    <a:pt x="76381" y="180186"/>
                    <a:pt x="65055" y="182788"/>
                  </a:cubicBezTo>
                  <a:cubicBezTo>
                    <a:pt x="61075" y="183400"/>
                    <a:pt x="57095" y="184472"/>
                    <a:pt x="53115" y="185849"/>
                  </a:cubicBezTo>
                  <a:cubicBezTo>
                    <a:pt x="52656" y="186003"/>
                    <a:pt x="52197" y="186003"/>
                    <a:pt x="51585" y="186003"/>
                  </a:cubicBezTo>
                  <a:cubicBezTo>
                    <a:pt x="51125" y="186003"/>
                    <a:pt x="50513" y="185696"/>
                    <a:pt x="50360" y="185237"/>
                  </a:cubicBezTo>
                  <a:cubicBezTo>
                    <a:pt x="50054" y="184166"/>
                    <a:pt x="49748" y="183094"/>
                    <a:pt x="49442" y="182176"/>
                  </a:cubicBezTo>
                  <a:cubicBezTo>
                    <a:pt x="45462" y="165491"/>
                    <a:pt x="41482" y="148807"/>
                    <a:pt x="37502" y="132123"/>
                  </a:cubicBezTo>
                  <a:cubicBezTo>
                    <a:pt x="33370" y="114367"/>
                    <a:pt x="29237" y="96764"/>
                    <a:pt x="25104" y="79161"/>
                  </a:cubicBezTo>
                  <a:cubicBezTo>
                    <a:pt x="23114" y="70895"/>
                    <a:pt x="20971" y="62477"/>
                    <a:pt x="19134" y="54211"/>
                  </a:cubicBezTo>
                  <a:cubicBezTo>
                    <a:pt x="18063" y="49313"/>
                    <a:pt x="17604" y="49925"/>
                    <a:pt x="22196" y="49007"/>
                  </a:cubicBezTo>
                  <a:cubicBezTo>
                    <a:pt x="25869" y="48241"/>
                    <a:pt x="29390" y="47323"/>
                    <a:pt x="33063" y="46558"/>
                  </a:cubicBezTo>
                  <a:cubicBezTo>
                    <a:pt x="33353" y="46485"/>
                    <a:pt x="33590" y="46447"/>
                    <a:pt x="33791" y="46447"/>
                  </a:cubicBezTo>
                  <a:cubicBezTo>
                    <a:pt x="34441" y="46447"/>
                    <a:pt x="34703" y="46847"/>
                    <a:pt x="35053" y="47782"/>
                  </a:cubicBezTo>
                  <a:lnTo>
                    <a:pt x="35053" y="48241"/>
                  </a:lnTo>
                  <a:cubicBezTo>
                    <a:pt x="35827" y="51006"/>
                    <a:pt x="36362" y="52013"/>
                    <a:pt x="38099" y="52013"/>
                  </a:cubicBezTo>
                  <a:cubicBezTo>
                    <a:pt x="38766" y="52013"/>
                    <a:pt x="39612" y="51864"/>
                    <a:pt x="40717" y="51609"/>
                  </a:cubicBezTo>
                  <a:cubicBezTo>
                    <a:pt x="49595" y="49466"/>
                    <a:pt x="58473" y="47323"/>
                    <a:pt x="67351" y="44721"/>
                  </a:cubicBezTo>
                  <a:cubicBezTo>
                    <a:pt x="75769" y="42272"/>
                    <a:pt x="84341" y="40282"/>
                    <a:pt x="92760" y="38139"/>
                  </a:cubicBezTo>
                  <a:cubicBezTo>
                    <a:pt x="92974" y="38032"/>
                    <a:pt x="93198" y="37983"/>
                    <a:pt x="93417" y="37983"/>
                  </a:cubicBezTo>
                  <a:cubicBezTo>
                    <a:pt x="94137" y="37983"/>
                    <a:pt x="94821" y="38507"/>
                    <a:pt x="95056" y="39210"/>
                  </a:cubicBezTo>
                  <a:cubicBezTo>
                    <a:pt x="95180" y="39458"/>
                    <a:pt x="95303" y="39906"/>
                    <a:pt x="95832" y="39906"/>
                  </a:cubicBezTo>
                  <a:cubicBezTo>
                    <a:pt x="95957" y="39906"/>
                    <a:pt x="96105" y="39881"/>
                    <a:pt x="96280" y="39823"/>
                  </a:cubicBezTo>
                  <a:cubicBezTo>
                    <a:pt x="97046" y="39517"/>
                    <a:pt x="96892" y="38904"/>
                    <a:pt x="96892" y="38139"/>
                  </a:cubicBezTo>
                  <a:cubicBezTo>
                    <a:pt x="96433" y="36608"/>
                    <a:pt x="96433" y="34771"/>
                    <a:pt x="96739" y="33088"/>
                  </a:cubicBezTo>
                  <a:cubicBezTo>
                    <a:pt x="98270" y="32782"/>
                    <a:pt x="99801" y="32169"/>
                    <a:pt x="101331" y="31863"/>
                  </a:cubicBezTo>
                  <a:cubicBezTo>
                    <a:pt x="105617" y="30945"/>
                    <a:pt x="109597" y="29261"/>
                    <a:pt x="114036" y="28649"/>
                  </a:cubicBezTo>
                  <a:cubicBezTo>
                    <a:pt x="114495" y="28649"/>
                    <a:pt x="115107" y="28343"/>
                    <a:pt x="115567" y="28343"/>
                  </a:cubicBezTo>
                  <a:cubicBezTo>
                    <a:pt x="115683" y="28323"/>
                    <a:pt x="115798" y="28314"/>
                    <a:pt x="115908" y="28314"/>
                  </a:cubicBezTo>
                  <a:close/>
                  <a:moveTo>
                    <a:pt x="124547" y="17894"/>
                  </a:moveTo>
                  <a:cubicBezTo>
                    <a:pt x="124953" y="17894"/>
                    <a:pt x="125390" y="18168"/>
                    <a:pt x="125516" y="18546"/>
                  </a:cubicBezTo>
                  <a:cubicBezTo>
                    <a:pt x="125822" y="19312"/>
                    <a:pt x="126128" y="20077"/>
                    <a:pt x="126281" y="20842"/>
                  </a:cubicBezTo>
                  <a:cubicBezTo>
                    <a:pt x="130567" y="40129"/>
                    <a:pt x="134853" y="59415"/>
                    <a:pt x="139139" y="78549"/>
                  </a:cubicBezTo>
                  <a:cubicBezTo>
                    <a:pt x="143731" y="98142"/>
                    <a:pt x="148170" y="117734"/>
                    <a:pt x="152609" y="137174"/>
                  </a:cubicBezTo>
                  <a:cubicBezTo>
                    <a:pt x="155058" y="148348"/>
                    <a:pt x="157507" y="159522"/>
                    <a:pt x="160109" y="170696"/>
                  </a:cubicBezTo>
                  <a:cubicBezTo>
                    <a:pt x="160262" y="171308"/>
                    <a:pt x="160415" y="172073"/>
                    <a:pt x="160415" y="172686"/>
                  </a:cubicBezTo>
                  <a:cubicBezTo>
                    <a:pt x="160415" y="173145"/>
                    <a:pt x="160109" y="173757"/>
                    <a:pt x="159650" y="173910"/>
                  </a:cubicBezTo>
                  <a:cubicBezTo>
                    <a:pt x="158426" y="174369"/>
                    <a:pt x="157354" y="174676"/>
                    <a:pt x="156130" y="174982"/>
                  </a:cubicBezTo>
                  <a:cubicBezTo>
                    <a:pt x="140823" y="179114"/>
                    <a:pt x="125669" y="183247"/>
                    <a:pt x="110209" y="185849"/>
                  </a:cubicBezTo>
                  <a:cubicBezTo>
                    <a:pt x="94903" y="188452"/>
                    <a:pt x="79596" y="191819"/>
                    <a:pt x="64289" y="195799"/>
                  </a:cubicBezTo>
                  <a:cubicBezTo>
                    <a:pt x="64289" y="192278"/>
                    <a:pt x="62759" y="189217"/>
                    <a:pt x="62605" y="186003"/>
                  </a:cubicBezTo>
                  <a:cubicBezTo>
                    <a:pt x="63065" y="185237"/>
                    <a:pt x="63830" y="185237"/>
                    <a:pt x="64595" y="185084"/>
                  </a:cubicBezTo>
                  <a:cubicBezTo>
                    <a:pt x="82045" y="180951"/>
                    <a:pt x="99801" y="178196"/>
                    <a:pt x="117557" y="175441"/>
                  </a:cubicBezTo>
                  <a:cubicBezTo>
                    <a:pt x="127200" y="173910"/>
                    <a:pt x="136690" y="171767"/>
                    <a:pt x="146027" y="168859"/>
                  </a:cubicBezTo>
                  <a:cubicBezTo>
                    <a:pt x="147558" y="168400"/>
                    <a:pt x="149241" y="167634"/>
                    <a:pt x="150772" y="167022"/>
                  </a:cubicBezTo>
                  <a:cubicBezTo>
                    <a:pt x="151691" y="166716"/>
                    <a:pt x="151997" y="165798"/>
                    <a:pt x="151537" y="165032"/>
                  </a:cubicBezTo>
                  <a:cubicBezTo>
                    <a:pt x="150313" y="163502"/>
                    <a:pt x="149548" y="161512"/>
                    <a:pt x="149395" y="159522"/>
                  </a:cubicBezTo>
                  <a:cubicBezTo>
                    <a:pt x="144803" y="139317"/>
                    <a:pt x="140057" y="119112"/>
                    <a:pt x="135465" y="98907"/>
                  </a:cubicBezTo>
                  <a:cubicBezTo>
                    <a:pt x="131792" y="82376"/>
                    <a:pt x="127965" y="65844"/>
                    <a:pt x="124292" y="49466"/>
                  </a:cubicBezTo>
                  <a:lnTo>
                    <a:pt x="119240" y="27730"/>
                  </a:lnTo>
                  <a:cubicBezTo>
                    <a:pt x="119240" y="27577"/>
                    <a:pt x="119240" y="27424"/>
                    <a:pt x="119240" y="27271"/>
                  </a:cubicBezTo>
                  <a:cubicBezTo>
                    <a:pt x="119001" y="25957"/>
                    <a:pt x="118576" y="25482"/>
                    <a:pt x="117674" y="25482"/>
                  </a:cubicBezTo>
                  <a:cubicBezTo>
                    <a:pt x="117420" y="25482"/>
                    <a:pt x="117128" y="25520"/>
                    <a:pt x="116791" y="25587"/>
                  </a:cubicBezTo>
                  <a:cubicBezTo>
                    <a:pt x="114801" y="25893"/>
                    <a:pt x="112811" y="26353"/>
                    <a:pt x="110975" y="26659"/>
                  </a:cubicBezTo>
                  <a:cubicBezTo>
                    <a:pt x="110362" y="26965"/>
                    <a:pt x="109903" y="26965"/>
                    <a:pt x="109291" y="27118"/>
                  </a:cubicBezTo>
                  <a:cubicBezTo>
                    <a:pt x="108793" y="27041"/>
                    <a:pt x="108286" y="27003"/>
                    <a:pt x="107775" y="27003"/>
                  </a:cubicBezTo>
                  <a:cubicBezTo>
                    <a:pt x="106239" y="27003"/>
                    <a:pt x="104661" y="27348"/>
                    <a:pt x="103168" y="28036"/>
                  </a:cubicBezTo>
                  <a:cubicBezTo>
                    <a:pt x="103004" y="28118"/>
                    <a:pt x="102829" y="28157"/>
                    <a:pt x="102655" y="28157"/>
                  </a:cubicBezTo>
                  <a:cubicBezTo>
                    <a:pt x="102179" y="28157"/>
                    <a:pt x="101709" y="27872"/>
                    <a:pt x="101485" y="27424"/>
                  </a:cubicBezTo>
                  <a:cubicBezTo>
                    <a:pt x="101025" y="26353"/>
                    <a:pt x="100566" y="25128"/>
                    <a:pt x="100107" y="24057"/>
                  </a:cubicBezTo>
                  <a:cubicBezTo>
                    <a:pt x="101944" y="23444"/>
                    <a:pt x="103781" y="22985"/>
                    <a:pt x="105617" y="22832"/>
                  </a:cubicBezTo>
                  <a:lnTo>
                    <a:pt x="121996" y="18546"/>
                  </a:lnTo>
                  <a:cubicBezTo>
                    <a:pt x="122761" y="18240"/>
                    <a:pt x="123526" y="18087"/>
                    <a:pt x="124292" y="17934"/>
                  </a:cubicBezTo>
                  <a:cubicBezTo>
                    <a:pt x="124373" y="17907"/>
                    <a:pt x="124459" y="17894"/>
                    <a:pt x="124547" y="17894"/>
                  </a:cubicBezTo>
                  <a:close/>
                  <a:moveTo>
                    <a:pt x="59081" y="186620"/>
                  </a:moveTo>
                  <a:cubicBezTo>
                    <a:pt x="59523" y="186620"/>
                    <a:pt x="59947" y="186857"/>
                    <a:pt x="60156" y="187380"/>
                  </a:cubicBezTo>
                  <a:cubicBezTo>
                    <a:pt x="60462" y="188452"/>
                    <a:pt x="60922" y="189523"/>
                    <a:pt x="61228" y="190748"/>
                  </a:cubicBezTo>
                  <a:cubicBezTo>
                    <a:pt x="61534" y="191972"/>
                    <a:pt x="61840" y="193350"/>
                    <a:pt x="62146" y="194574"/>
                  </a:cubicBezTo>
                  <a:cubicBezTo>
                    <a:pt x="62605" y="196105"/>
                    <a:pt x="62452" y="196258"/>
                    <a:pt x="60922" y="196870"/>
                  </a:cubicBezTo>
                  <a:lnTo>
                    <a:pt x="60156" y="197177"/>
                  </a:lnTo>
                  <a:cubicBezTo>
                    <a:pt x="57248" y="197942"/>
                    <a:pt x="54340" y="198707"/>
                    <a:pt x="51432" y="199473"/>
                  </a:cubicBezTo>
                  <a:cubicBezTo>
                    <a:pt x="51268" y="199538"/>
                    <a:pt x="51111" y="199568"/>
                    <a:pt x="50966" y="199568"/>
                  </a:cubicBezTo>
                  <a:cubicBezTo>
                    <a:pt x="50432" y="199568"/>
                    <a:pt x="50054" y="199156"/>
                    <a:pt x="50054" y="198554"/>
                  </a:cubicBezTo>
                  <a:cubicBezTo>
                    <a:pt x="49595" y="196105"/>
                    <a:pt x="49289" y="193656"/>
                    <a:pt x="48829" y="191207"/>
                  </a:cubicBezTo>
                  <a:cubicBezTo>
                    <a:pt x="48676" y="190442"/>
                    <a:pt x="48523" y="189523"/>
                    <a:pt x="49442" y="189217"/>
                  </a:cubicBezTo>
                  <a:cubicBezTo>
                    <a:pt x="49555" y="189172"/>
                    <a:pt x="49667" y="189150"/>
                    <a:pt x="49778" y="189150"/>
                  </a:cubicBezTo>
                  <a:cubicBezTo>
                    <a:pt x="50419" y="189150"/>
                    <a:pt x="50995" y="189879"/>
                    <a:pt x="51125" y="191054"/>
                  </a:cubicBezTo>
                  <a:cubicBezTo>
                    <a:pt x="51278" y="191666"/>
                    <a:pt x="51278" y="192278"/>
                    <a:pt x="51432" y="192891"/>
                  </a:cubicBezTo>
                  <a:cubicBezTo>
                    <a:pt x="51585" y="193503"/>
                    <a:pt x="51738" y="194268"/>
                    <a:pt x="52044" y="194880"/>
                  </a:cubicBezTo>
                  <a:cubicBezTo>
                    <a:pt x="52162" y="195236"/>
                    <a:pt x="52373" y="195592"/>
                    <a:pt x="52817" y="195592"/>
                  </a:cubicBezTo>
                  <a:cubicBezTo>
                    <a:pt x="52947" y="195592"/>
                    <a:pt x="53096" y="195562"/>
                    <a:pt x="53268" y="195493"/>
                  </a:cubicBezTo>
                  <a:cubicBezTo>
                    <a:pt x="53574" y="195340"/>
                    <a:pt x="53881" y="194880"/>
                    <a:pt x="53728" y="194574"/>
                  </a:cubicBezTo>
                  <a:cubicBezTo>
                    <a:pt x="53574" y="193044"/>
                    <a:pt x="53421" y="191666"/>
                    <a:pt x="53421" y="190135"/>
                  </a:cubicBezTo>
                  <a:cubicBezTo>
                    <a:pt x="53268" y="189676"/>
                    <a:pt x="53421" y="189217"/>
                    <a:pt x="53574" y="188758"/>
                  </a:cubicBezTo>
                  <a:cubicBezTo>
                    <a:pt x="53651" y="188681"/>
                    <a:pt x="53766" y="188643"/>
                    <a:pt x="53881" y="188643"/>
                  </a:cubicBezTo>
                  <a:cubicBezTo>
                    <a:pt x="53995" y="188643"/>
                    <a:pt x="54110" y="188681"/>
                    <a:pt x="54187" y="188758"/>
                  </a:cubicBezTo>
                  <a:cubicBezTo>
                    <a:pt x="54799" y="189370"/>
                    <a:pt x="55258" y="190288"/>
                    <a:pt x="55411" y="191207"/>
                  </a:cubicBezTo>
                  <a:cubicBezTo>
                    <a:pt x="55564" y="191972"/>
                    <a:pt x="55717" y="192738"/>
                    <a:pt x="56024" y="193503"/>
                  </a:cubicBezTo>
                  <a:cubicBezTo>
                    <a:pt x="56253" y="193847"/>
                    <a:pt x="56655" y="194019"/>
                    <a:pt x="57035" y="194019"/>
                  </a:cubicBezTo>
                  <a:cubicBezTo>
                    <a:pt x="57162" y="194019"/>
                    <a:pt x="57286" y="194000"/>
                    <a:pt x="57401" y="193962"/>
                  </a:cubicBezTo>
                  <a:cubicBezTo>
                    <a:pt x="57707" y="193656"/>
                    <a:pt x="57860" y="193350"/>
                    <a:pt x="58013" y="192891"/>
                  </a:cubicBezTo>
                  <a:cubicBezTo>
                    <a:pt x="57860" y="192278"/>
                    <a:pt x="57707" y="191666"/>
                    <a:pt x="57554" y="191054"/>
                  </a:cubicBezTo>
                  <a:cubicBezTo>
                    <a:pt x="57401" y="190135"/>
                    <a:pt x="57095" y="189370"/>
                    <a:pt x="56942" y="188299"/>
                  </a:cubicBezTo>
                  <a:cubicBezTo>
                    <a:pt x="56789" y="187227"/>
                    <a:pt x="57707" y="186921"/>
                    <a:pt x="58473" y="186768"/>
                  </a:cubicBezTo>
                  <a:cubicBezTo>
                    <a:pt x="58666" y="186671"/>
                    <a:pt x="58876" y="186620"/>
                    <a:pt x="59081" y="186620"/>
                  </a:cubicBezTo>
                  <a:close/>
                  <a:moveTo>
                    <a:pt x="17246" y="42932"/>
                  </a:moveTo>
                  <a:cubicBezTo>
                    <a:pt x="18119" y="42932"/>
                    <a:pt x="18504" y="43407"/>
                    <a:pt x="18981" y="44721"/>
                  </a:cubicBezTo>
                  <a:cubicBezTo>
                    <a:pt x="19594" y="46252"/>
                    <a:pt x="19747" y="46711"/>
                    <a:pt x="17757" y="47323"/>
                  </a:cubicBezTo>
                  <a:cubicBezTo>
                    <a:pt x="15920" y="48088"/>
                    <a:pt x="15308" y="49007"/>
                    <a:pt x="15920" y="50997"/>
                  </a:cubicBezTo>
                  <a:cubicBezTo>
                    <a:pt x="17757" y="58803"/>
                    <a:pt x="19440" y="66456"/>
                    <a:pt x="21430" y="74263"/>
                  </a:cubicBezTo>
                  <a:cubicBezTo>
                    <a:pt x="23573" y="83294"/>
                    <a:pt x="25563" y="92172"/>
                    <a:pt x="27706" y="101050"/>
                  </a:cubicBezTo>
                  <a:cubicBezTo>
                    <a:pt x="29237" y="107785"/>
                    <a:pt x="31074" y="114520"/>
                    <a:pt x="32604" y="121255"/>
                  </a:cubicBezTo>
                  <a:cubicBezTo>
                    <a:pt x="35053" y="131204"/>
                    <a:pt x="37349" y="141154"/>
                    <a:pt x="39798" y="151103"/>
                  </a:cubicBezTo>
                  <a:cubicBezTo>
                    <a:pt x="41788" y="159522"/>
                    <a:pt x="43778" y="167941"/>
                    <a:pt x="45768" y="176359"/>
                  </a:cubicBezTo>
                  <a:cubicBezTo>
                    <a:pt x="46533" y="179268"/>
                    <a:pt x="47146" y="182176"/>
                    <a:pt x="47911" y="185237"/>
                  </a:cubicBezTo>
                  <a:cubicBezTo>
                    <a:pt x="48217" y="186003"/>
                    <a:pt x="47911" y="186768"/>
                    <a:pt x="47146" y="187074"/>
                  </a:cubicBezTo>
                  <a:cubicBezTo>
                    <a:pt x="46074" y="187686"/>
                    <a:pt x="46074" y="188605"/>
                    <a:pt x="46227" y="189523"/>
                  </a:cubicBezTo>
                  <a:cubicBezTo>
                    <a:pt x="46686" y="193044"/>
                    <a:pt x="47452" y="196564"/>
                    <a:pt x="48523" y="200085"/>
                  </a:cubicBezTo>
                  <a:cubicBezTo>
                    <a:pt x="48064" y="200238"/>
                    <a:pt x="47605" y="200544"/>
                    <a:pt x="47146" y="200697"/>
                  </a:cubicBezTo>
                  <a:cubicBezTo>
                    <a:pt x="45124" y="201152"/>
                    <a:pt x="43871" y="201440"/>
                    <a:pt x="43059" y="201440"/>
                  </a:cubicBezTo>
                  <a:cubicBezTo>
                    <a:pt x="41412" y="201440"/>
                    <a:pt x="41588" y="200254"/>
                    <a:pt x="40870" y="196870"/>
                  </a:cubicBezTo>
                  <a:cubicBezTo>
                    <a:pt x="37809" y="184013"/>
                    <a:pt x="34747" y="171002"/>
                    <a:pt x="31686" y="158144"/>
                  </a:cubicBezTo>
                  <a:cubicBezTo>
                    <a:pt x="29696" y="150338"/>
                    <a:pt x="27706" y="142684"/>
                    <a:pt x="25716" y="135031"/>
                  </a:cubicBezTo>
                  <a:cubicBezTo>
                    <a:pt x="22349" y="122326"/>
                    <a:pt x="18828" y="109775"/>
                    <a:pt x="15920" y="97070"/>
                  </a:cubicBezTo>
                  <a:cubicBezTo>
                    <a:pt x="14236" y="89264"/>
                    <a:pt x="11940" y="81610"/>
                    <a:pt x="9950" y="73957"/>
                  </a:cubicBezTo>
                  <a:cubicBezTo>
                    <a:pt x="7807" y="65691"/>
                    <a:pt x="5664" y="57425"/>
                    <a:pt x="3368" y="49160"/>
                  </a:cubicBezTo>
                  <a:cubicBezTo>
                    <a:pt x="3215" y="48548"/>
                    <a:pt x="3062" y="47935"/>
                    <a:pt x="3062" y="47323"/>
                  </a:cubicBezTo>
                  <a:cubicBezTo>
                    <a:pt x="3062" y="46711"/>
                    <a:pt x="3981" y="45333"/>
                    <a:pt x="4746" y="45333"/>
                  </a:cubicBezTo>
                  <a:cubicBezTo>
                    <a:pt x="5664" y="45486"/>
                    <a:pt x="5817" y="46252"/>
                    <a:pt x="5971" y="46864"/>
                  </a:cubicBezTo>
                  <a:cubicBezTo>
                    <a:pt x="7960" y="56201"/>
                    <a:pt x="10103" y="65538"/>
                    <a:pt x="12246" y="74875"/>
                  </a:cubicBezTo>
                  <a:cubicBezTo>
                    <a:pt x="12499" y="76138"/>
                    <a:pt x="13168" y="76984"/>
                    <a:pt x="13824" y="76984"/>
                  </a:cubicBezTo>
                  <a:cubicBezTo>
                    <a:pt x="13963" y="76984"/>
                    <a:pt x="14102" y="76946"/>
                    <a:pt x="14236" y="76865"/>
                  </a:cubicBezTo>
                  <a:cubicBezTo>
                    <a:pt x="15308" y="76253"/>
                    <a:pt x="14695" y="75334"/>
                    <a:pt x="14542" y="74416"/>
                  </a:cubicBezTo>
                  <a:cubicBezTo>
                    <a:pt x="12552" y="65691"/>
                    <a:pt x="10563" y="56966"/>
                    <a:pt x="8573" y="48241"/>
                  </a:cubicBezTo>
                  <a:cubicBezTo>
                    <a:pt x="8420" y="47629"/>
                    <a:pt x="8113" y="47017"/>
                    <a:pt x="8113" y="46405"/>
                  </a:cubicBezTo>
                  <a:cubicBezTo>
                    <a:pt x="7807" y="45027"/>
                    <a:pt x="8113" y="44721"/>
                    <a:pt x="9644" y="44415"/>
                  </a:cubicBezTo>
                  <a:cubicBezTo>
                    <a:pt x="11940" y="43955"/>
                    <a:pt x="14083" y="43496"/>
                    <a:pt x="16379" y="43037"/>
                  </a:cubicBezTo>
                  <a:cubicBezTo>
                    <a:pt x="16716" y="42970"/>
                    <a:pt x="17000" y="42932"/>
                    <a:pt x="17246" y="42932"/>
                  </a:cubicBezTo>
                  <a:close/>
                  <a:moveTo>
                    <a:pt x="61873" y="1"/>
                  </a:moveTo>
                  <a:cubicBezTo>
                    <a:pt x="60359" y="1"/>
                    <a:pt x="58834" y="307"/>
                    <a:pt x="57401" y="943"/>
                  </a:cubicBezTo>
                  <a:cubicBezTo>
                    <a:pt x="54952" y="2015"/>
                    <a:pt x="52656" y="3546"/>
                    <a:pt x="50972" y="5535"/>
                  </a:cubicBezTo>
                  <a:cubicBezTo>
                    <a:pt x="47452" y="9362"/>
                    <a:pt x="45462" y="14260"/>
                    <a:pt x="45309" y="19312"/>
                  </a:cubicBezTo>
                  <a:cubicBezTo>
                    <a:pt x="45156" y="21455"/>
                    <a:pt x="45156" y="21455"/>
                    <a:pt x="43013" y="21914"/>
                  </a:cubicBezTo>
                  <a:cubicBezTo>
                    <a:pt x="39951" y="22832"/>
                    <a:pt x="36890" y="23444"/>
                    <a:pt x="33676" y="24363"/>
                  </a:cubicBezTo>
                  <a:cubicBezTo>
                    <a:pt x="32757" y="24516"/>
                    <a:pt x="31686" y="24975"/>
                    <a:pt x="30767" y="25434"/>
                  </a:cubicBezTo>
                  <a:cubicBezTo>
                    <a:pt x="29543" y="25893"/>
                    <a:pt x="29084" y="27271"/>
                    <a:pt x="29543" y="28343"/>
                  </a:cubicBezTo>
                  <a:cubicBezTo>
                    <a:pt x="30002" y="29720"/>
                    <a:pt x="30461" y="31098"/>
                    <a:pt x="30921" y="32628"/>
                  </a:cubicBezTo>
                  <a:cubicBezTo>
                    <a:pt x="32145" y="36608"/>
                    <a:pt x="32451" y="36455"/>
                    <a:pt x="27859" y="37833"/>
                  </a:cubicBezTo>
                  <a:cubicBezTo>
                    <a:pt x="19134" y="40282"/>
                    <a:pt x="10256" y="42119"/>
                    <a:pt x="1379" y="43343"/>
                  </a:cubicBezTo>
                  <a:cubicBezTo>
                    <a:pt x="613" y="43343"/>
                    <a:pt x="1" y="43955"/>
                    <a:pt x="154" y="44721"/>
                  </a:cubicBezTo>
                  <a:cubicBezTo>
                    <a:pt x="154" y="45639"/>
                    <a:pt x="307" y="46558"/>
                    <a:pt x="460" y="47476"/>
                  </a:cubicBezTo>
                  <a:cubicBezTo>
                    <a:pt x="1838" y="52680"/>
                    <a:pt x="3215" y="58038"/>
                    <a:pt x="4593" y="63242"/>
                  </a:cubicBezTo>
                  <a:cubicBezTo>
                    <a:pt x="7960" y="75181"/>
                    <a:pt x="11175" y="87121"/>
                    <a:pt x="14083" y="99213"/>
                  </a:cubicBezTo>
                  <a:cubicBezTo>
                    <a:pt x="16226" y="108244"/>
                    <a:pt x="18675" y="117275"/>
                    <a:pt x="20971" y="126306"/>
                  </a:cubicBezTo>
                  <a:cubicBezTo>
                    <a:pt x="23420" y="135643"/>
                    <a:pt x="26022" y="144980"/>
                    <a:pt x="28318" y="154471"/>
                  </a:cubicBezTo>
                  <a:cubicBezTo>
                    <a:pt x="31992" y="169471"/>
                    <a:pt x="35513" y="184472"/>
                    <a:pt x="39033" y="199473"/>
                  </a:cubicBezTo>
                  <a:cubicBezTo>
                    <a:pt x="39186" y="200085"/>
                    <a:pt x="39339" y="200850"/>
                    <a:pt x="39492" y="201462"/>
                  </a:cubicBezTo>
                  <a:cubicBezTo>
                    <a:pt x="39798" y="202534"/>
                    <a:pt x="40564" y="203299"/>
                    <a:pt x="41635" y="203605"/>
                  </a:cubicBezTo>
                  <a:cubicBezTo>
                    <a:pt x="42094" y="203758"/>
                    <a:pt x="42554" y="203835"/>
                    <a:pt x="43013" y="203835"/>
                  </a:cubicBezTo>
                  <a:cubicBezTo>
                    <a:pt x="43472" y="203835"/>
                    <a:pt x="43931" y="203758"/>
                    <a:pt x="44390" y="203605"/>
                  </a:cubicBezTo>
                  <a:cubicBezTo>
                    <a:pt x="47758" y="202687"/>
                    <a:pt x="51125" y="201922"/>
                    <a:pt x="54493" y="201003"/>
                  </a:cubicBezTo>
                  <a:cubicBezTo>
                    <a:pt x="66891" y="197330"/>
                    <a:pt x="79290" y="194115"/>
                    <a:pt x="91994" y="191666"/>
                  </a:cubicBezTo>
                  <a:cubicBezTo>
                    <a:pt x="101791" y="189676"/>
                    <a:pt x="111587" y="187992"/>
                    <a:pt x="121383" y="186003"/>
                  </a:cubicBezTo>
                  <a:cubicBezTo>
                    <a:pt x="133322" y="183707"/>
                    <a:pt x="144956" y="180186"/>
                    <a:pt x="156589" y="177125"/>
                  </a:cubicBezTo>
                  <a:cubicBezTo>
                    <a:pt x="157677" y="176873"/>
                    <a:pt x="158720" y="176485"/>
                    <a:pt x="159741" y="176485"/>
                  </a:cubicBezTo>
                  <a:cubicBezTo>
                    <a:pt x="160588" y="176485"/>
                    <a:pt x="161420" y="176752"/>
                    <a:pt x="162252" y="177584"/>
                  </a:cubicBezTo>
                  <a:cubicBezTo>
                    <a:pt x="162339" y="177714"/>
                    <a:pt x="162463" y="177770"/>
                    <a:pt x="162595" y="177770"/>
                  </a:cubicBezTo>
                  <a:cubicBezTo>
                    <a:pt x="162931" y="177770"/>
                    <a:pt x="163324" y="177410"/>
                    <a:pt x="163324" y="176972"/>
                  </a:cubicBezTo>
                  <a:cubicBezTo>
                    <a:pt x="163630" y="175747"/>
                    <a:pt x="163477" y="174369"/>
                    <a:pt x="163018" y="173145"/>
                  </a:cubicBezTo>
                  <a:cubicBezTo>
                    <a:pt x="162558" y="171461"/>
                    <a:pt x="162099" y="169777"/>
                    <a:pt x="161640" y="168094"/>
                  </a:cubicBezTo>
                  <a:lnTo>
                    <a:pt x="149395" y="113601"/>
                  </a:lnTo>
                  <a:cubicBezTo>
                    <a:pt x="145262" y="95233"/>
                    <a:pt x="141129" y="77018"/>
                    <a:pt x="136996" y="58803"/>
                  </a:cubicBezTo>
                  <a:cubicBezTo>
                    <a:pt x="134088" y="45945"/>
                    <a:pt x="131333" y="33088"/>
                    <a:pt x="128271" y="20230"/>
                  </a:cubicBezTo>
                  <a:cubicBezTo>
                    <a:pt x="127522" y="16590"/>
                    <a:pt x="126698" y="15346"/>
                    <a:pt x="124856" y="15346"/>
                  </a:cubicBezTo>
                  <a:cubicBezTo>
                    <a:pt x="124064" y="15346"/>
                    <a:pt x="123085" y="15576"/>
                    <a:pt x="121842" y="15944"/>
                  </a:cubicBezTo>
                  <a:cubicBezTo>
                    <a:pt x="117710" y="17322"/>
                    <a:pt x="114036" y="18393"/>
                    <a:pt x="109597" y="19465"/>
                  </a:cubicBezTo>
                  <a:cubicBezTo>
                    <a:pt x="105158" y="20536"/>
                    <a:pt x="100719" y="21148"/>
                    <a:pt x="96280" y="22067"/>
                  </a:cubicBezTo>
                  <a:cubicBezTo>
                    <a:pt x="95962" y="22125"/>
                    <a:pt x="95687" y="22155"/>
                    <a:pt x="95449" y="22155"/>
                  </a:cubicBezTo>
                  <a:cubicBezTo>
                    <a:pt x="94428" y="22155"/>
                    <a:pt x="94079" y="21595"/>
                    <a:pt x="93831" y="20230"/>
                  </a:cubicBezTo>
                  <a:cubicBezTo>
                    <a:pt x="93525" y="17628"/>
                    <a:pt x="93219" y="15179"/>
                    <a:pt x="92913" y="12730"/>
                  </a:cubicBezTo>
                  <a:cubicBezTo>
                    <a:pt x="92802" y="11398"/>
                    <a:pt x="92449" y="10790"/>
                    <a:pt x="91680" y="10790"/>
                  </a:cubicBezTo>
                  <a:cubicBezTo>
                    <a:pt x="91389" y="10790"/>
                    <a:pt x="91038" y="10878"/>
                    <a:pt x="90617" y="11046"/>
                  </a:cubicBezTo>
                  <a:cubicBezTo>
                    <a:pt x="87402" y="12270"/>
                    <a:pt x="84035" y="13189"/>
                    <a:pt x="80667" y="13648"/>
                  </a:cubicBezTo>
                  <a:cubicBezTo>
                    <a:pt x="79188" y="14005"/>
                    <a:pt x="78252" y="14226"/>
                    <a:pt x="77600" y="14226"/>
                  </a:cubicBezTo>
                  <a:cubicBezTo>
                    <a:pt x="76296" y="14226"/>
                    <a:pt x="76126" y="13342"/>
                    <a:pt x="75004" y="10893"/>
                  </a:cubicBezTo>
                  <a:cubicBezTo>
                    <a:pt x="73779" y="7985"/>
                    <a:pt x="71943" y="5382"/>
                    <a:pt x="69647" y="3086"/>
                  </a:cubicBezTo>
                  <a:cubicBezTo>
                    <a:pt x="67547" y="1086"/>
                    <a:pt x="64728" y="1"/>
                    <a:pt x="6187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3"/>
            <p:cNvSpPr/>
            <p:nvPr/>
          </p:nvSpPr>
          <p:spPr>
            <a:xfrm>
              <a:off x="2474475" y="1650175"/>
              <a:ext cx="2139125" cy="513775"/>
            </a:xfrm>
            <a:custGeom>
              <a:avLst/>
              <a:gdLst/>
              <a:ahLst/>
              <a:cxnLst/>
              <a:rect l="l" t="t" r="r" b="b"/>
              <a:pathLst>
                <a:path w="85565" h="20551" extrusionOk="0">
                  <a:moveTo>
                    <a:pt x="84799" y="0"/>
                  </a:moveTo>
                  <a:cubicBezTo>
                    <a:pt x="84034" y="0"/>
                    <a:pt x="83116" y="153"/>
                    <a:pt x="82350" y="306"/>
                  </a:cubicBezTo>
                  <a:cubicBezTo>
                    <a:pt x="79136" y="918"/>
                    <a:pt x="75921" y="1684"/>
                    <a:pt x="72707" y="2449"/>
                  </a:cubicBezTo>
                  <a:cubicBezTo>
                    <a:pt x="62911" y="4745"/>
                    <a:pt x="53267" y="7041"/>
                    <a:pt x="43165" y="9184"/>
                  </a:cubicBezTo>
                  <a:cubicBezTo>
                    <a:pt x="33063" y="11327"/>
                    <a:pt x="22807" y="13317"/>
                    <a:pt x="12705" y="15460"/>
                  </a:cubicBezTo>
                  <a:cubicBezTo>
                    <a:pt x="8878" y="16225"/>
                    <a:pt x="5204" y="17144"/>
                    <a:pt x="1990" y="17909"/>
                  </a:cubicBezTo>
                  <a:lnTo>
                    <a:pt x="765" y="18521"/>
                  </a:lnTo>
                  <a:cubicBezTo>
                    <a:pt x="153" y="18674"/>
                    <a:pt x="0" y="19287"/>
                    <a:pt x="153" y="19746"/>
                  </a:cubicBezTo>
                  <a:cubicBezTo>
                    <a:pt x="280" y="20253"/>
                    <a:pt x="722" y="20550"/>
                    <a:pt x="1131" y="20550"/>
                  </a:cubicBezTo>
                  <a:cubicBezTo>
                    <a:pt x="1216" y="20550"/>
                    <a:pt x="1299" y="20537"/>
                    <a:pt x="1378" y="20511"/>
                  </a:cubicBezTo>
                  <a:cubicBezTo>
                    <a:pt x="1990" y="20358"/>
                    <a:pt x="2449" y="20205"/>
                    <a:pt x="2908" y="20052"/>
                  </a:cubicBezTo>
                  <a:cubicBezTo>
                    <a:pt x="6582" y="19287"/>
                    <a:pt x="10256" y="18368"/>
                    <a:pt x="13929" y="17603"/>
                  </a:cubicBezTo>
                  <a:cubicBezTo>
                    <a:pt x="22195" y="15919"/>
                    <a:pt x="30613" y="14388"/>
                    <a:pt x="38879" y="12552"/>
                  </a:cubicBezTo>
                  <a:cubicBezTo>
                    <a:pt x="48522" y="10562"/>
                    <a:pt x="58319" y="8113"/>
                    <a:pt x="67962" y="5970"/>
                  </a:cubicBezTo>
                  <a:cubicBezTo>
                    <a:pt x="73013" y="4745"/>
                    <a:pt x="78064" y="3674"/>
                    <a:pt x="83116" y="2449"/>
                  </a:cubicBezTo>
                  <a:cubicBezTo>
                    <a:pt x="83728" y="2296"/>
                    <a:pt x="84340" y="2143"/>
                    <a:pt x="84952" y="1837"/>
                  </a:cubicBezTo>
                  <a:cubicBezTo>
                    <a:pt x="85258" y="1531"/>
                    <a:pt x="85412" y="1225"/>
                    <a:pt x="85565" y="765"/>
                  </a:cubicBezTo>
                  <a:cubicBezTo>
                    <a:pt x="85565" y="459"/>
                    <a:pt x="85105" y="0"/>
                    <a:pt x="84799"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3"/>
            <p:cNvSpPr/>
            <p:nvPr/>
          </p:nvSpPr>
          <p:spPr>
            <a:xfrm>
              <a:off x="2692575" y="2231825"/>
              <a:ext cx="1951650" cy="429375"/>
            </a:xfrm>
            <a:custGeom>
              <a:avLst/>
              <a:gdLst/>
              <a:ahLst/>
              <a:cxnLst/>
              <a:rect l="l" t="t" r="r" b="b"/>
              <a:pathLst>
                <a:path w="78066" h="17175" extrusionOk="0">
                  <a:moveTo>
                    <a:pt x="76994" y="0"/>
                  </a:moveTo>
                  <a:cubicBezTo>
                    <a:pt x="75616" y="153"/>
                    <a:pt x="74085" y="307"/>
                    <a:pt x="72708" y="613"/>
                  </a:cubicBezTo>
                  <a:cubicBezTo>
                    <a:pt x="63983" y="2296"/>
                    <a:pt x="55411" y="4286"/>
                    <a:pt x="46533" y="5817"/>
                  </a:cubicBezTo>
                  <a:cubicBezTo>
                    <a:pt x="31992" y="8266"/>
                    <a:pt x="17451" y="11021"/>
                    <a:pt x="3062" y="14389"/>
                  </a:cubicBezTo>
                  <a:cubicBezTo>
                    <a:pt x="2450" y="14542"/>
                    <a:pt x="1838" y="14695"/>
                    <a:pt x="1378" y="14695"/>
                  </a:cubicBezTo>
                  <a:cubicBezTo>
                    <a:pt x="919" y="15001"/>
                    <a:pt x="613" y="15001"/>
                    <a:pt x="460" y="15307"/>
                  </a:cubicBezTo>
                  <a:cubicBezTo>
                    <a:pt x="154" y="15613"/>
                    <a:pt x="1" y="15919"/>
                    <a:pt x="1" y="16379"/>
                  </a:cubicBezTo>
                  <a:cubicBezTo>
                    <a:pt x="1" y="16776"/>
                    <a:pt x="460" y="17174"/>
                    <a:pt x="981" y="17174"/>
                  </a:cubicBezTo>
                  <a:cubicBezTo>
                    <a:pt x="1061" y="17174"/>
                    <a:pt x="1143" y="17165"/>
                    <a:pt x="1225" y="17144"/>
                  </a:cubicBezTo>
                  <a:cubicBezTo>
                    <a:pt x="2756" y="16838"/>
                    <a:pt x="4287" y="16532"/>
                    <a:pt x="5817" y="16226"/>
                  </a:cubicBezTo>
                  <a:cubicBezTo>
                    <a:pt x="12246" y="14848"/>
                    <a:pt x="18675" y="13317"/>
                    <a:pt x="24951" y="12093"/>
                  </a:cubicBezTo>
                  <a:cubicBezTo>
                    <a:pt x="42094" y="8725"/>
                    <a:pt x="59238" y="5664"/>
                    <a:pt x="76228" y="2296"/>
                  </a:cubicBezTo>
                  <a:cubicBezTo>
                    <a:pt x="76688" y="2296"/>
                    <a:pt x="77147" y="2143"/>
                    <a:pt x="77453" y="1990"/>
                  </a:cubicBezTo>
                  <a:cubicBezTo>
                    <a:pt x="77759" y="1684"/>
                    <a:pt x="77912" y="1378"/>
                    <a:pt x="78065" y="1072"/>
                  </a:cubicBezTo>
                  <a:cubicBezTo>
                    <a:pt x="78065" y="460"/>
                    <a:pt x="77606" y="0"/>
                    <a:pt x="76994"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3"/>
            <p:cNvSpPr/>
            <p:nvPr/>
          </p:nvSpPr>
          <p:spPr>
            <a:xfrm>
              <a:off x="2926000" y="2513625"/>
              <a:ext cx="1794750" cy="491225"/>
            </a:xfrm>
            <a:custGeom>
              <a:avLst/>
              <a:gdLst/>
              <a:ahLst/>
              <a:cxnLst/>
              <a:rect l="l" t="t" r="r" b="b"/>
              <a:pathLst>
                <a:path w="71790" h="19649" extrusionOk="0">
                  <a:moveTo>
                    <a:pt x="70755" y="0"/>
                  </a:moveTo>
                  <a:cubicBezTo>
                    <a:pt x="70637" y="0"/>
                    <a:pt x="70520" y="19"/>
                    <a:pt x="70412" y="55"/>
                  </a:cubicBezTo>
                  <a:cubicBezTo>
                    <a:pt x="69187" y="362"/>
                    <a:pt x="67810" y="668"/>
                    <a:pt x="66585" y="974"/>
                  </a:cubicBezTo>
                  <a:lnTo>
                    <a:pt x="47605" y="5719"/>
                  </a:lnTo>
                  <a:lnTo>
                    <a:pt x="30614" y="10158"/>
                  </a:lnTo>
                  <a:cubicBezTo>
                    <a:pt x="23114" y="11842"/>
                    <a:pt x="15614" y="13832"/>
                    <a:pt x="8267" y="15668"/>
                  </a:cubicBezTo>
                  <a:cubicBezTo>
                    <a:pt x="5971" y="16281"/>
                    <a:pt x="3522" y="16893"/>
                    <a:pt x="1226" y="17505"/>
                  </a:cubicBezTo>
                  <a:cubicBezTo>
                    <a:pt x="460" y="17811"/>
                    <a:pt x="1" y="18577"/>
                    <a:pt x="307" y="19036"/>
                  </a:cubicBezTo>
                  <a:cubicBezTo>
                    <a:pt x="613" y="19495"/>
                    <a:pt x="1072" y="19648"/>
                    <a:pt x="1685" y="19648"/>
                  </a:cubicBezTo>
                  <a:cubicBezTo>
                    <a:pt x="2144" y="19495"/>
                    <a:pt x="2756" y="19495"/>
                    <a:pt x="3215" y="19342"/>
                  </a:cubicBezTo>
                  <a:cubicBezTo>
                    <a:pt x="6124" y="18730"/>
                    <a:pt x="9185" y="17964"/>
                    <a:pt x="12093" y="17199"/>
                  </a:cubicBezTo>
                  <a:cubicBezTo>
                    <a:pt x="19594" y="15362"/>
                    <a:pt x="27094" y="13372"/>
                    <a:pt x="34441" y="11536"/>
                  </a:cubicBezTo>
                  <a:cubicBezTo>
                    <a:pt x="43319" y="9239"/>
                    <a:pt x="52350" y="7097"/>
                    <a:pt x="61228" y="4801"/>
                  </a:cubicBezTo>
                  <a:cubicBezTo>
                    <a:pt x="64289" y="4035"/>
                    <a:pt x="67351" y="3270"/>
                    <a:pt x="70565" y="2351"/>
                  </a:cubicBezTo>
                  <a:cubicBezTo>
                    <a:pt x="70718" y="2198"/>
                    <a:pt x="70871" y="2045"/>
                    <a:pt x="71024" y="2045"/>
                  </a:cubicBezTo>
                  <a:cubicBezTo>
                    <a:pt x="71483" y="1739"/>
                    <a:pt x="71790" y="1127"/>
                    <a:pt x="71636" y="668"/>
                  </a:cubicBezTo>
                  <a:cubicBezTo>
                    <a:pt x="71520" y="200"/>
                    <a:pt x="71135" y="0"/>
                    <a:pt x="7075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3"/>
            <p:cNvSpPr/>
            <p:nvPr/>
          </p:nvSpPr>
          <p:spPr>
            <a:xfrm>
              <a:off x="2493600" y="1309600"/>
              <a:ext cx="1775600" cy="510525"/>
            </a:xfrm>
            <a:custGeom>
              <a:avLst/>
              <a:gdLst/>
              <a:ahLst/>
              <a:cxnLst/>
              <a:rect l="l" t="t" r="r" b="b"/>
              <a:pathLst>
                <a:path w="71024" h="20421" extrusionOk="0">
                  <a:moveTo>
                    <a:pt x="70105" y="0"/>
                  </a:moveTo>
                  <a:cubicBezTo>
                    <a:pt x="69493" y="0"/>
                    <a:pt x="69034" y="0"/>
                    <a:pt x="68574" y="306"/>
                  </a:cubicBezTo>
                  <a:cubicBezTo>
                    <a:pt x="61227" y="2449"/>
                    <a:pt x="53880" y="4898"/>
                    <a:pt x="46380" y="6735"/>
                  </a:cubicBezTo>
                  <a:cubicBezTo>
                    <a:pt x="36430" y="9337"/>
                    <a:pt x="26328" y="11786"/>
                    <a:pt x="16226" y="14235"/>
                  </a:cubicBezTo>
                  <a:lnTo>
                    <a:pt x="2296" y="17756"/>
                  </a:lnTo>
                  <a:lnTo>
                    <a:pt x="2296" y="17909"/>
                  </a:lnTo>
                  <a:lnTo>
                    <a:pt x="1990" y="18062"/>
                  </a:lnTo>
                  <a:cubicBezTo>
                    <a:pt x="1225" y="18368"/>
                    <a:pt x="0" y="18368"/>
                    <a:pt x="0" y="19593"/>
                  </a:cubicBezTo>
                  <a:cubicBezTo>
                    <a:pt x="0" y="20113"/>
                    <a:pt x="495" y="20421"/>
                    <a:pt x="1340" y="20421"/>
                  </a:cubicBezTo>
                  <a:cubicBezTo>
                    <a:pt x="1739" y="20421"/>
                    <a:pt x="2216" y="20352"/>
                    <a:pt x="2756" y="20205"/>
                  </a:cubicBezTo>
                  <a:lnTo>
                    <a:pt x="3062" y="20052"/>
                  </a:lnTo>
                  <a:cubicBezTo>
                    <a:pt x="9337" y="18062"/>
                    <a:pt x="15766" y="16837"/>
                    <a:pt x="22042" y="15154"/>
                  </a:cubicBezTo>
                  <a:cubicBezTo>
                    <a:pt x="29542" y="13470"/>
                    <a:pt x="37043" y="11480"/>
                    <a:pt x="44390" y="9643"/>
                  </a:cubicBezTo>
                  <a:cubicBezTo>
                    <a:pt x="49900" y="8113"/>
                    <a:pt x="55411" y="6582"/>
                    <a:pt x="60921" y="4898"/>
                  </a:cubicBezTo>
                  <a:cubicBezTo>
                    <a:pt x="63370" y="4286"/>
                    <a:pt x="65819" y="3521"/>
                    <a:pt x="68115" y="2755"/>
                  </a:cubicBezTo>
                  <a:cubicBezTo>
                    <a:pt x="69034" y="2602"/>
                    <a:pt x="69952" y="2143"/>
                    <a:pt x="70717" y="1684"/>
                  </a:cubicBezTo>
                  <a:cubicBezTo>
                    <a:pt x="70871" y="1378"/>
                    <a:pt x="71024" y="918"/>
                    <a:pt x="71024" y="612"/>
                  </a:cubicBezTo>
                  <a:cubicBezTo>
                    <a:pt x="70717" y="306"/>
                    <a:pt x="70411" y="0"/>
                    <a:pt x="70105"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3"/>
            <p:cNvSpPr/>
            <p:nvPr/>
          </p:nvSpPr>
          <p:spPr>
            <a:xfrm>
              <a:off x="2684925" y="2239475"/>
              <a:ext cx="1239875" cy="288000"/>
            </a:xfrm>
            <a:custGeom>
              <a:avLst/>
              <a:gdLst/>
              <a:ahLst/>
              <a:cxnLst/>
              <a:rect l="l" t="t" r="r" b="b"/>
              <a:pathLst>
                <a:path w="49595" h="11520" extrusionOk="0">
                  <a:moveTo>
                    <a:pt x="48523" y="1"/>
                  </a:moveTo>
                  <a:cubicBezTo>
                    <a:pt x="46992" y="1"/>
                    <a:pt x="45615" y="307"/>
                    <a:pt x="44237" y="613"/>
                  </a:cubicBezTo>
                  <a:lnTo>
                    <a:pt x="4134" y="8419"/>
                  </a:lnTo>
                  <a:cubicBezTo>
                    <a:pt x="3368" y="8572"/>
                    <a:pt x="2450" y="8878"/>
                    <a:pt x="1838" y="9032"/>
                  </a:cubicBezTo>
                  <a:lnTo>
                    <a:pt x="766" y="9491"/>
                  </a:lnTo>
                  <a:cubicBezTo>
                    <a:pt x="307" y="9797"/>
                    <a:pt x="1" y="10103"/>
                    <a:pt x="154" y="10715"/>
                  </a:cubicBezTo>
                  <a:cubicBezTo>
                    <a:pt x="281" y="11223"/>
                    <a:pt x="618" y="11520"/>
                    <a:pt x="1077" y="11520"/>
                  </a:cubicBezTo>
                  <a:cubicBezTo>
                    <a:pt x="1173" y="11520"/>
                    <a:pt x="1273" y="11507"/>
                    <a:pt x="1378" y="11481"/>
                  </a:cubicBezTo>
                  <a:cubicBezTo>
                    <a:pt x="2450" y="11174"/>
                    <a:pt x="3368" y="10868"/>
                    <a:pt x="4440" y="10715"/>
                  </a:cubicBezTo>
                  <a:lnTo>
                    <a:pt x="46839" y="2450"/>
                  </a:lnTo>
                  <a:cubicBezTo>
                    <a:pt x="47452" y="2297"/>
                    <a:pt x="48064" y="2143"/>
                    <a:pt x="48676" y="1990"/>
                  </a:cubicBezTo>
                  <a:cubicBezTo>
                    <a:pt x="49288" y="1837"/>
                    <a:pt x="49595" y="1225"/>
                    <a:pt x="49288" y="613"/>
                  </a:cubicBezTo>
                  <a:cubicBezTo>
                    <a:pt x="49288" y="307"/>
                    <a:pt x="48829" y="1"/>
                    <a:pt x="4852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3"/>
            <p:cNvSpPr/>
            <p:nvPr/>
          </p:nvSpPr>
          <p:spPr>
            <a:xfrm>
              <a:off x="2937500" y="3127275"/>
              <a:ext cx="1144200" cy="275550"/>
            </a:xfrm>
            <a:custGeom>
              <a:avLst/>
              <a:gdLst/>
              <a:ahLst/>
              <a:cxnLst/>
              <a:rect l="l" t="t" r="r" b="b"/>
              <a:pathLst>
                <a:path w="45768" h="11022" extrusionOk="0">
                  <a:moveTo>
                    <a:pt x="44543" y="0"/>
                  </a:moveTo>
                  <a:cubicBezTo>
                    <a:pt x="43777" y="153"/>
                    <a:pt x="43012" y="153"/>
                    <a:pt x="42247" y="306"/>
                  </a:cubicBezTo>
                  <a:cubicBezTo>
                    <a:pt x="28471" y="2602"/>
                    <a:pt x="15001" y="5817"/>
                    <a:pt x="1378" y="8878"/>
                  </a:cubicBezTo>
                  <a:cubicBezTo>
                    <a:pt x="1072" y="8878"/>
                    <a:pt x="612" y="9031"/>
                    <a:pt x="306" y="9337"/>
                  </a:cubicBezTo>
                  <a:cubicBezTo>
                    <a:pt x="153" y="9644"/>
                    <a:pt x="0" y="9950"/>
                    <a:pt x="0" y="10409"/>
                  </a:cubicBezTo>
                  <a:cubicBezTo>
                    <a:pt x="0" y="10715"/>
                    <a:pt x="459" y="11021"/>
                    <a:pt x="766" y="11021"/>
                  </a:cubicBezTo>
                  <a:cubicBezTo>
                    <a:pt x="1990" y="11021"/>
                    <a:pt x="3062" y="10868"/>
                    <a:pt x="4286" y="10562"/>
                  </a:cubicBezTo>
                  <a:cubicBezTo>
                    <a:pt x="7041" y="9950"/>
                    <a:pt x="9950" y="9184"/>
                    <a:pt x="12858" y="8725"/>
                  </a:cubicBezTo>
                  <a:cubicBezTo>
                    <a:pt x="22960" y="6582"/>
                    <a:pt x="33063" y="4133"/>
                    <a:pt x="43165" y="2602"/>
                  </a:cubicBezTo>
                  <a:cubicBezTo>
                    <a:pt x="43930" y="2449"/>
                    <a:pt x="44849" y="2143"/>
                    <a:pt x="45461" y="1684"/>
                  </a:cubicBezTo>
                  <a:cubicBezTo>
                    <a:pt x="45614" y="1378"/>
                    <a:pt x="45614" y="919"/>
                    <a:pt x="45767" y="613"/>
                  </a:cubicBezTo>
                  <a:cubicBezTo>
                    <a:pt x="45308" y="306"/>
                    <a:pt x="45002" y="0"/>
                    <a:pt x="4454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3"/>
            <p:cNvSpPr/>
            <p:nvPr/>
          </p:nvSpPr>
          <p:spPr>
            <a:xfrm>
              <a:off x="3431125" y="1453825"/>
              <a:ext cx="1140375" cy="298300"/>
            </a:xfrm>
            <a:custGeom>
              <a:avLst/>
              <a:gdLst/>
              <a:ahLst/>
              <a:cxnLst/>
              <a:rect l="l" t="t" r="r" b="b"/>
              <a:pathLst>
                <a:path w="45615" h="11932" extrusionOk="0">
                  <a:moveTo>
                    <a:pt x="44143" y="1"/>
                  </a:moveTo>
                  <a:cubicBezTo>
                    <a:pt x="43734" y="1"/>
                    <a:pt x="43297" y="201"/>
                    <a:pt x="42860" y="201"/>
                  </a:cubicBezTo>
                  <a:cubicBezTo>
                    <a:pt x="42554" y="201"/>
                    <a:pt x="42094" y="354"/>
                    <a:pt x="41788" y="507"/>
                  </a:cubicBezTo>
                  <a:cubicBezTo>
                    <a:pt x="31686" y="2650"/>
                    <a:pt x="21736" y="4946"/>
                    <a:pt x="11787" y="7242"/>
                  </a:cubicBezTo>
                  <a:cubicBezTo>
                    <a:pt x="8573" y="8007"/>
                    <a:pt x="5358" y="8619"/>
                    <a:pt x="2144" y="9538"/>
                  </a:cubicBezTo>
                  <a:cubicBezTo>
                    <a:pt x="919" y="9844"/>
                    <a:pt x="1" y="10609"/>
                    <a:pt x="613" y="11375"/>
                  </a:cubicBezTo>
                  <a:cubicBezTo>
                    <a:pt x="898" y="11803"/>
                    <a:pt x="1250" y="11931"/>
                    <a:pt x="1622" y="11931"/>
                  </a:cubicBezTo>
                  <a:cubicBezTo>
                    <a:pt x="2048" y="11931"/>
                    <a:pt x="2501" y="11762"/>
                    <a:pt x="2909" y="11681"/>
                  </a:cubicBezTo>
                  <a:lnTo>
                    <a:pt x="30461" y="5558"/>
                  </a:lnTo>
                  <a:cubicBezTo>
                    <a:pt x="34900" y="4487"/>
                    <a:pt x="39186" y="3415"/>
                    <a:pt x="43013" y="2650"/>
                  </a:cubicBezTo>
                  <a:cubicBezTo>
                    <a:pt x="45003" y="1884"/>
                    <a:pt x="45615" y="1425"/>
                    <a:pt x="45003" y="507"/>
                  </a:cubicBezTo>
                  <a:cubicBezTo>
                    <a:pt x="44740" y="113"/>
                    <a:pt x="44450" y="1"/>
                    <a:pt x="44143"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3"/>
            <p:cNvSpPr/>
            <p:nvPr/>
          </p:nvSpPr>
          <p:spPr>
            <a:xfrm>
              <a:off x="2811200" y="2990475"/>
              <a:ext cx="1086825" cy="244125"/>
            </a:xfrm>
            <a:custGeom>
              <a:avLst/>
              <a:gdLst/>
              <a:ahLst/>
              <a:cxnLst/>
              <a:rect l="l" t="t" r="r" b="b"/>
              <a:pathLst>
                <a:path w="43473" h="9765" extrusionOk="0">
                  <a:moveTo>
                    <a:pt x="41693" y="0"/>
                  </a:moveTo>
                  <a:cubicBezTo>
                    <a:pt x="41444" y="0"/>
                    <a:pt x="41176" y="38"/>
                    <a:pt x="40870" y="115"/>
                  </a:cubicBezTo>
                  <a:cubicBezTo>
                    <a:pt x="27706" y="2105"/>
                    <a:pt x="14542" y="5166"/>
                    <a:pt x="1379" y="7615"/>
                  </a:cubicBezTo>
                  <a:cubicBezTo>
                    <a:pt x="1072" y="7615"/>
                    <a:pt x="613" y="7768"/>
                    <a:pt x="307" y="8074"/>
                  </a:cubicBezTo>
                  <a:cubicBezTo>
                    <a:pt x="154" y="8228"/>
                    <a:pt x="1" y="8534"/>
                    <a:pt x="1" y="8840"/>
                  </a:cubicBezTo>
                  <a:cubicBezTo>
                    <a:pt x="1" y="9146"/>
                    <a:pt x="307" y="9605"/>
                    <a:pt x="613" y="9605"/>
                  </a:cubicBezTo>
                  <a:cubicBezTo>
                    <a:pt x="1155" y="9714"/>
                    <a:pt x="1678" y="9764"/>
                    <a:pt x="2196" y="9764"/>
                  </a:cubicBezTo>
                  <a:cubicBezTo>
                    <a:pt x="3139" y="9764"/>
                    <a:pt x="4064" y="9596"/>
                    <a:pt x="5052" y="9299"/>
                  </a:cubicBezTo>
                  <a:cubicBezTo>
                    <a:pt x="16685" y="7003"/>
                    <a:pt x="28318" y="4401"/>
                    <a:pt x="40105" y="2564"/>
                  </a:cubicBezTo>
                  <a:lnTo>
                    <a:pt x="41941" y="2258"/>
                  </a:lnTo>
                  <a:cubicBezTo>
                    <a:pt x="42248" y="2105"/>
                    <a:pt x="42554" y="1952"/>
                    <a:pt x="42860" y="1799"/>
                  </a:cubicBezTo>
                  <a:cubicBezTo>
                    <a:pt x="43013" y="1646"/>
                    <a:pt x="43472" y="1339"/>
                    <a:pt x="43166" y="880"/>
                  </a:cubicBezTo>
                  <a:cubicBezTo>
                    <a:pt x="43013" y="574"/>
                    <a:pt x="42860" y="268"/>
                    <a:pt x="42401" y="115"/>
                  </a:cubicBezTo>
                  <a:cubicBezTo>
                    <a:pt x="42171" y="38"/>
                    <a:pt x="41941" y="0"/>
                    <a:pt x="4169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3"/>
            <p:cNvSpPr/>
            <p:nvPr/>
          </p:nvSpPr>
          <p:spPr>
            <a:xfrm>
              <a:off x="4005125" y="4179600"/>
              <a:ext cx="952875" cy="279375"/>
            </a:xfrm>
            <a:custGeom>
              <a:avLst/>
              <a:gdLst/>
              <a:ahLst/>
              <a:cxnLst/>
              <a:rect l="l" t="t" r="r" b="b"/>
              <a:pathLst>
                <a:path w="38115" h="11175" extrusionOk="0">
                  <a:moveTo>
                    <a:pt x="37349" y="1"/>
                  </a:moveTo>
                  <a:cubicBezTo>
                    <a:pt x="36125" y="154"/>
                    <a:pt x="34747" y="307"/>
                    <a:pt x="33523" y="613"/>
                  </a:cubicBezTo>
                  <a:cubicBezTo>
                    <a:pt x="27247" y="2144"/>
                    <a:pt x="20971" y="3675"/>
                    <a:pt x="14542" y="5358"/>
                  </a:cubicBezTo>
                  <a:cubicBezTo>
                    <a:pt x="10410" y="6430"/>
                    <a:pt x="6277" y="7501"/>
                    <a:pt x="2144" y="8573"/>
                  </a:cubicBezTo>
                  <a:cubicBezTo>
                    <a:pt x="1532" y="8879"/>
                    <a:pt x="919" y="9185"/>
                    <a:pt x="307" y="9491"/>
                  </a:cubicBezTo>
                  <a:cubicBezTo>
                    <a:pt x="154" y="9797"/>
                    <a:pt x="1" y="10257"/>
                    <a:pt x="154" y="10563"/>
                  </a:cubicBezTo>
                  <a:cubicBezTo>
                    <a:pt x="307" y="10869"/>
                    <a:pt x="613" y="11175"/>
                    <a:pt x="1072" y="11175"/>
                  </a:cubicBezTo>
                  <a:cubicBezTo>
                    <a:pt x="1379" y="11175"/>
                    <a:pt x="1838" y="11175"/>
                    <a:pt x="2144" y="11022"/>
                  </a:cubicBezTo>
                  <a:cubicBezTo>
                    <a:pt x="13471" y="7807"/>
                    <a:pt x="24798" y="5205"/>
                    <a:pt x="36278" y="2450"/>
                  </a:cubicBezTo>
                  <a:cubicBezTo>
                    <a:pt x="36737" y="2297"/>
                    <a:pt x="37196" y="2144"/>
                    <a:pt x="37655" y="1838"/>
                  </a:cubicBezTo>
                  <a:cubicBezTo>
                    <a:pt x="37962" y="1532"/>
                    <a:pt x="38115" y="1226"/>
                    <a:pt x="38115" y="766"/>
                  </a:cubicBezTo>
                  <a:cubicBezTo>
                    <a:pt x="38115" y="460"/>
                    <a:pt x="37809" y="1"/>
                    <a:pt x="37349"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3"/>
            <p:cNvSpPr/>
            <p:nvPr/>
          </p:nvSpPr>
          <p:spPr>
            <a:xfrm>
              <a:off x="3641600" y="2392550"/>
              <a:ext cx="910775" cy="241100"/>
            </a:xfrm>
            <a:custGeom>
              <a:avLst/>
              <a:gdLst/>
              <a:ahLst/>
              <a:cxnLst/>
              <a:rect l="l" t="t" r="r" b="b"/>
              <a:pathLst>
                <a:path w="36431" h="9644" extrusionOk="0">
                  <a:moveTo>
                    <a:pt x="35053" y="0"/>
                  </a:moveTo>
                  <a:cubicBezTo>
                    <a:pt x="34441" y="0"/>
                    <a:pt x="33981" y="0"/>
                    <a:pt x="33369" y="153"/>
                  </a:cubicBezTo>
                  <a:cubicBezTo>
                    <a:pt x="23879" y="1837"/>
                    <a:pt x="14389" y="3980"/>
                    <a:pt x="4899" y="6276"/>
                  </a:cubicBezTo>
                  <a:cubicBezTo>
                    <a:pt x="3521" y="6582"/>
                    <a:pt x="2143" y="7194"/>
                    <a:pt x="766" y="7654"/>
                  </a:cubicBezTo>
                  <a:cubicBezTo>
                    <a:pt x="307" y="7807"/>
                    <a:pt x="1" y="8419"/>
                    <a:pt x="154" y="8878"/>
                  </a:cubicBezTo>
                  <a:cubicBezTo>
                    <a:pt x="460" y="9490"/>
                    <a:pt x="919" y="9644"/>
                    <a:pt x="1531" y="9644"/>
                  </a:cubicBezTo>
                  <a:cubicBezTo>
                    <a:pt x="2143" y="9490"/>
                    <a:pt x="2756" y="9337"/>
                    <a:pt x="3368" y="9184"/>
                  </a:cubicBezTo>
                  <a:cubicBezTo>
                    <a:pt x="10409" y="7194"/>
                    <a:pt x="17603" y="5664"/>
                    <a:pt x="24797" y="4133"/>
                  </a:cubicBezTo>
                  <a:lnTo>
                    <a:pt x="35665" y="1990"/>
                  </a:lnTo>
                  <a:cubicBezTo>
                    <a:pt x="36124" y="1837"/>
                    <a:pt x="36277" y="1531"/>
                    <a:pt x="36277" y="1072"/>
                  </a:cubicBezTo>
                  <a:cubicBezTo>
                    <a:pt x="36431" y="459"/>
                    <a:pt x="35818" y="0"/>
                    <a:pt x="3505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3"/>
            <p:cNvSpPr/>
            <p:nvPr/>
          </p:nvSpPr>
          <p:spPr>
            <a:xfrm>
              <a:off x="3836750" y="1860625"/>
              <a:ext cx="727100" cy="225800"/>
            </a:xfrm>
            <a:custGeom>
              <a:avLst/>
              <a:gdLst/>
              <a:ahLst/>
              <a:cxnLst/>
              <a:rect l="l" t="t" r="r" b="b"/>
              <a:pathLst>
                <a:path w="29084" h="9032" extrusionOk="0">
                  <a:moveTo>
                    <a:pt x="26941" y="1"/>
                  </a:moveTo>
                  <a:cubicBezTo>
                    <a:pt x="22043" y="1225"/>
                    <a:pt x="17145" y="2450"/>
                    <a:pt x="12399" y="3674"/>
                  </a:cubicBezTo>
                  <a:cubicBezTo>
                    <a:pt x="8726" y="4746"/>
                    <a:pt x="5205" y="5817"/>
                    <a:pt x="1685" y="6889"/>
                  </a:cubicBezTo>
                  <a:cubicBezTo>
                    <a:pt x="1072" y="7042"/>
                    <a:pt x="613" y="7195"/>
                    <a:pt x="307" y="7654"/>
                  </a:cubicBezTo>
                  <a:cubicBezTo>
                    <a:pt x="154" y="7807"/>
                    <a:pt x="1" y="8113"/>
                    <a:pt x="154" y="8266"/>
                  </a:cubicBezTo>
                  <a:cubicBezTo>
                    <a:pt x="154" y="8726"/>
                    <a:pt x="307" y="9032"/>
                    <a:pt x="766" y="9032"/>
                  </a:cubicBezTo>
                  <a:cubicBezTo>
                    <a:pt x="2144" y="9032"/>
                    <a:pt x="3368" y="8726"/>
                    <a:pt x="4593" y="8266"/>
                  </a:cubicBezTo>
                  <a:cubicBezTo>
                    <a:pt x="11328" y="6277"/>
                    <a:pt x="18216" y="4440"/>
                    <a:pt x="25104" y="3062"/>
                  </a:cubicBezTo>
                  <a:cubicBezTo>
                    <a:pt x="25869" y="2756"/>
                    <a:pt x="26635" y="2603"/>
                    <a:pt x="27553" y="2297"/>
                  </a:cubicBezTo>
                  <a:cubicBezTo>
                    <a:pt x="27859" y="2144"/>
                    <a:pt x="28318" y="1838"/>
                    <a:pt x="28778" y="1531"/>
                  </a:cubicBezTo>
                  <a:cubicBezTo>
                    <a:pt x="29084" y="1225"/>
                    <a:pt x="29084" y="766"/>
                    <a:pt x="28778" y="460"/>
                  </a:cubicBezTo>
                  <a:cubicBezTo>
                    <a:pt x="28625" y="154"/>
                    <a:pt x="28471" y="1"/>
                    <a:pt x="2816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3"/>
            <p:cNvSpPr/>
            <p:nvPr/>
          </p:nvSpPr>
          <p:spPr>
            <a:xfrm>
              <a:off x="4372500" y="2735500"/>
              <a:ext cx="470700" cy="169850"/>
            </a:xfrm>
            <a:custGeom>
              <a:avLst/>
              <a:gdLst/>
              <a:ahLst/>
              <a:cxnLst/>
              <a:rect l="l" t="t" r="r" b="b"/>
              <a:pathLst>
                <a:path w="18828" h="6794" extrusionOk="0">
                  <a:moveTo>
                    <a:pt x="17661" y="1"/>
                  </a:moveTo>
                  <a:cubicBezTo>
                    <a:pt x="17536" y="1"/>
                    <a:pt x="17412" y="20"/>
                    <a:pt x="17297" y="58"/>
                  </a:cubicBezTo>
                  <a:lnTo>
                    <a:pt x="16838" y="58"/>
                  </a:lnTo>
                  <a:lnTo>
                    <a:pt x="2143" y="4344"/>
                  </a:lnTo>
                  <a:cubicBezTo>
                    <a:pt x="1531" y="4497"/>
                    <a:pt x="1072" y="4803"/>
                    <a:pt x="460" y="5110"/>
                  </a:cubicBezTo>
                  <a:cubicBezTo>
                    <a:pt x="153" y="5263"/>
                    <a:pt x="0" y="5722"/>
                    <a:pt x="153" y="6028"/>
                  </a:cubicBezTo>
                  <a:cubicBezTo>
                    <a:pt x="153" y="6487"/>
                    <a:pt x="460" y="6793"/>
                    <a:pt x="919" y="6793"/>
                  </a:cubicBezTo>
                  <a:cubicBezTo>
                    <a:pt x="1531" y="6793"/>
                    <a:pt x="2143" y="6640"/>
                    <a:pt x="2756" y="6487"/>
                  </a:cubicBezTo>
                  <a:cubicBezTo>
                    <a:pt x="7348" y="5263"/>
                    <a:pt x="11787" y="4038"/>
                    <a:pt x="16226" y="2661"/>
                  </a:cubicBezTo>
                  <a:cubicBezTo>
                    <a:pt x="16685" y="2507"/>
                    <a:pt x="17297" y="2354"/>
                    <a:pt x="17756" y="2201"/>
                  </a:cubicBezTo>
                  <a:cubicBezTo>
                    <a:pt x="18368" y="1895"/>
                    <a:pt x="18828" y="1283"/>
                    <a:pt x="18522" y="518"/>
                  </a:cubicBezTo>
                  <a:cubicBezTo>
                    <a:pt x="18407" y="173"/>
                    <a:pt x="18034" y="1"/>
                    <a:pt x="17661"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3"/>
            <p:cNvSpPr/>
            <p:nvPr/>
          </p:nvSpPr>
          <p:spPr>
            <a:xfrm>
              <a:off x="4127600" y="2024200"/>
              <a:ext cx="440075" cy="136525"/>
            </a:xfrm>
            <a:custGeom>
              <a:avLst/>
              <a:gdLst/>
              <a:ahLst/>
              <a:cxnLst/>
              <a:rect l="l" t="t" r="r" b="b"/>
              <a:pathLst>
                <a:path w="17603" h="5461" extrusionOk="0">
                  <a:moveTo>
                    <a:pt x="16472" y="1"/>
                  </a:moveTo>
                  <a:cubicBezTo>
                    <a:pt x="16387" y="1"/>
                    <a:pt x="16304" y="13"/>
                    <a:pt x="16225" y="40"/>
                  </a:cubicBezTo>
                  <a:cubicBezTo>
                    <a:pt x="15919" y="40"/>
                    <a:pt x="15613" y="40"/>
                    <a:pt x="15460" y="193"/>
                  </a:cubicBezTo>
                  <a:lnTo>
                    <a:pt x="1072" y="3407"/>
                  </a:lnTo>
                  <a:cubicBezTo>
                    <a:pt x="918" y="3407"/>
                    <a:pt x="612" y="3560"/>
                    <a:pt x="459" y="3713"/>
                  </a:cubicBezTo>
                  <a:cubicBezTo>
                    <a:pt x="306" y="3866"/>
                    <a:pt x="153" y="4173"/>
                    <a:pt x="153" y="4326"/>
                  </a:cubicBezTo>
                  <a:cubicBezTo>
                    <a:pt x="0" y="4785"/>
                    <a:pt x="306" y="5244"/>
                    <a:pt x="612" y="5244"/>
                  </a:cubicBezTo>
                  <a:cubicBezTo>
                    <a:pt x="1045" y="5352"/>
                    <a:pt x="1478" y="5461"/>
                    <a:pt x="1965" y="5461"/>
                  </a:cubicBezTo>
                  <a:cubicBezTo>
                    <a:pt x="2167" y="5461"/>
                    <a:pt x="2378" y="5442"/>
                    <a:pt x="2602" y="5397"/>
                  </a:cubicBezTo>
                  <a:cubicBezTo>
                    <a:pt x="7041" y="4479"/>
                    <a:pt x="11480" y="3407"/>
                    <a:pt x="15919" y="2489"/>
                  </a:cubicBezTo>
                  <a:lnTo>
                    <a:pt x="16684" y="2030"/>
                  </a:lnTo>
                  <a:cubicBezTo>
                    <a:pt x="17297" y="1877"/>
                    <a:pt x="17603" y="1264"/>
                    <a:pt x="17450" y="805"/>
                  </a:cubicBezTo>
                  <a:cubicBezTo>
                    <a:pt x="17323" y="298"/>
                    <a:pt x="16881" y="1"/>
                    <a:pt x="16472"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3"/>
            <p:cNvSpPr/>
            <p:nvPr/>
          </p:nvSpPr>
          <p:spPr>
            <a:xfrm>
              <a:off x="2608400" y="2209825"/>
              <a:ext cx="344425" cy="98550"/>
            </a:xfrm>
            <a:custGeom>
              <a:avLst/>
              <a:gdLst/>
              <a:ahLst/>
              <a:cxnLst/>
              <a:rect l="l" t="t" r="r" b="b"/>
              <a:pathLst>
                <a:path w="13777" h="3942" extrusionOk="0">
                  <a:moveTo>
                    <a:pt x="12016" y="0"/>
                  </a:moveTo>
                  <a:cubicBezTo>
                    <a:pt x="11748" y="0"/>
                    <a:pt x="11480" y="39"/>
                    <a:pt x="11174" y="115"/>
                  </a:cubicBezTo>
                  <a:lnTo>
                    <a:pt x="1837" y="1646"/>
                  </a:lnTo>
                  <a:cubicBezTo>
                    <a:pt x="1378" y="1646"/>
                    <a:pt x="1072" y="1952"/>
                    <a:pt x="766" y="1952"/>
                  </a:cubicBezTo>
                  <a:cubicBezTo>
                    <a:pt x="307" y="2258"/>
                    <a:pt x="0" y="2564"/>
                    <a:pt x="153" y="3023"/>
                  </a:cubicBezTo>
                  <a:cubicBezTo>
                    <a:pt x="153" y="3483"/>
                    <a:pt x="460" y="3789"/>
                    <a:pt x="766" y="3942"/>
                  </a:cubicBezTo>
                  <a:lnTo>
                    <a:pt x="2449" y="3942"/>
                  </a:lnTo>
                  <a:lnTo>
                    <a:pt x="12246" y="2258"/>
                  </a:lnTo>
                  <a:cubicBezTo>
                    <a:pt x="12552" y="2258"/>
                    <a:pt x="12705" y="2105"/>
                    <a:pt x="13011" y="2105"/>
                  </a:cubicBezTo>
                  <a:cubicBezTo>
                    <a:pt x="13470" y="1799"/>
                    <a:pt x="13776" y="1340"/>
                    <a:pt x="13623" y="727"/>
                  </a:cubicBezTo>
                  <a:cubicBezTo>
                    <a:pt x="13470" y="421"/>
                    <a:pt x="13164" y="115"/>
                    <a:pt x="12858" y="115"/>
                  </a:cubicBezTo>
                  <a:cubicBezTo>
                    <a:pt x="12552" y="39"/>
                    <a:pt x="12284" y="0"/>
                    <a:pt x="1201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3"/>
            <p:cNvSpPr/>
            <p:nvPr/>
          </p:nvSpPr>
          <p:spPr>
            <a:xfrm>
              <a:off x="3209175" y="2082575"/>
              <a:ext cx="332950" cy="110050"/>
            </a:xfrm>
            <a:custGeom>
              <a:avLst/>
              <a:gdLst/>
              <a:ahLst/>
              <a:cxnLst/>
              <a:rect l="l" t="t" r="r" b="b"/>
              <a:pathLst>
                <a:path w="13318" h="4402" extrusionOk="0">
                  <a:moveTo>
                    <a:pt x="11481" y="1"/>
                  </a:moveTo>
                  <a:cubicBezTo>
                    <a:pt x="8267" y="307"/>
                    <a:pt x="4899" y="919"/>
                    <a:pt x="1685" y="1991"/>
                  </a:cubicBezTo>
                  <a:cubicBezTo>
                    <a:pt x="1379" y="2144"/>
                    <a:pt x="1072" y="2297"/>
                    <a:pt x="766" y="2450"/>
                  </a:cubicBezTo>
                  <a:cubicBezTo>
                    <a:pt x="154" y="2756"/>
                    <a:pt x="1" y="3215"/>
                    <a:pt x="154" y="3827"/>
                  </a:cubicBezTo>
                  <a:cubicBezTo>
                    <a:pt x="307" y="4134"/>
                    <a:pt x="766" y="4287"/>
                    <a:pt x="1072" y="4287"/>
                  </a:cubicBezTo>
                  <a:cubicBezTo>
                    <a:pt x="1225" y="4363"/>
                    <a:pt x="1379" y="4401"/>
                    <a:pt x="1532" y="4401"/>
                  </a:cubicBezTo>
                  <a:cubicBezTo>
                    <a:pt x="1685" y="4401"/>
                    <a:pt x="1838" y="4363"/>
                    <a:pt x="1991" y="4287"/>
                  </a:cubicBezTo>
                  <a:cubicBezTo>
                    <a:pt x="4899" y="3368"/>
                    <a:pt x="8114" y="2756"/>
                    <a:pt x="11328" y="2297"/>
                  </a:cubicBezTo>
                  <a:cubicBezTo>
                    <a:pt x="11787" y="2297"/>
                    <a:pt x="12246" y="1991"/>
                    <a:pt x="12706" y="1684"/>
                  </a:cubicBezTo>
                  <a:cubicBezTo>
                    <a:pt x="13165" y="1531"/>
                    <a:pt x="13318" y="1072"/>
                    <a:pt x="13165" y="766"/>
                  </a:cubicBezTo>
                  <a:cubicBezTo>
                    <a:pt x="13012" y="613"/>
                    <a:pt x="12859" y="307"/>
                    <a:pt x="12706" y="307"/>
                  </a:cubicBezTo>
                  <a:cubicBezTo>
                    <a:pt x="12246" y="1"/>
                    <a:pt x="11940" y="1"/>
                    <a:pt x="11481"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3"/>
            <p:cNvSpPr/>
            <p:nvPr/>
          </p:nvSpPr>
          <p:spPr>
            <a:xfrm>
              <a:off x="2547175" y="1826200"/>
              <a:ext cx="321450" cy="122475"/>
            </a:xfrm>
            <a:custGeom>
              <a:avLst/>
              <a:gdLst/>
              <a:ahLst/>
              <a:cxnLst/>
              <a:rect l="l" t="t" r="r" b="b"/>
              <a:pathLst>
                <a:path w="12858" h="4899" extrusionOk="0">
                  <a:moveTo>
                    <a:pt x="10868" y="0"/>
                  </a:moveTo>
                  <a:cubicBezTo>
                    <a:pt x="7960" y="766"/>
                    <a:pt x="5052" y="1684"/>
                    <a:pt x="2296" y="2296"/>
                  </a:cubicBezTo>
                  <a:cubicBezTo>
                    <a:pt x="1684" y="2602"/>
                    <a:pt x="1378" y="2602"/>
                    <a:pt x="919" y="2908"/>
                  </a:cubicBezTo>
                  <a:cubicBezTo>
                    <a:pt x="460" y="3215"/>
                    <a:pt x="0" y="3521"/>
                    <a:pt x="306" y="4133"/>
                  </a:cubicBezTo>
                  <a:cubicBezTo>
                    <a:pt x="460" y="4592"/>
                    <a:pt x="919" y="4898"/>
                    <a:pt x="1531" y="4898"/>
                  </a:cubicBezTo>
                  <a:cubicBezTo>
                    <a:pt x="1837" y="4898"/>
                    <a:pt x="2296" y="4898"/>
                    <a:pt x="2756" y="4745"/>
                  </a:cubicBezTo>
                  <a:cubicBezTo>
                    <a:pt x="5205" y="3980"/>
                    <a:pt x="7501" y="3368"/>
                    <a:pt x="9950" y="2602"/>
                  </a:cubicBezTo>
                  <a:cubicBezTo>
                    <a:pt x="10868" y="2449"/>
                    <a:pt x="11633" y="1990"/>
                    <a:pt x="12552" y="1531"/>
                  </a:cubicBezTo>
                  <a:cubicBezTo>
                    <a:pt x="12858" y="1225"/>
                    <a:pt x="12858" y="766"/>
                    <a:pt x="12705" y="459"/>
                  </a:cubicBezTo>
                  <a:cubicBezTo>
                    <a:pt x="12552" y="306"/>
                    <a:pt x="12399" y="153"/>
                    <a:pt x="1209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3"/>
            <p:cNvSpPr/>
            <p:nvPr/>
          </p:nvSpPr>
          <p:spPr>
            <a:xfrm>
              <a:off x="2845650" y="2683375"/>
              <a:ext cx="317650" cy="118650"/>
            </a:xfrm>
            <a:custGeom>
              <a:avLst/>
              <a:gdLst/>
              <a:ahLst/>
              <a:cxnLst/>
              <a:rect l="l" t="t" r="r" b="b"/>
              <a:pathLst>
                <a:path w="12706" h="4746" extrusionOk="0">
                  <a:moveTo>
                    <a:pt x="11481" y="0"/>
                  </a:moveTo>
                  <a:cubicBezTo>
                    <a:pt x="7654" y="460"/>
                    <a:pt x="3980" y="1531"/>
                    <a:pt x="460" y="2909"/>
                  </a:cubicBezTo>
                  <a:cubicBezTo>
                    <a:pt x="307" y="3062"/>
                    <a:pt x="154" y="3062"/>
                    <a:pt x="154" y="3215"/>
                  </a:cubicBezTo>
                  <a:cubicBezTo>
                    <a:pt x="1" y="3521"/>
                    <a:pt x="1" y="3674"/>
                    <a:pt x="1" y="3980"/>
                  </a:cubicBezTo>
                  <a:cubicBezTo>
                    <a:pt x="1" y="4133"/>
                    <a:pt x="154" y="4439"/>
                    <a:pt x="460" y="4592"/>
                  </a:cubicBezTo>
                  <a:cubicBezTo>
                    <a:pt x="766" y="4746"/>
                    <a:pt x="1225" y="4746"/>
                    <a:pt x="1531" y="4746"/>
                  </a:cubicBezTo>
                  <a:cubicBezTo>
                    <a:pt x="4746" y="3827"/>
                    <a:pt x="7960" y="3062"/>
                    <a:pt x="10409" y="2296"/>
                  </a:cubicBezTo>
                  <a:cubicBezTo>
                    <a:pt x="11328" y="1990"/>
                    <a:pt x="11174" y="1990"/>
                    <a:pt x="11787" y="1837"/>
                  </a:cubicBezTo>
                  <a:cubicBezTo>
                    <a:pt x="12399" y="1531"/>
                    <a:pt x="12705" y="1072"/>
                    <a:pt x="12399" y="460"/>
                  </a:cubicBezTo>
                  <a:cubicBezTo>
                    <a:pt x="12093" y="153"/>
                    <a:pt x="11787" y="0"/>
                    <a:pt x="1148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3"/>
            <p:cNvSpPr/>
            <p:nvPr/>
          </p:nvSpPr>
          <p:spPr>
            <a:xfrm>
              <a:off x="4869975" y="4022725"/>
              <a:ext cx="283200" cy="80375"/>
            </a:xfrm>
            <a:custGeom>
              <a:avLst/>
              <a:gdLst/>
              <a:ahLst/>
              <a:cxnLst/>
              <a:rect l="l" t="t" r="r" b="b"/>
              <a:pathLst>
                <a:path w="11328" h="3215" extrusionOk="0">
                  <a:moveTo>
                    <a:pt x="9031" y="0"/>
                  </a:moveTo>
                  <a:cubicBezTo>
                    <a:pt x="6582" y="306"/>
                    <a:pt x="3980" y="766"/>
                    <a:pt x="1531" y="1072"/>
                  </a:cubicBezTo>
                  <a:cubicBezTo>
                    <a:pt x="1225" y="1072"/>
                    <a:pt x="765" y="1225"/>
                    <a:pt x="459" y="1378"/>
                  </a:cubicBezTo>
                  <a:cubicBezTo>
                    <a:pt x="306" y="1684"/>
                    <a:pt x="0" y="1684"/>
                    <a:pt x="153" y="1990"/>
                  </a:cubicBezTo>
                  <a:cubicBezTo>
                    <a:pt x="153" y="2449"/>
                    <a:pt x="306" y="3062"/>
                    <a:pt x="612" y="3062"/>
                  </a:cubicBezTo>
                  <a:cubicBezTo>
                    <a:pt x="1225" y="3215"/>
                    <a:pt x="1837" y="3215"/>
                    <a:pt x="2449" y="3215"/>
                  </a:cubicBezTo>
                  <a:cubicBezTo>
                    <a:pt x="4439" y="3062"/>
                    <a:pt x="6582" y="2755"/>
                    <a:pt x="8419" y="2449"/>
                  </a:cubicBezTo>
                  <a:cubicBezTo>
                    <a:pt x="9184" y="2449"/>
                    <a:pt x="9949" y="2296"/>
                    <a:pt x="10715" y="1990"/>
                  </a:cubicBezTo>
                  <a:cubicBezTo>
                    <a:pt x="11021" y="1990"/>
                    <a:pt x="11174" y="1378"/>
                    <a:pt x="11174" y="1072"/>
                  </a:cubicBezTo>
                  <a:cubicBezTo>
                    <a:pt x="11327" y="612"/>
                    <a:pt x="11021" y="306"/>
                    <a:pt x="10562" y="153"/>
                  </a:cubicBezTo>
                  <a:cubicBezTo>
                    <a:pt x="10103" y="0"/>
                    <a:pt x="9490" y="0"/>
                    <a:pt x="9031"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3"/>
            <p:cNvSpPr/>
            <p:nvPr/>
          </p:nvSpPr>
          <p:spPr>
            <a:xfrm>
              <a:off x="4422250" y="4121475"/>
              <a:ext cx="275550" cy="97750"/>
            </a:xfrm>
            <a:custGeom>
              <a:avLst/>
              <a:gdLst/>
              <a:ahLst/>
              <a:cxnLst/>
              <a:rect l="l" t="t" r="r" b="b"/>
              <a:pathLst>
                <a:path w="11022" h="3910" extrusionOk="0">
                  <a:moveTo>
                    <a:pt x="10183" y="0"/>
                  </a:moveTo>
                  <a:cubicBezTo>
                    <a:pt x="10108" y="0"/>
                    <a:pt x="10030" y="10"/>
                    <a:pt x="9950" y="30"/>
                  </a:cubicBezTo>
                  <a:cubicBezTo>
                    <a:pt x="7041" y="489"/>
                    <a:pt x="4286" y="1101"/>
                    <a:pt x="1837" y="1561"/>
                  </a:cubicBezTo>
                  <a:lnTo>
                    <a:pt x="1072" y="1867"/>
                  </a:lnTo>
                  <a:cubicBezTo>
                    <a:pt x="613" y="2173"/>
                    <a:pt x="0" y="2173"/>
                    <a:pt x="153" y="3091"/>
                  </a:cubicBezTo>
                  <a:cubicBezTo>
                    <a:pt x="272" y="3685"/>
                    <a:pt x="759" y="3910"/>
                    <a:pt x="1257" y="3910"/>
                  </a:cubicBezTo>
                  <a:cubicBezTo>
                    <a:pt x="1401" y="3910"/>
                    <a:pt x="1546" y="3891"/>
                    <a:pt x="1684" y="3857"/>
                  </a:cubicBezTo>
                  <a:cubicBezTo>
                    <a:pt x="4286" y="3397"/>
                    <a:pt x="6888" y="2938"/>
                    <a:pt x="9490" y="2326"/>
                  </a:cubicBezTo>
                  <a:cubicBezTo>
                    <a:pt x="9797" y="2326"/>
                    <a:pt x="10256" y="2173"/>
                    <a:pt x="10562" y="1867"/>
                  </a:cubicBezTo>
                  <a:cubicBezTo>
                    <a:pt x="10868" y="1714"/>
                    <a:pt x="11021" y="1255"/>
                    <a:pt x="11021" y="948"/>
                  </a:cubicBezTo>
                  <a:cubicBezTo>
                    <a:pt x="11021" y="417"/>
                    <a:pt x="10675" y="0"/>
                    <a:pt x="10183"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3"/>
            <p:cNvSpPr/>
            <p:nvPr/>
          </p:nvSpPr>
          <p:spPr>
            <a:xfrm>
              <a:off x="4713075" y="3043075"/>
              <a:ext cx="244925" cy="81150"/>
            </a:xfrm>
            <a:custGeom>
              <a:avLst/>
              <a:gdLst/>
              <a:ahLst/>
              <a:cxnLst/>
              <a:rect l="l" t="t" r="r" b="b"/>
              <a:pathLst>
                <a:path w="9797" h="3246" extrusionOk="0">
                  <a:moveTo>
                    <a:pt x="8725" y="1"/>
                  </a:moveTo>
                  <a:cubicBezTo>
                    <a:pt x="5970" y="1"/>
                    <a:pt x="3215" y="460"/>
                    <a:pt x="613" y="1378"/>
                  </a:cubicBezTo>
                  <a:cubicBezTo>
                    <a:pt x="153" y="1531"/>
                    <a:pt x="0" y="1991"/>
                    <a:pt x="0" y="2450"/>
                  </a:cubicBezTo>
                  <a:cubicBezTo>
                    <a:pt x="133" y="2848"/>
                    <a:pt x="495" y="3245"/>
                    <a:pt x="888" y="3245"/>
                  </a:cubicBezTo>
                  <a:cubicBezTo>
                    <a:pt x="949" y="3245"/>
                    <a:pt x="1010" y="3236"/>
                    <a:pt x="1072" y="3215"/>
                  </a:cubicBezTo>
                  <a:cubicBezTo>
                    <a:pt x="3674" y="2909"/>
                    <a:pt x="5970" y="2450"/>
                    <a:pt x="7960" y="2144"/>
                  </a:cubicBezTo>
                  <a:lnTo>
                    <a:pt x="8878" y="1838"/>
                  </a:lnTo>
                  <a:cubicBezTo>
                    <a:pt x="9337" y="1531"/>
                    <a:pt x="9797" y="1225"/>
                    <a:pt x="9491" y="613"/>
                  </a:cubicBezTo>
                  <a:cubicBezTo>
                    <a:pt x="9337" y="307"/>
                    <a:pt x="9031" y="1"/>
                    <a:pt x="872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3"/>
            <p:cNvSpPr/>
            <p:nvPr/>
          </p:nvSpPr>
          <p:spPr>
            <a:xfrm>
              <a:off x="5095750" y="4106900"/>
              <a:ext cx="202825" cy="85200"/>
            </a:xfrm>
            <a:custGeom>
              <a:avLst/>
              <a:gdLst/>
              <a:ahLst/>
              <a:cxnLst/>
              <a:rect l="l" t="t" r="r" b="b"/>
              <a:pathLst>
                <a:path w="8113" h="3408" extrusionOk="0">
                  <a:moveTo>
                    <a:pt x="6735" y="1"/>
                  </a:moveTo>
                  <a:cubicBezTo>
                    <a:pt x="4898" y="1"/>
                    <a:pt x="3215" y="460"/>
                    <a:pt x="1531" y="1072"/>
                  </a:cubicBezTo>
                  <a:lnTo>
                    <a:pt x="612" y="1531"/>
                  </a:lnTo>
                  <a:cubicBezTo>
                    <a:pt x="153" y="1684"/>
                    <a:pt x="0" y="2297"/>
                    <a:pt x="153" y="2756"/>
                  </a:cubicBezTo>
                  <a:cubicBezTo>
                    <a:pt x="279" y="3134"/>
                    <a:pt x="716" y="3408"/>
                    <a:pt x="1123" y="3408"/>
                  </a:cubicBezTo>
                  <a:cubicBezTo>
                    <a:pt x="1210" y="3408"/>
                    <a:pt x="1296" y="3395"/>
                    <a:pt x="1378" y="3368"/>
                  </a:cubicBezTo>
                  <a:cubicBezTo>
                    <a:pt x="3368" y="2909"/>
                    <a:pt x="5204" y="2603"/>
                    <a:pt x="7194" y="1991"/>
                  </a:cubicBezTo>
                  <a:cubicBezTo>
                    <a:pt x="7653" y="1991"/>
                    <a:pt x="8113" y="1378"/>
                    <a:pt x="7960" y="919"/>
                  </a:cubicBezTo>
                  <a:cubicBezTo>
                    <a:pt x="7807" y="307"/>
                    <a:pt x="7347" y="1"/>
                    <a:pt x="6735"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3"/>
            <p:cNvSpPr/>
            <p:nvPr/>
          </p:nvSpPr>
          <p:spPr>
            <a:xfrm>
              <a:off x="2007600" y="1364125"/>
              <a:ext cx="857200" cy="3379550"/>
            </a:xfrm>
            <a:custGeom>
              <a:avLst/>
              <a:gdLst/>
              <a:ahLst/>
              <a:cxnLst/>
              <a:rect l="l" t="t" r="r" b="b"/>
              <a:pathLst>
                <a:path w="34288" h="135182" extrusionOk="0">
                  <a:moveTo>
                    <a:pt x="996" y="0"/>
                  </a:moveTo>
                  <a:cubicBezTo>
                    <a:pt x="881" y="0"/>
                    <a:pt x="766" y="39"/>
                    <a:pt x="613" y="115"/>
                  </a:cubicBezTo>
                  <a:cubicBezTo>
                    <a:pt x="460" y="115"/>
                    <a:pt x="154" y="268"/>
                    <a:pt x="154" y="574"/>
                  </a:cubicBezTo>
                  <a:cubicBezTo>
                    <a:pt x="1" y="1799"/>
                    <a:pt x="154" y="3176"/>
                    <a:pt x="613" y="4401"/>
                  </a:cubicBezTo>
                  <a:cubicBezTo>
                    <a:pt x="1378" y="7309"/>
                    <a:pt x="2144" y="10218"/>
                    <a:pt x="2909" y="13279"/>
                  </a:cubicBezTo>
                  <a:cubicBezTo>
                    <a:pt x="4593" y="20473"/>
                    <a:pt x="6124" y="27820"/>
                    <a:pt x="8113" y="35015"/>
                  </a:cubicBezTo>
                  <a:cubicBezTo>
                    <a:pt x="10409" y="42974"/>
                    <a:pt x="12399" y="50934"/>
                    <a:pt x="14236" y="58893"/>
                  </a:cubicBezTo>
                  <a:cubicBezTo>
                    <a:pt x="15614" y="64097"/>
                    <a:pt x="16226" y="69455"/>
                    <a:pt x="17757" y="74506"/>
                  </a:cubicBezTo>
                  <a:cubicBezTo>
                    <a:pt x="20818" y="85986"/>
                    <a:pt x="23267" y="97772"/>
                    <a:pt x="25716" y="109559"/>
                  </a:cubicBezTo>
                  <a:cubicBezTo>
                    <a:pt x="27247" y="117365"/>
                    <a:pt x="29390" y="125018"/>
                    <a:pt x="31686" y="132978"/>
                  </a:cubicBezTo>
                  <a:cubicBezTo>
                    <a:pt x="31992" y="133590"/>
                    <a:pt x="32451" y="134203"/>
                    <a:pt x="32757" y="134815"/>
                  </a:cubicBezTo>
                  <a:cubicBezTo>
                    <a:pt x="32926" y="135068"/>
                    <a:pt x="33141" y="135181"/>
                    <a:pt x="33351" y="135181"/>
                  </a:cubicBezTo>
                  <a:cubicBezTo>
                    <a:pt x="33523" y="135181"/>
                    <a:pt x="33691" y="135106"/>
                    <a:pt x="33829" y="134968"/>
                  </a:cubicBezTo>
                  <a:cubicBezTo>
                    <a:pt x="33982" y="134815"/>
                    <a:pt x="34288" y="134509"/>
                    <a:pt x="34288" y="134356"/>
                  </a:cubicBezTo>
                  <a:cubicBezTo>
                    <a:pt x="33982" y="132825"/>
                    <a:pt x="33676" y="131294"/>
                    <a:pt x="33216" y="129764"/>
                  </a:cubicBezTo>
                  <a:cubicBezTo>
                    <a:pt x="30920" y="122110"/>
                    <a:pt x="29084" y="114610"/>
                    <a:pt x="27553" y="106956"/>
                  </a:cubicBezTo>
                  <a:cubicBezTo>
                    <a:pt x="25869" y="98844"/>
                    <a:pt x="24032" y="90884"/>
                    <a:pt x="22043" y="82772"/>
                  </a:cubicBezTo>
                  <a:cubicBezTo>
                    <a:pt x="20512" y="75731"/>
                    <a:pt x="18522" y="68843"/>
                    <a:pt x="17144" y="61801"/>
                  </a:cubicBezTo>
                  <a:cubicBezTo>
                    <a:pt x="15920" y="55373"/>
                    <a:pt x="14389" y="49097"/>
                    <a:pt x="12552" y="42821"/>
                  </a:cubicBezTo>
                  <a:cubicBezTo>
                    <a:pt x="10103" y="33637"/>
                    <a:pt x="7501" y="24606"/>
                    <a:pt x="5664" y="15422"/>
                  </a:cubicBezTo>
                  <a:cubicBezTo>
                    <a:pt x="4899" y="10830"/>
                    <a:pt x="3674" y="6544"/>
                    <a:pt x="2450" y="2258"/>
                  </a:cubicBezTo>
                  <a:cubicBezTo>
                    <a:pt x="2297" y="1493"/>
                    <a:pt x="1838" y="727"/>
                    <a:pt x="1378" y="115"/>
                  </a:cubicBezTo>
                  <a:cubicBezTo>
                    <a:pt x="1225" y="39"/>
                    <a:pt x="1111" y="0"/>
                    <a:pt x="996"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3"/>
            <p:cNvSpPr/>
            <p:nvPr/>
          </p:nvSpPr>
          <p:spPr>
            <a:xfrm>
              <a:off x="2179800" y="2591375"/>
              <a:ext cx="111000" cy="222125"/>
            </a:xfrm>
            <a:custGeom>
              <a:avLst/>
              <a:gdLst/>
              <a:ahLst/>
              <a:cxnLst/>
              <a:rect l="l" t="t" r="r" b="b"/>
              <a:pathLst>
                <a:path w="4440" h="8885" extrusionOk="0">
                  <a:moveTo>
                    <a:pt x="976" y="1"/>
                  </a:moveTo>
                  <a:cubicBezTo>
                    <a:pt x="849" y="1"/>
                    <a:pt x="722" y="51"/>
                    <a:pt x="613" y="160"/>
                  </a:cubicBezTo>
                  <a:cubicBezTo>
                    <a:pt x="307" y="313"/>
                    <a:pt x="1" y="772"/>
                    <a:pt x="1" y="1078"/>
                  </a:cubicBezTo>
                  <a:cubicBezTo>
                    <a:pt x="307" y="3680"/>
                    <a:pt x="1225" y="6129"/>
                    <a:pt x="2450" y="8426"/>
                  </a:cubicBezTo>
                  <a:cubicBezTo>
                    <a:pt x="2603" y="8732"/>
                    <a:pt x="3062" y="8885"/>
                    <a:pt x="3521" y="8885"/>
                  </a:cubicBezTo>
                  <a:cubicBezTo>
                    <a:pt x="3981" y="8732"/>
                    <a:pt x="4440" y="8272"/>
                    <a:pt x="4287" y="7813"/>
                  </a:cubicBezTo>
                  <a:cubicBezTo>
                    <a:pt x="3981" y="6436"/>
                    <a:pt x="3521" y="5211"/>
                    <a:pt x="3215" y="4293"/>
                  </a:cubicBezTo>
                  <a:cubicBezTo>
                    <a:pt x="2603" y="2762"/>
                    <a:pt x="2144" y="1537"/>
                    <a:pt x="1532" y="466"/>
                  </a:cubicBezTo>
                  <a:cubicBezTo>
                    <a:pt x="1433" y="169"/>
                    <a:pt x="1206" y="1"/>
                    <a:pt x="976"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3"/>
            <p:cNvSpPr/>
            <p:nvPr/>
          </p:nvSpPr>
          <p:spPr>
            <a:xfrm>
              <a:off x="2336700" y="3190950"/>
              <a:ext cx="84225" cy="212875"/>
            </a:xfrm>
            <a:custGeom>
              <a:avLst/>
              <a:gdLst/>
              <a:ahLst/>
              <a:cxnLst/>
              <a:rect l="l" t="t" r="r" b="b"/>
              <a:pathLst>
                <a:path w="3369" h="8515" extrusionOk="0">
                  <a:moveTo>
                    <a:pt x="1194" y="0"/>
                  </a:moveTo>
                  <a:cubicBezTo>
                    <a:pt x="1055" y="0"/>
                    <a:pt x="910" y="19"/>
                    <a:pt x="766" y="55"/>
                  </a:cubicBezTo>
                  <a:cubicBezTo>
                    <a:pt x="307" y="209"/>
                    <a:pt x="1" y="668"/>
                    <a:pt x="154" y="1280"/>
                  </a:cubicBezTo>
                  <a:cubicBezTo>
                    <a:pt x="460" y="3423"/>
                    <a:pt x="919" y="5260"/>
                    <a:pt x="1225" y="7250"/>
                  </a:cubicBezTo>
                  <a:cubicBezTo>
                    <a:pt x="1378" y="7556"/>
                    <a:pt x="1531" y="7862"/>
                    <a:pt x="1837" y="8015"/>
                  </a:cubicBezTo>
                  <a:cubicBezTo>
                    <a:pt x="1962" y="8265"/>
                    <a:pt x="2189" y="8515"/>
                    <a:pt x="2519" y="8515"/>
                  </a:cubicBezTo>
                  <a:cubicBezTo>
                    <a:pt x="2592" y="8515"/>
                    <a:pt x="2672" y="8502"/>
                    <a:pt x="2756" y="8474"/>
                  </a:cubicBezTo>
                  <a:cubicBezTo>
                    <a:pt x="3062" y="8321"/>
                    <a:pt x="3368" y="8015"/>
                    <a:pt x="3368" y="7556"/>
                  </a:cubicBezTo>
                  <a:cubicBezTo>
                    <a:pt x="3368" y="5260"/>
                    <a:pt x="2909" y="2964"/>
                    <a:pt x="2144" y="668"/>
                  </a:cubicBezTo>
                  <a:cubicBezTo>
                    <a:pt x="2027" y="200"/>
                    <a:pt x="1642" y="0"/>
                    <a:pt x="1194" y="0"/>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a:off x="2805200" y="1132575"/>
              <a:ext cx="71100" cy="115800"/>
            </a:xfrm>
            <a:custGeom>
              <a:avLst/>
              <a:gdLst/>
              <a:ahLst/>
              <a:cxnLst/>
              <a:rect l="l" t="t" r="r" b="b"/>
              <a:pathLst>
                <a:path w="2844" h="4632" extrusionOk="0">
                  <a:moveTo>
                    <a:pt x="788" y="1"/>
                  </a:moveTo>
                  <a:cubicBezTo>
                    <a:pt x="68" y="1"/>
                    <a:pt x="0" y="1461"/>
                    <a:pt x="700" y="3560"/>
                  </a:cubicBezTo>
                  <a:cubicBezTo>
                    <a:pt x="853" y="3714"/>
                    <a:pt x="1006" y="4020"/>
                    <a:pt x="1312" y="4326"/>
                  </a:cubicBezTo>
                  <a:cubicBezTo>
                    <a:pt x="1465" y="4479"/>
                    <a:pt x="1772" y="4632"/>
                    <a:pt x="1925" y="4632"/>
                  </a:cubicBezTo>
                  <a:cubicBezTo>
                    <a:pt x="2384" y="4632"/>
                    <a:pt x="2690" y="4173"/>
                    <a:pt x="2843" y="3867"/>
                  </a:cubicBezTo>
                  <a:cubicBezTo>
                    <a:pt x="2843" y="3407"/>
                    <a:pt x="2843" y="3101"/>
                    <a:pt x="2843" y="2642"/>
                  </a:cubicBezTo>
                  <a:cubicBezTo>
                    <a:pt x="2384" y="1571"/>
                    <a:pt x="2537" y="193"/>
                    <a:pt x="1006" y="40"/>
                  </a:cubicBezTo>
                  <a:cubicBezTo>
                    <a:pt x="928" y="14"/>
                    <a:pt x="855" y="1"/>
                    <a:pt x="788" y="1"/>
                  </a:cubicBezTo>
                  <a:close/>
                </a:path>
              </a:pathLst>
            </a:custGeom>
            <a:solidFill>
              <a:srgbClr val="A67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مستطيل: زوايا مستديرة 5">
            <a:extLst>
              <a:ext uri="{FF2B5EF4-FFF2-40B4-BE49-F238E27FC236}">
                <a16:creationId xmlns:a16="http://schemas.microsoft.com/office/drawing/2014/main" id="{32842693-1599-4886-9621-AFA7AA87B08C}"/>
              </a:ext>
            </a:extLst>
          </p:cNvPr>
          <p:cNvSpPr/>
          <p:nvPr/>
        </p:nvSpPr>
        <p:spPr>
          <a:xfrm>
            <a:off x="4772790" y="1245026"/>
            <a:ext cx="1295399" cy="397583"/>
          </a:xfrm>
          <a:prstGeom prst="roundRect">
            <a:avLst/>
          </a:prstGeom>
          <a:noFill/>
          <a:ln>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3600" dirty="0">
                <a:solidFill>
                  <a:schemeClr val="bg2">
                    <a:lumMod val="75000"/>
                  </a:schemeClr>
                </a:solidFill>
              </a:rPr>
              <a:t>الاهمية</a:t>
            </a:r>
            <a:r>
              <a:rPr lang="ar-SA" dirty="0"/>
              <a:t> </a:t>
            </a:r>
          </a:p>
        </p:txBody>
      </p:sp>
      <p:pic>
        <p:nvPicPr>
          <p:cNvPr id="42" name="صورة 41">
            <a:extLst>
              <a:ext uri="{FF2B5EF4-FFF2-40B4-BE49-F238E27FC236}">
                <a16:creationId xmlns:a16="http://schemas.microsoft.com/office/drawing/2014/main" id="{A057C78F-E5F5-466B-A009-070BEBBE553E}"/>
              </a:ext>
            </a:extLst>
          </p:cNvPr>
          <p:cNvPicPr>
            <a:picLocks noChangeAspect="1"/>
          </p:cNvPicPr>
          <p:nvPr/>
        </p:nvPicPr>
        <p:blipFill>
          <a:blip r:embed="rId3"/>
          <a:stretch>
            <a:fillRect/>
          </a:stretch>
        </p:blipFill>
        <p:spPr>
          <a:xfrm>
            <a:off x="1684" y="4829189"/>
            <a:ext cx="1042506" cy="377985"/>
          </a:xfrm>
          <a:prstGeom prst="rect">
            <a:avLst/>
          </a:prstGeom>
        </p:spPr>
      </p:pic>
      <p:sp>
        <p:nvSpPr>
          <p:cNvPr id="49" name="مربع نص 48">
            <a:extLst>
              <a:ext uri="{FF2B5EF4-FFF2-40B4-BE49-F238E27FC236}">
                <a16:creationId xmlns:a16="http://schemas.microsoft.com/office/drawing/2014/main" id="{D8BA4CE6-F9CB-4306-8394-F3CF17D2160C}"/>
              </a:ext>
            </a:extLst>
          </p:cNvPr>
          <p:cNvSpPr txBox="1"/>
          <p:nvPr/>
        </p:nvSpPr>
        <p:spPr>
          <a:xfrm>
            <a:off x="2247900" y="2293654"/>
            <a:ext cx="4648200" cy="307777"/>
          </a:xfrm>
          <a:prstGeom prst="rect">
            <a:avLst/>
          </a:prstGeom>
          <a:noFill/>
        </p:spPr>
        <p:txBody>
          <a:bodyPr wrap="square">
            <a:spAutoFit/>
          </a:bodyPr>
          <a:lstStyle/>
          <a:p>
            <a:r>
              <a:rPr lang="ar-SA" b="0" dirty="0">
                <a:effectLst/>
              </a:rPr>
              <a:t> </a:t>
            </a:r>
            <a:endParaRPr lang="ar-SA" dirty="0"/>
          </a:p>
        </p:txBody>
      </p:sp>
      <p:grpSp>
        <p:nvGrpSpPr>
          <p:cNvPr id="68" name="Google Shape;85;p13">
            <a:extLst>
              <a:ext uri="{FF2B5EF4-FFF2-40B4-BE49-F238E27FC236}">
                <a16:creationId xmlns:a16="http://schemas.microsoft.com/office/drawing/2014/main" id="{3CC5CD6B-D566-4871-A9A7-CB6E7C4A7084}"/>
              </a:ext>
            </a:extLst>
          </p:cNvPr>
          <p:cNvGrpSpPr/>
          <p:nvPr/>
        </p:nvGrpSpPr>
        <p:grpSpPr>
          <a:xfrm>
            <a:off x="6023948" y="-4413441"/>
            <a:ext cx="773585" cy="6444271"/>
            <a:chOff x="822635" y="-372083"/>
            <a:chExt cx="773585" cy="6444271"/>
          </a:xfrm>
        </p:grpSpPr>
        <p:sp>
          <p:nvSpPr>
            <p:cNvPr id="69" name="Google Shape;86;p13">
              <a:extLst>
                <a:ext uri="{FF2B5EF4-FFF2-40B4-BE49-F238E27FC236}">
                  <a16:creationId xmlns:a16="http://schemas.microsoft.com/office/drawing/2014/main" id="{B7C55CA6-89D3-4568-811A-41A61812BBC5}"/>
                </a:ext>
              </a:extLst>
            </p:cNvPr>
            <p:cNvSpPr/>
            <p:nvPr/>
          </p:nvSpPr>
          <p:spPr>
            <a:xfrm rot="10800000" flipH="1">
              <a:off x="822635" y="4894848"/>
              <a:ext cx="773585" cy="1177340"/>
            </a:xfrm>
            <a:custGeom>
              <a:avLst/>
              <a:gdLst/>
              <a:ahLst/>
              <a:cxnLst/>
              <a:rect l="l" t="t" r="r" b="b"/>
              <a:pathLst>
                <a:path w="1002679" h="1526004" extrusionOk="0">
                  <a:moveTo>
                    <a:pt x="719752" y="1308313"/>
                  </a:moveTo>
                  <a:lnTo>
                    <a:pt x="282927" y="1308313"/>
                  </a:lnTo>
                  <a:cubicBezTo>
                    <a:pt x="265988" y="1308313"/>
                    <a:pt x="252652" y="1294977"/>
                    <a:pt x="252652" y="1278398"/>
                  </a:cubicBezTo>
                  <a:cubicBezTo>
                    <a:pt x="252652" y="1186852"/>
                    <a:pt x="233910" y="1105758"/>
                    <a:pt x="206879" y="1032233"/>
                  </a:cubicBezTo>
                  <a:cubicBezTo>
                    <a:pt x="179127" y="956906"/>
                    <a:pt x="142725" y="888788"/>
                    <a:pt x="108846" y="824994"/>
                  </a:cubicBezTo>
                  <a:cubicBezTo>
                    <a:pt x="51540" y="717590"/>
                    <a:pt x="0" y="621358"/>
                    <a:pt x="0" y="517198"/>
                  </a:cubicBezTo>
                  <a:lnTo>
                    <a:pt x="0" y="511431"/>
                  </a:lnTo>
                  <a:cubicBezTo>
                    <a:pt x="1442" y="351046"/>
                    <a:pt x="64875" y="223458"/>
                    <a:pt x="158944" y="135517"/>
                  </a:cubicBezTo>
                  <a:cubicBezTo>
                    <a:pt x="252652" y="47575"/>
                    <a:pt x="377356" y="0"/>
                    <a:pt x="502060" y="0"/>
                  </a:cubicBezTo>
                  <a:cubicBezTo>
                    <a:pt x="503142" y="0"/>
                    <a:pt x="504223" y="0"/>
                    <a:pt x="504944" y="360"/>
                  </a:cubicBezTo>
                  <a:lnTo>
                    <a:pt x="506746" y="360"/>
                  </a:lnTo>
                  <a:cubicBezTo>
                    <a:pt x="637938" y="1442"/>
                    <a:pt x="768769" y="55865"/>
                    <a:pt x="863198" y="154258"/>
                  </a:cubicBezTo>
                  <a:cubicBezTo>
                    <a:pt x="947535" y="242560"/>
                    <a:pt x="1002679" y="365463"/>
                    <a:pt x="1002679" y="517198"/>
                  </a:cubicBezTo>
                  <a:cubicBezTo>
                    <a:pt x="1002679" y="621358"/>
                    <a:pt x="951140" y="717590"/>
                    <a:pt x="894194" y="824994"/>
                  </a:cubicBezTo>
                  <a:cubicBezTo>
                    <a:pt x="826435" y="951860"/>
                    <a:pt x="750027" y="1094585"/>
                    <a:pt x="750027" y="1278398"/>
                  </a:cubicBezTo>
                  <a:cubicBezTo>
                    <a:pt x="750027" y="1294977"/>
                    <a:pt x="736692" y="1308313"/>
                    <a:pt x="719752" y="1308313"/>
                  </a:cubicBezTo>
                  <a:close/>
                  <a:moveTo>
                    <a:pt x="302029" y="1417158"/>
                  </a:moveTo>
                  <a:cubicBezTo>
                    <a:pt x="285450" y="1417158"/>
                    <a:pt x="271754" y="1403823"/>
                    <a:pt x="271754" y="1386883"/>
                  </a:cubicBezTo>
                  <a:cubicBezTo>
                    <a:pt x="271754" y="1370304"/>
                    <a:pt x="285450" y="1356608"/>
                    <a:pt x="302029" y="1356608"/>
                  </a:cubicBezTo>
                  <a:lnTo>
                    <a:pt x="700650" y="1356608"/>
                  </a:lnTo>
                  <a:cubicBezTo>
                    <a:pt x="717229" y="1356608"/>
                    <a:pt x="730925" y="1370304"/>
                    <a:pt x="730925" y="1386883"/>
                  </a:cubicBezTo>
                  <a:cubicBezTo>
                    <a:pt x="730925" y="1403823"/>
                    <a:pt x="717229" y="1417158"/>
                    <a:pt x="700650" y="1417158"/>
                  </a:cubicBezTo>
                  <a:lnTo>
                    <a:pt x="302029" y="1417158"/>
                  </a:lnTo>
                  <a:close/>
                  <a:moveTo>
                    <a:pt x="440790" y="813100"/>
                  </a:moveTo>
                  <a:lnTo>
                    <a:pt x="561890" y="813100"/>
                  </a:lnTo>
                  <a:lnTo>
                    <a:pt x="561890" y="770931"/>
                  </a:lnTo>
                  <a:cubicBezTo>
                    <a:pt x="561890" y="753992"/>
                    <a:pt x="575225" y="740656"/>
                    <a:pt x="591804" y="740656"/>
                  </a:cubicBezTo>
                  <a:cubicBezTo>
                    <a:pt x="608744" y="740656"/>
                    <a:pt x="622079" y="753992"/>
                    <a:pt x="622079" y="770931"/>
                  </a:cubicBezTo>
                  <a:lnTo>
                    <a:pt x="622079" y="1248123"/>
                  </a:lnTo>
                  <a:lnTo>
                    <a:pt x="690198" y="1248123"/>
                  </a:lnTo>
                  <a:cubicBezTo>
                    <a:pt x="697767" y="1064671"/>
                    <a:pt x="773454" y="923027"/>
                    <a:pt x="840852" y="796521"/>
                  </a:cubicBezTo>
                  <a:cubicBezTo>
                    <a:pt x="894194" y="696685"/>
                    <a:pt x="942490" y="606581"/>
                    <a:pt x="942490" y="517198"/>
                  </a:cubicBezTo>
                  <a:cubicBezTo>
                    <a:pt x="942490" y="382402"/>
                    <a:pt x="893833" y="273556"/>
                    <a:pt x="819588" y="196067"/>
                  </a:cubicBezTo>
                  <a:cubicBezTo>
                    <a:pt x="736692" y="109206"/>
                    <a:pt x="621719" y="61631"/>
                    <a:pt x="506025" y="60550"/>
                  </a:cubicBezTo>
                  <a:lnTo>
                    <a:pt x="502060" y="60550"/>
                  </a:lnTo>
                  <a:cubicBezTo>
                    <a:pt x="392494" y="60550"/>
                    <a:pt x="282567" y="102358"/>
                    <a:pt x="199671" y="179848"/>
                  </a:cubicBezTo>
                  <a:cubicBezTo>
                    <a:pt x="117135" y="256977"/>
                    <a:pt x="61631" y="369788"/>
                    <a:pt x="60190" y="511792"/>
                  </a:cubicBezTo>
                  <a:lnTo>
                    <a:pt x="60190" y="517198"/>
                  </a:lnTo>
                  <a:cubicBezTo>
                    <a:pt x="60190" y="606581"/>
                    <a:pt x="108485" y="696685"/>
                    <a:pt x="161827" y="796521"/>
                  </a:cubicBezTo>
                  <a:cubicBezTo>
                    <a:pt x="197148" y="862838"/>
                    <a:pt x="234631" y="933119"/>
                    <a:pt x="263465" y="1011329"/>
                  </a:cubicBezTo>
                  <a:cubicBezTo>
                    <a:pt x="289775" y="1083052"/>
                    <a:pt x="308877" y="1160902"/>
                    <a:pt x="312481" y="1248123"/>
                  </a:cubicBezTo>
                  <a:lnTo>
                    <a:pt x="380600" y="1248123"/>
                  </a:lnTo>
                  <a:lnTo>
                    <a:pt x="380600" y="770931"/>
                  </a:lnTo>
                  <a:cubicBezTo>
                    <a:pt x="380600" y="753992"/>
                    <a:pt x="393935" y="740656"/>
                    <a:pt x="410875" y="740656"/>
                  </a:cubicBezTo>
                  <a:cubicBezTo>
                    <a:pt x="427454" y="740656"/>
                    <a:pt x="440790" y="753992"/>
                    <a:pt x="440790" y="770931"/>
                  </a:cubicBezTo>
                  <a:lnTo>
                    <a:pt x="440790" y="813100"/>
                  </a:lnTo>
                  <a:close/>
                  <a:moveTo>
                    <a:pt x="561890" y="1248123"/>
                  </a:moveTo>
                  <a:lnTo>
                    <a:pt x="561890" y="873650"/>
                  </a:lnTo>
                  <a:lnTo>
                    <a:pt x="440790" y="873650"/>
                  </a:lnTo>
                  <a:lnTo>
                    <a:pt x="440790" y="1248123"/>
                  </a:lnTo>
                  <a:lnTo>
                    <a:pt x="561890" y="1248123"/>
                  </a:lnTo>
                  <a:close/>
                  <a:moveTo>
                    <a:pt x="337350" y="1526004"/>
                  </a:moveTo>
                  <a:cubicBezTo>
                    <a:pt x="320410" y="1526004"/>
                    <a:pt x="307075" y="1512308"/>
                    <a:pt x="307075" y="1495729"/>
                  </a:cubicBezTo>
                  <a:cubicBezTo>
                    <a:pt x="307075" y="1479150"/>
                    <a:pt x="320410" y="1465454"/>
                    <a:pt x="337350" y="1465454"/>
                  </a:cubicBezTo>
                  <a:lnTo>
                    <a:pt x="662085" y="1465454"/>
                  </a:lnTo>
                  <a:cubicBezTo>
                    <a:pt x="679025" y="1465454"/>
                    <a:pt x="692360" y="1479150"/>
                    <a:pt x="692360" y="1495729"/>
                  </a:cubicBezTo>
                  <a:cubicBezTo>
                    <a:pt x="692360" y="1512308"/>
                    <a:pt x="679025" y="1526004"/>
                    <a:pt x="662085" y="1526004"/>
                  </a:cubicBezTo>
                  <a:lnTo>
                    <a:pt x="337350" y="1526004"/>
                  </a:lnTo>
                  <a:close/>
                </a:path>
              </a:pathLst>
            </a:custGeom>
            <a:solidFill>
              <a:srgbClr val="000000"/>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Calibri"/>
                <a:cs typeface="Calibri"/>
                <a:sym typeface="Calibri"/>
              </a:endParaRPr>
            </a:p>
          </p:txBody>
        </p:sp>
        <p:cxnSp>
          <p:nvCxnSpPr>
            <p:cNvPr id="70" name="Google Shape;87;p13">
              <a:extLst>
                <a:ext uri="{FF2B5EF4-FFF2-40B4-BE49-F238E27FC236}">
                  <a16:creationId xmlns:a16="http://schemas.microsoft.com/office/drawing/2014/main" id="{F2C4316F-041F-46BB-8E4A-4ACD570DD45C}"/>
                </a:ext>
              </a:extLst>
            </p:cNvPr>
            <p:cNvCxnSpPr/>
            <p:nvPr/>
          </p:nvCxnSpPr>
          <p:spPr>
            <a:xfrm>
              <a:off x="1209427" y="-372083"/>
              <a:ext cx="0" cy="5658467"/>
            </a:xfrm>
            <a:prstGeom prst="straightConnector1">
              <a:avLst/>
            </a:prstGeom>
            <a:noFill/>
            <a:ln w="38100" cap="flat" cmpd="sng">
              <a:solidFill>
                <a:srgbClr val="000000"/>
              </a:solidFill>
              <a:prstDash val="solid"/>
              <a:miter lim="800000"/>
              <a:headEnd type="none" w="sm" len="sm"/>
              <a:tailEnd type="none" w="sm" len="sm"/>
            </a:ln>
          </p:spPr>
        </p:cxnSp>
      </p:grpSp>
      <p:grpSp>
        <p:nvGrpSpPr>
          <p:cNvPr id="12" name="مجموعة 11">
            <a:extLst>
              <a:ext uri="{FF2B5EF4-FFF2-40B4-BE49-F238E27FC236}">
                <a16:creationId xmlns:a16="http://schemas.microsoft.com/office/drawing/2014/main" id="{5E82633B-EA74-4502-A1F6-E40BFBB081DE}"/>
              </a:ext>
            </a:extLst>
          </p:cNvPr>
          <p:cNvGrpSpPr/>
          <p:nvPr/>
        </p:nvGrpSpPr>
        <p:grpSpPr>
          <a:xfrm>
            <a:off x="415238" y="1655417"/>
            <a:ext cx="5744624" cy="1127691"/>
            <a:chOff x="731393" y="2060843"/>
            <a:chExt cx="5744624" cy="1127691"/>
          </a:xfrm>
        </p:grpSpPr>
        <p:grpSp>
          <p:nvGrpSpPr>
            <p:cNvPr id="72" name="Google Shape;96;p13">
              <a:extLst>
                <a:ext uri="{FF2B5EF4-FFF2-40B4-BE49-F238E27FC236}">
                  <a16:creationId xmlns:a16="http://schemas.microsoft.com/office/drawing/2014/main" id="{5763B543-E6E8-4340-B519-DA917E9D4096}"/>
                </a:ext>
              </a:extLst>
            </p:cNvPr>
            <p:cNvGrpSpPr/>
            <p:nvPr/>
          </p:nvGrpSpPr>
          <p:grpSpPr>
            <a:xfrm>
              <a:off x="908396" y="2455789"/>
              <a:ext cx="5428016" cy="732745"/>
              <a:chOff x="2128356" y="4988604"/>
              <a:chExt cx="7357861" cy="1047320"/>
            </a:xfrm>
          </p:grpSpPr>
          <p:sp>
            <p:nvSpPr>
              <p:cNvPr id="74" name="Google Shape;98;p13">
                <a:extLst>
                  <a:ext uri="{FF2B5EF4-FFF2-40B4-BE49-F238E27FC236}">
                    <a16:creationId xmlns:a16="http://schemas.microsoft.com/office/drawing/2014/main" id="{68A43915-0950-43C3-8172-BF5E9E819C0E}"/>
                  </a:ext>
                </a:extLst>
              </p:cNvPr>
              <p:cNvSpPr txBox="1"/>
              <p:nvPr/>
            </p:nvSpPr>
            <p:spPr>
              <a:xfrm>
                <a:off x="2782731" y="5386389"/>
                <a:ext cx="6664643" cy="649535"/>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cxnSp>
            <p:nvCxnSpPr>
              <p:cNvPr id="75" name="Google Shape;99;p13">
                <a:extLst>
                  <a:ext uri="{FF2B5EF4-FFF2-40B4-BE49-F238E27FC236}">
                    <a16:creationId xmlns:a16="http://schemas.microsoft.com/office/drawing/2014/main" id="{3CFBAA3D-F7A0-4AE3-809C-73103048DC8C}"/>
                  </a:ext>
                </a:extLst>
              </p:cNvPr>
              <p:cNvCxnSpPr>
                <a:cxnSpLocks/>
              </p:cNvCxnSpPr>
              <p:nvPr/>
            </p:nvCxnSpPr>
            <p:spPr>
              <a:xfrm flipH="1" flipV="1">
                <a:off x="2128356" y="4988604"/>
                <a:ext cx="7357861" cy="29567"/>
              </a:xfrm>
              <a:prstGeom prst="straightConnector1">
                <a:avLst/>
              </a:prstGeom>
              <a:noFill/>
              <a:ln w="12700" cap="flat" cmpd="sng">
                <a:solidFill>
                  <a:srgbClr val="000000"/>
                </a:solidFill>
                <a:prstDash val="solid"/>
                <a:miter lim="800000"/>
                <a:headEnd type="none" w="sm" len="sm"/>
                <a:tailEnd type="none" w="sm" len="sm"/>
              </a:ln>
            </p:spPr>
          </p:cxnSp>
        </p:grpSp>
        <p:sp>
          <p:nvSpPr>
            <p:cNvPr id="11" name="مربع نص 10">
              <a:extLst>
                <a:ext uri="{FF2B5EF4-FFF2-40B4-BE49-F238E27FC236}">
                  <a16:creationId xmlns:a16="http://schemas.microsoft.com/office/drawing/2014/main" id="{DB9AB85D-EAEB-4190-96DA-273275A144F6}"/>
                </a:ext>
              </a:extLst>
            </p:cNvPr>
            <p:cNvSpPr txBox="1"/>
            <p:nvPr/>
          </p:nvSpPr>
          <p:spPr>
            <a:xfrm>
              <a:off x="731393" y="2060843"/>
              <a:ext cx="5744624" cy="400110"/>
            </a:xfrm>
            <a:prstGeom prst="rect">
              <a:avLst/>
            </a:prstGeom>
            <a:noFill/>
          </p:spPr>
          <p:txBody>
            <a:bodyPr wrap="square" rtlCol="1">
              <a:spAutoFit/>
            </a:bodyPr>
            <a:lstStyle/>
            <a:p>
              <a:pPr algn="ctr"/>
              <a:r>
                <a:rPr lang="ar-SA" sz="2000" b="1" dirty="0">
                  <a:solidFill>
                    <a:schemeClr val="accent1">
                      <a:lumMod val="50000"/>
                    </a:schemeClr>
                  </a:solidFill>
                </a:rPr>
                <a:t>تساعد الطرائق العلمية والتجارب المدروسة </a:t>
              </a:r>
              <a:r>
                <a:rPr lang="ar-SA" sz="2000" b="1" dirty="0" err="1">
                  <a:solidFill>
                    <a:schemeClr val="accent1">
                      <a:lumMod val="50000"/>
                    </a:schemeClr>
                  </a:solidFill>
                </a:rPr>
                <a:t>بعنايةعلى</a:t>
              </a:r>
              <a:r>
                <a:rPr lang="ar-SA" sz="2000" b="1" dirty="0">
                  <a:solidFill>
                    <a:schemeClr val="accent1">
                      <a:lumMod val="50000"/>
                    </a:schemeClr>
                  </a:solidFill>
                </a:rPr>
                <a:t> حل المشكلات</a:t>
              </a:r>
            </a:p>
          </p:txBody>
        </p:sp>
      </p:grpSp>
      <p:grpSp>
        <p:nvGrpSpPr>
          <p:cNvPr id="62" name="Google Shape;85;p13">
            <a:extLst>
              <a:ext uri="{FF2B5EF4-FFF2-40B4-BE49-F238E27FC236}">
                <a16:creationId xmlns:a16="http://schemas.microsoft.com/office/drawing/2014/main" id="{85C5CB5C-4749-4543-91B4-12E32F4E1318}"/>
              </a:ext>
            </a:extLst>
          </p:cNvPr>
          <p:cNvGrpSpPr/>
          <p:nvPr/>
        </p:nvGrpSpPr>
        <p:grpSpPr>
          <a:xfrm>
            <a:off x="6753292" y="-3034380"/>
            <a:ext cx="773585" cy="6444271"/>
            <a:chOff x="822635" y="-372083"/>
            <a:chExt cx="773585" cy="6444271"/>
          </a:xfrm>
        </p:grpSpPr>
        <p:sp>
          <p:nvSpPr>
            <p:cNvPr id="63" name="Google Shape;86;p13">
              <a:extLst>
                <a:ext uri="{FF2B5EF4-FFF2-40B4-BE49-F238E27FC236}">
                  <a16:creationId xmlns:a16="http://schemas.microsoft.com/office/drawing/2014/main" id="{53247DC2-2A10-4627-BE77-634B2177AA3C}"/>
                </a:ext>
              </a:extLst>
            </p:cNvPr>
            <p:cNvSpPr/>
            <p:nvPr/>
          </p:nvSpPr>
          <p:spPr>
            <a:xfrm rot="10800000" flipH="1">
              <a:off x="822635" y="4894848"/>
              <a:ext cx="773585" cy="1177340"/>
            </a:xfrm>
            <a:custGeom>
              <a:avLst/>
              <a:gdLst/>
              <a:ahLst/>
              <a:cxnLst/>
              <a:rect l="l" t="t" r="r" b="b"/>
              <a:pathLst>
                <a:path w="1002679" h="1526004" extrusionOk="0">
                  <a:moveTo>
                    <a:pt x="719752" y="1308313"/>
                  </a:moveTo>
                  <a:lnTo>
                    <a:pt x="282927" y="1308313"/>
                  </a:lnTo>
                  <a:cubicBezTo>
                    <a:pt x="265988" y="1308313"/>
                    <a:pt x="252652" y="1294977"/>
                    <a:pt x="252652" y="1278398"/>
                  </a:cubicBezTo>
                  <a:cubicBezTo>
                    <a:pt x="252652" y="1186852"/>
                    <a:pt x="233910" y="1105758"/>
                    <a:pt x="206879" y="1032233"/>
                  </a:cubicBezTo>
                  <a:cubicBezTo>
                    <a:pt x="179127" y="956906"/>
                    <a:pt x="142725" y="888788"/>
                    <a:pt x="108846" y="824994"/>
                  </a:cubicBezTo>
                  <a:cubicBezTo>
                    <a:pt x="51540" y="717590"/>
                    <a:pt x="0" y="621358"/>
                    <a:pt x="0" y="517198"/>
                  </a:cubicBezTo>
                  <a:lnTo>
                    <a:pt x="0" y="511431"/>
                  </a:lnTo>
                  <a:cubicBezTo>
                    <a:pt x="1442" y="351046"/>
                    <a:pt x="64875" y="223458"/>
                    <a:pt x="158944" y="135517"/>
                  </a:cubicBezTo>
                  <a:cubicBezTo>
                    <a:pt x="252652" y="47575"/>
                    <a:pt x="377356" y="0"/>
                    <a:pt x="502060" y="0"/>
                  </a:cubicBezTo>
                  <a:cubicBezTo>
                    <a:pt x="503142" y="0"/>
                    <a:pt x="504223" y="0"/>
                    <a:pt x="504944" y="360"/>
                  </a:cubicBezTo>
                  <a:lnTo>
                    <a:pt x="506746" y="360"/>
                  </a:lnTo>
                  <a:cubicBezTo>
                    <a:pt x="637938" y="1442"/>
                    <a:pt x="768769" y="55865"/>
                    <a:pt x="863198" y="154258"/>
                  </a:cubicBezTo>
                  <a:cubicBezTo>
                    <a:pt x="947535" y="242560"/>
                    <a:pt x="1002679" y="365463"/>
                    <a:pt x="1002679" y="517198"/>
                  </a:cubicBezTo>
                  <a:cubicBezTo>
                    <a:pt x="1002679" y="621358"/>
                    <a:pt x="951140" y="717590"/>
                    <a:pt x="894194" y="824994"/>
                  </a:cubicBezTo>
                  <a:cubicBezTo>
                    <a:pt x="826435" y="951860"/>
                    <a:pt x="750027" y="1094585"/>
                    <a:pt x="750027" y="1278398"/>
                  </a:cubicBezTo>
                  <a:cubicBezTo>
                    <a:pt x="750027" y="1294977"/>
                    <a:pt x="736692" y="1308313"/>
                    <a:pt x="719752" y="1308313"/>
                  </a:cubicBezTo>
                  <a:close/>
                  <a:moveTo>
                    <a:pt x="302029" y="1417158"/>
                  </a:moveTo>
                  <a:cubicBezTo>
                    <a:pt x="285450" y="1417158"/>
                    <a:pt x="271754" y="1403823"/>
                    <a:pt x="271754" y="1386883"/>
                  </a:cubicBezTo>
                  <a:cubicBezTo>
                    <a:pt x="271754" y="1370304"/>
                    <a:pt x="285450" y="1356608"/>
                    <a:pt x="302029" y="1356608"/>
                  </a:cubicBezTo>
                  <a:lnTo>
                    <a:pt x="700650" y="1356608"/>
                  </a:lnTo>
                  <a:cubicBezTo>
                    <a:pt x="717229" y="1356608"/>
                    <a:pt x="730925" y="1370304"/>
                    <a:pt x="730925" y="1386883"/>
                  </a:cubicBezTo>
                  <a:cubicBezTo>
                    <a:pt x="730925" y="1403823"/>
                    <a:pt x="717229" y="1417158"/>
                    <a:pt x="700650" y="1417158"/>
                  </a:cubicBezTo>
                  <a:lnTo>
                    <a:pt x="302029" y="1417158"/>
                  </a:lnTo>
                  <a:close/>
                  <a:moveTo>
                    <a:pt x="440790" y="813100"/>
                  </a:moveTo>
                  <a:lnTo>
                    <a:pt x="561890" y="813100"/>
                  </a:lnTo>
                  <a:lnTo>
                    <a:pt x="561890" y="770931"/>
                  </a:lnTo>
                  <a:cubicBezTo>
                    <a:pt x="561890" y="753992"/>
                    <a:pt x="575225" y="740656"/>
                    <a:pt x="591804" y="740656"/>
                  </a:cubicBezTo>
                  <a:cubicBezTo>
                    <a:pt x="608744" y="740656"/>
                    <a:pt x="622079" y="753992"/>
                    <a:pt x="622079" y="770931"/>
                  </a:cubicBezTo>
                  <a:lnTo>
                    <a:pt x="622079" y="1248123"/>
                  </a:lnTo>
                  <a:lnTo>
                    <a:pt x="690198" y="1248123"/>
                  </a:lnTo>
                  <a:cubicBezTo>
                    <a:pt x="697767" y="1064671"/>
                    <a:pt x="773454" y="923027"/>
                    <a:pt x="840852" y="796521"/>
                  </a:cubicBezTo>
                  <a:cubicBezTo>
                    <a:pt x="894194" y="696685"/>
                    <a:pt x="942490" y="606581"/>
                    <a:pt x="942490" y="517198"/>
                  </a:cubicBezTo>
                  <a:cubicBezTo>
                    <a:pt x="942490" y="382402"/>
                    <a:pt x="893833" y="273556"/>
                    <a:pt x="819588" y="196067"/>
                  </a:cubicBezTo>
                  <a:cubicBezTo>
                    <a:pt x="736692" y="109206"/>
                    <a:pt x="621719" y="61631"/>
                    <a:pt x="506025" y="60550"/>
                  </a:cubicBezTo>
                  <a:lnTo>
                    <a:pt x="502060" y="60550"/>
                  </a:lnTo>
                  <a:cubicBezTo>
                    <a:pt x="392494" y="60550"/>
                    <a:pt x="282567" y="102358"/>
                    <a:pt x="199671" y="179848"/>
                  </a:cubicBezTo>
                  <a:cubicBezTo>
                    <a:pt x="117135" y="256977"/>
                    <a:pt x="61631" y="369788"/>
                    <a:pt x="60190" y="511792"/>
                  </a:cubicBezTo>
                  <a:lnTo>
                    <a:pt x="60190" y="517198"/>
                  </a:lnTo>
                  <a:cubicBezTo>
                    <a:pt x="60190" y="606581"/>
                    <a:pt x="108485" y="696685"/>
                    <a:pt x="161827" y="796521"/>
                  </a:cubicBezTo>
                  <a:cubicBezTo>
                    <a:pt x="197148" y="862838"/>
                    <a:pt x="234631" y="933119"/>
                    <a:pt x="263465" y="1011329"/>
                  </a:cubicBezTo>
                  <a:cubicBezTo>
                    <a:pt x="289775" y="1083052"/>
                    <a:pt x="308877" y="1160902"/>
                    <a:pt x="312481" y="1248123"/>
                  </a:cubicBezTo>
                  <a:lnTo>
                    <a:pt x="380600" y="1248123"/>
                  </a:lnTo>
                  <a:lnTo>
                    <a:pt x="380600" y="770931"/>
                  </a:lnTo>
                  <a:cubicBezTo>
                    <a:pt x="380600" y="753992"/>
                    <a:pt x="393935" y="740656"/>
                    <a:pt x="410875" y="740656"/>
                  </a:cubicBezTo>
                  <a:cubicBezTo>
                    <a:pt x="427454" y="740656"/>
                    <a:pt x="440790" y="753992"/>
                    <a:pt x="440790" y="770931"/>
                  </a:cubicBezTo>
                  <a:lnTo>
                    <a:pt x="440790" y="813100"/>
                  </a:lnTo>
                  <a:close/>
                  <a:moveTo>
                    <a:pt x="561890" y="1248123"/>
                  </a:moveTo>
                  <a:lnTo>
                    <a:pt x="561890" y="873650"/>
                  </a:lnTo>
                  <a:lnTo>
                    <a:pt x="440790" y="873650"/>
                  </a:lnTo>
                  <a:lnTo>
                    <a:pt x="440790" y="1248123"/>
                  </a:lnTo>
                  <a:lnTo>
                    <a:pt x="561890" y="1248123"/>
                  </a:lnTo>
                  <a:close/>
                  <a:moveTo>
                    <a:pt x="337350" y="1526004"/>
                  </a:moveTo>
                  <a:cubicBezTo>
                    <a:pt x="320410" y="1526004"/>
                    <a:pt x="307075" y="1512308"/>
                    <a:pt x="307075" y="1495729"/>
                  </a:cubicBezTo>
                  <a:cubicBezTo>
                    <a:pt x="307075" y="1479150"/>
                    <a:pt x="320410" y="1465454"/>
                    <a:pt x="337350" y="1465454"/>
                  </a:cubicBezTo>
                  <a:lnTo>
                    <a:pt x="662085" y="1465454"/>
                  </a:lnTo>
                  <a:cubicBezTo>
                    <a:pt x="679025" y="1465454"/>
                    <a:pt x="692360" y="1479150"/>
                    <a:pt x="692360" y="1495729"/>
                  </a:cubicBezTo>
                  <a:cubicBezTo>
                    <a:pt x="692360" y="1512308"/>
                    <a:pt x="679025" y="1526004"/>
                    <a:pt x="662085" y="1526004"/>
                  </a:cubicBezTo>
                  <a:lnTo>
                    <a:pt x="337350" y="1526004"/>
                  </a:lnTo>
                  <a:close/>
                </a:path>
              </a:pathLst>
            </a:custGeom>
            <a:solidFill>
              <a:srgbClr val="000000"/>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Calibri"/>
                <a:cs typeface="Calibri"/>
                <a:sym typeface="Calibri"/>
              </a:endParaRPr>
            </a:p>
          </p:txBody>
        </p:sp>
        <p:cxnSp>
          <p:nvCxnSpPr>
            <p:cNvPr id="64" name="Google Shape;87;p13">
              <a:extLst>
                <a:ext uri="{FF2B5EF4-FFF2-40B4-BE49-F238E27FC236}">
                  <a16:creationId xmlns:a16="http://schemas.microsoft.com/office/drawing/2014/main" id="{3513101E-ACDE-426E-B470-44F0FF28A8BE}"/>
                </a:ext>
              </a:extLst>
            </p:cNvPr>
            <p:cNvCxnSpPr/>
            <p:nvPr/>
          </p:nvCxnSpPr>
          <p:spPr>
            <a:xfrm>
              <a:off x="1209427" y="-372083"/>
              <a:ext cx="0" cy="5658467"/>
            </a:xfrm>
            <a:prstGeom prst="straightConnector1">
              <a:avLst/>
            </a:prstGeom>
            <a:noFill/>
            <a:ln w="38100" cap="flat" cmpd="sng">
              <a:solidFill>
                <a:srgbClr val="000000"/>
              </a:solidFill>
              <a:prstDash val="solid"/>
              <a:miter lim="800000"/>
              <a:headEnd type="none" w="sm" len="sm"/>
              <a:tailEnd type="none" w="sm" len="sm"/>
            </a:ln>
          </p:spPr>
        </p:cxnSp>
      </p:grpSp>
      <p:grpSp>
        <p:nvGrpSpPr>
          <p:cNvPr id="87" name="مجموعة 86">
            <a:extLst>
              <a:ext uri="{FF2B5EF4-FFF2-40B4-BE49-F238E27FC236}">
                <a16:creationId xmlns:a16="http://schemas.microsoft.com/office/drawing/2014/main" id="{CB023755-F074-44B5-B55B-BF2D7D6A0389}"/>
              </a:ext>
            </a:extLst>
          </p:cNvPr>
          <p:cNvGrpSpPr/>
          <p:nvPr/>
        </p:nvGrpSpPr>
        <p:grpSpPr>
          <a:xfrm>
            <a:off x="1251411" y="2925983"/>
            <a:ext cx="6143456" cy="2076573"/>
            <a:chOff x="164301" y="-1048377"/>
            <a:chExt cx="6143456" cy="4236909"/>
          </a:xfrm>
        </p:grpSpPr>
        <p:grpSp>
          <p:nvGrpSpPr>
            <p:cNvPr id="88" name="Google Shape;96;p13">
              <a:extLst>
                <a:ext uri="{FF2B5EF4-FFF2-40B4-BE49-F238E27FC236}">
                  <a16:creationId xmlns:a16="http://schemas.microsoft.com/office/drawing/2014/main" id="{43AF559F-D806-4529-846F-B935720AAE4C}"/>
                </a:ext>
              </a:extLst>
            </p:cNvPr>
            <p:cNvGrpSpPr/>
            <p:nvPr/>
          </p:nvGrpSpPr>
          <p:grpSpPr>
            <a:xfrm>
              <a:off x="1160790" y="-133843"/>
              <a:ext cx="5146967" cy="3322375"/>
              <a:chOff x="2470485" y="1287217"/>
              <a:chExt cx="6976889" cy="4748707"/>
            </a:xfrm>
          </p:grpSpPr>
          <p:sp>
            <p:nvSpPr>
              <p:cNvPr id="90" name="Google Shape;98;p13">
                <a:extLst>
                  <a:ext uri="{FF2B5EF4-FFF2-40B4-BE49-F238E27FC236}">
                    <a16:creationId xmlns:a16="http://schemas.microsoft.com/office/drawing/2014/main" id="{963AF4FD-62AE-4836-880F-7AD49A1A3D3F}"/>
                  </a:ext>
                </a:extLst>
              </p:cNvPr>
              <p:cNvSpPr txBox="1"/>
              <p:nvPr/>
            </p:nvSpPr>
            <p:spPr>
              <a:xfrm>
                <a:off x="2782731" y="5386389"/>
                <a:ext cx="6664643" cy="649535"/>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cxnSp>
            <p:nvCxnSpPr>
              <p:cNvPr id="91" name="Google Shape;99;p13">
                <a:extLst>
                  <a:ext uri="{FF2B5EF4-FFF2-40B4-BE49-F238E27FC236}">
                    <a16:creationId xmlns:a16="http://schemas.microsoft.com/office/drawing/2014/main" id="{40EB0C08-A3B3-42EB-83F4-DAE2A7D0D815}"/>
                  </a:ext>
                </a:extLst>
              </p:cNvPr>
              <p:cNvCxnSpPr/>
              <p:nvPr/>
            </p:nvCxnSpPr>
            <p:spPr>
              <a:xfrm rot="10800000">
                <a:off x="2470485" y="1287217"/>
                <a:ext cx="6229353" cy="0"/>
              </a:xfrm>
              <a:prstGeom prst="straightConnector1">
                <a:avLst/>
              </a:prstGeom>
              <a:noFill/>
              <a:ln w="12700" cap="flat" cmpd="sng">
                <a:solidFill>
                  <a:srgbClr val="000000"/>
                </a:solidFill>
                <a:prstDash val="solid"/>
                <a:miter lim="800000"/>
                <a:headEnd type="none" w="sm" len="sm"/>
                <a:tailEnd type="none" w="sm" len="sm"/>
              </a:ln>
            </p:spPr>
          </p:cxnSp>
        </p:grpSp>
        <p:sp>
          <p:nvSpPr>
            <p:cNvPr id="89" name="مربع نص 88">
              <a:extLst>
                <a:ext uri="{FF2B5EF4-FFF2-40B4-BE49-F238E27FC236}">
                  <a16:creationId xmlns:a16="http://schemas.microsoft.com/office/drawing/2014/main" id="{204B16E5-2851-4E19-B97E-DE22673AB438}"/>
                </a:ext>
              </a:extLst>
            </p:cNvPr>
            <p:cNvSpPr txBox="1"/>
            <p:nvPr/>
          </p:nvSpPr>
          <p:spPr>
            <a:xfrm>
              <a:off x="164301" y="-1048377"/>
              <a:ext cx="5828426" cy="1695514"/>
            </a:xfrm>
            <a:prstGeom prst="rect">
              <a:avLst/>
            </a:prstGeom>
            <a:noFill/>
          </p:spPr>
          <p:txBody>
            <a:bodyPr wrap="square" rtlCol="1">
              <a:spAutoFit/>
            </a:bodyPr>
            <a:lstStyle/>
            <a:p>
              <a:pPr algn="ctr"/>
              <a:r>
                <a:rPr lang="ar-SA" sz="2400" b="1" dirty="0">
                  <a:solidFill>
                    <a:schemeClr val="accent1">
                      <a:lumMod val="50000"/>
                    </a:schemeClr>
                  </a:solidFill>
                </a:rPr>
                <a:t>1- الفرضية      2-المتغير المستقل   3- </a:t>
              </a:r>
              <a:r>
                <a:rPr lang="ar-SA" sz="2400" b="1" dirty="0" err="1">
                  <a:solidFill>
                    <a:schemeClr val="accent1">
                      <a:lumMod val="50000"/>
                    </a:schemeClr>
                  </a:solidFill>
                </a:rPr>
                <a:t>المتغيرالتابع</a:t>
              </a:r>
              <a:endParaRPr lang="ar-SA" sz="2400" b="1" dirty="0">
                <a:solidFill>
                  <a:schemeClr val="accent1">
                    <a:lumMod val="50000"/>
                  </a:schemeClr>
                </a:solidFill>
              </a:endParaRPr>
            </a:p>
            <a:p>
              <a:pPr algn="ctr"/>
              <a:r>
                <a:rPr lang="ar-SA" sz="2400" b="1" dirty="0">
                  <a:solidFill>
                    <a:schemeClr val="accent1">
                      <a:lumMod val="50000"/>
                    </a:schemeClr>
                  </a:solidFill>
                </a:rPr>
                <a:t>4- الثابت       5-العينة الضابطة   6- النموذج</a:t>
              </a:r>
              <a:r>
                <a:rPr lang="en-US" sz="2400" b="1" dirty="0">
                  <a:solidFill>
                    <a:schemeClr val="accent1">
                      <a:lumMod val="50000"/>
                    </a:schemeClr>
                  </a:solidFill>
                </a:rPr>
                <a:t>   </a:t>
              </a:r>
              <a:endParaRPr lang="ar-SA" sz="2400" b="1" dirty="0">
                <a:solidFill>
                  <a:schemeClr val="accent1">
                    <a:lumMod val="50000"/>
                  </a:schemeClr>
                </a:solidFill>
              </a:endParaRPr>
            </a:p>
          </p:txBody>
        </p:sp>
      </p:grpSp>
      <p:grpSp>
        <p:nvGrpSpPr>
          <p:cNvPr id="92" name="Google Shape;85;p13">
            <a:extLst>
              <a:ext uri="{FF2B5EF4-FFF2-40B4-BE49-F238E27FC236}">
                <a16:creationId xmlns:a16="http://schemas.microsoft.com/office/drawing/2014/main" id="{38B0031A-80A9-4754-9470-E3ED9160FB5B}"/>
              </a:ext>
            </a:extLst>
          </p:cNvPr>
          <p:cNvGrpSpPr/>
          <p:nvPr/>
        </p:nvGrpSpPr>
        <p:grpSpPr>
          <a:xfrm>
            <a:off x="7256292" y="-1673472"/>
            <a:ext cx="773585" cy="6444271"/>
            <a:chOff x="822635" y="-372083"/>
            <a:chExt cx="773585" cy="6444271"/>
          </a:xfrm>
        </p:grpSpPr>
        <p:sp>
          <p:nvSpPr>
            <p:cNvPr id="93" name="Google Shape;86;p13">
              <a:extLst>
                <a:ext uri="{FF2B5EF4-FFF2-40B4-BE49-F238E27FC236}">
                  <a16:creationId xmlns:a16="http://schemas.microsoft.com/office/drawing/2014/main" id="{A0F3F2B6-9239-4BBA-9AD6-9BEFFA7B05F6}"/>
                </a:ext>
              </a:extLst>
            </p:cNvPr>
            <p:cNvSpPr/>
            <p:nvPr/>
          </p:nvSpPr>
          <p:spPr>
            <a:xfrm rot="10800000" flipH="1">
              <a:off x="822635" y="4894848"/>
              <a:ext cx="773585" cy="1177340"/>
            </a:xfrm>
            <a:custGeom>
              <a:avLst/>
              <a:gdLst/>
              <a:ahLst/>
              <a:cxnLst/>
              <a:rect l="l" t="t" r="r" b="b"/>
              <a:pathLst>
                <a:path w="1002679" h="1526004" extrusionOk="0">
                  <a:moveTo>
                    <a:pt x="719752" y="1308313"/>
                  </a:moveTo>
                  <a:lnTo>
                    <a:pt x="282927" y="1308313"/>
                  </a:lnTo>
                  <a:cubicBezTo>
                    <a:pt x="265988" y="1308313"/>
                    <a:pt x="252652" y="1294977"/>
                    <a:pt x="252652" y="1278398"/>
                  </a:cubicBezTo>
                  <a:cubicBezTo>
                    <a:pt x="252652" y="1186852"/>
                    <a:pt x="233910" y="1105758"/>
                    <a:pt x="206879" y="1032233"/>
                  </a:cubicBezTo>
                  <a:cubicBezTo>
                    <a:pt x="179127" y="956906"/>
                    <a:pt x="142725" y="888788"/>
                    <a:pt x="108846" y="824994"/>
                  </a:cubicBezTo>
                  <a:cubicBezTo>
                    <a:pt x="51540" y="717590"/>
                    <a:pt x="0" y="621358"/>
                    <a:pt x="0" y="517198"/>
                  </a:cubicBezTo>
                  <a:lnTo>
                    <a:pt x="0" y="511431"/>
                  </a:lnTo>
                  <a:cubicBezTo>
                    <a:pt x="1442" y="351046"/>
                    <a:pt x="64875" y="223458"/>
                    <a:pt x="158944" y="135517"/>
                  </a:cubicBezTo>
                  <a:cubicBezTo>
                    <a:pt x="252652" y="47575"/>
                    <a:pt x="377356" y="0"/>
                    <a:pt x="502060" y="0"/>
                  </a:cubicBezTo>
                  <a:cubicBezTo>
                    <a:pt x="503142" y="0"/>
                    <a:pt x="504223" y="0"/>
                    <a:pt x="504944" y="360"/>
                  </a:cubicBezTo>
                  <a:lnTo>
                    <a:pt x="506746" y="360"/>
                  </a:lnTo>
                  <a:cubicBezTo>
                    <a:pt x="637938" y="1442"/>
                    <a:pt x="768769" y="55865"/>
                    <a:pt x="863198" y="154258"/>
                  </a:cubicBezTo>
                  <a:cubicBezTo>
                    <a:pt x="947535" y="242560"/>
                    <a:pt x="1002679" y="365463"/>
                    <a:pt x="1002679" y="517198"/>
                  </a:cubicBezTo>
                  <a:cubicBezTo>
                    <a:pt x="1002679" y="621358"/>
                    <a:pt x="951140" y="717590"/>
                    <a:pt x="894194" y="824994"/>
                  </a:cubicBezTo>
                  <a:cubicBezTo>
                    <a:pt x="826435" y="951860"/>
                    <a:pt x="750027" y="1094585"/>
                    <a:pt x="750027" y="1278398"/>
                  </a:cubicBezTo>
                  <a:cubicBezTo>
                    <a:pt x="750027" y="1294977"/>
                    <a:pt x="736692" y="1308313"/>
                    <a:pt x="719752" y="1308313"/>
                  </a:cubicBezTo>
                  <a:close/>
                  <a:moveTo>
                    <a:pt x="302029" y="1417158"/>
                  </a:moveTo>
                  <a:cubicBezTo>
                    <a:pt x="285450" y="1417158"/>
                    <a:pt x="271754" y="1403823"/>
                    <a:pt x="271754" y="1386883"/>
                  </a:cubicBezTo>
                  <a:cubicBezTo>
                    <a:pt x="271754" y="1370304"/>
                    <a:pt x="285450" y="1356608"/>
                    <a:pt x="302029" y="1356608"/>
                  </a:cubicBezTo>
                  <a:lnTo>
                    <a:pt x="700650" y="1356608"/>
                  </a:lnTo>
                  <a:cubicBezTo>
                    <a:pt x="717229" y="1356608"/>
                    <a:pt x="730925" y="1370304"/>
                    <a:pt x="730925" y="1386883"/>
                  </a:cubicBezTo>
                  <a:cubicBezTo>
                    <a:pt x="730925" y="1403823"/>
                    <a:pt x="717229" y="1417158"/>
                    <a:pt x="700650" y="1417158"/>
                  </a:cubicBezTo>
                  <a:lnTo>
                    <a:pt x="302029" y="1417158"/>
                  </a:lnTo>
                  <a:close/>
                  <a:moveTo>
                    <a:pt x="440790" y="813100"/>
                  </a:moveTo>
                  <a:lnTo>
                    <a:pt x="561890" y="813100"/>
                  </a:lnTo>
                  <a:lnTo>
                    <a:pt x="561890" y="770931"/>
                  </a:lnTo>
                  <a:cubicBezTo>
                    <a:pt x="561890" y="753992"/>
                    <a:pt x="575225" y="740656"/>
                    <a:pt x="591804" y="740656"/>
                  </a:cubicBezTo>
                  <a:cubicBezTo>
                    <a:pt x="608744" y="740656"/>
                    <a:pt x="622079" y="753992"/>
                    <a:pt x="622079" y="770931"/>
                  </a:cubicBezTo>
                  <a:lnTo>
                    <a:pt x="622079" y="1248123"/>
                  </a:lnTo>
                  <a:lnTo>
                    <a:pt x="690198" y="1248123"/>
                  </a:lnTo>
                  <a:cubicBezTo>
                    <a:pt x="697767" y="1064671"/>
                    <a:pt x="773454" y="923027"/>
                    <a:pt x="840852" y="796521"/>
                  </a:cubicBezTo>
                  <a:cubicBezTo>
                    <a:pt x="894194" y="696685"/>
                    <a:pt x="942490" y="606581"/>
                    <a:pt x="942490" y="517198"/>
                  </a:cubicBezTo>
                  <a:cubicBezTo>
                    <a:pt x="942490" y="382402"/>
                    <a:pt x="893833" y="273556"/>
                    <a:pt x="819588" y="196067"/>
                  </a:cubicBezTo>
                  <a:cubicBezTo>
                    <a:pt x="736692" y="109206"/>
                    <a:pt x="621719" y="61631"/>
                    <a:pt x="506025" y="60550"/>
                  </a:cubicBezTo>
                  <a:lnTo>
                    <a:pt x="502060" y="60550"/>
                  </a:lnTo>
                  <a:cubicBezTo>
                    <a:pt x="392494" y="60550"/>
                    <a:pt x="282567" y="102358"/>
                    <a:pt x="199671" y="179848"/>
                  </a:cubicBezTo>
                  <a:cubicBezTo>
                    <a:pt x="117135" y="256977"/>
                    <a:pt x="61631" y="369788"/>
                    <a:pt x="60190" y="511792"/>
                  </a:cubicBezTo>
                  <a:lnTo>
                    <a:pt x="60190" y="517198"/>
                  </a:lnTo>
                  <a:cubicBezTo>
                    <a:pt x="60190" y="606581"/>
                    <a:pt x="108485" y="696685"/>
                    <a:pt x="161827" y="796521"/>
                  </a:cubicBezTo>
                  <a:cubicBezTo>
                    <a:pt x="197148" y="862838"/>
                    <a:pt x="234631" y="933119"/>
                    <a:pt x="263465" y="1011329"/>
                  </a:cubicBezTo>
                  <a:cubicBezTo>
                    <a:pt x="289775" y="1083052"/>
                    <a:pt x="308877" y="1160902"/>
                    <a:pt x="312481" y="1248123"/>
                  </a:cubicBezTo>
                  <a:lnTo>
                    <a:pt x="380600" y="1248123"/>
                  </a:lnTo>
                  <a:lnTo>
                    <a:pt x="380600" y="770931"/>
                  </a:lnTo>
                  <a:cubicBezTo>
                    <a:pt x="380600" y="753992"/>
                    <a:pt x="393935" y="740656"/>
                    <a:pt x="410875" y="740656"/>
                  </a:cubicBezTo>
                  <a:cubicBezTo>
                    <a:pt x="427454" y="740656"/>
                    <a:pt x="440790" y="753992"/>
                    <a:pt x="440790" y="770931"/>
                  </a:cubicBezTo>
                  <a:lnTo>
                    <a:pt x="440790" y="813100"/>
                  </a:lnTo>
                  <a:close/>
                  <a:moveTo>
                    <a:pt x="561890" y="1248123"/>
                  </a:moveTo>
                  <a:lnTo>
                    <a:pt x="561890" y="873650"/>
                  </a:lnTo>
                  <a:lnTo>
                    <a:pt x="440790" y="873650"/>
                  </a:lnTo>
                  <a:lnTo>
                    <a:pt x="440790" y="1248123"/>
                  </a:lnTo>
                  <a:lnTo>
                    <a:pt x="561890" y="1248123"/>
                  </a:lnTo>
                  <a:close/>
                  <a:moveTo>
                    <a:pt x="337350" y="1526004"/>
                  </a:moveTo>
                  <a:cubicBezTo>
                    <a:pt x="320410" y="1526004"/>
                    <a:pt x="307075" y="1512308"/>
                    <a:pt x="307075" y="1495729"/>
                  </a:cubicBezTo>
                  <a:cubicBezTo>
                    <a:pt x="307075" y="1479150"/>
                    <a:pt x="320410" y="1465454"/>
                    <a:pt x="337350" y="1465454"/>
                  </a:cubicBezTo>
                  <a:lnTo>
                    <a:pt x="662085" y="1465454"/>
                  </a:lnTo>
                  <a:cubicBezTo>
                    <a:pt x="679025" y="1465454"/>
                    <a:pt x="692360" y="1479150"/>
                    <a:pt x="692360" y="1495729"/>
                  </a:cubicBezTo>
                  <a:cubicBezTo>
                    <a:pt x="692360" y="1512308"/>
                    <a:pt x="679025" y="1526004"/>
                    <a:pt x="662085" y="1526004"/>
                  </a:cubicBezTo>
                  <a:lnTo>
                    <a:pt x="337350" y="1526004"/>
                  </a:lnTo>
                  <a:close/>
                </a:path>
              </a:pathLst>
            </a:custGeom>
            <a:solidFill>
              <a:srgbClr val="000000"/>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Calibri"/>
                <a:cs typeface="Calibri"/>
                <a:sym typeface="Calibri"/>
              </a:endParaRPr>
            </a:p>
          </p:txBody>
        </p:sp>
        <p:cxnSp>
          <p:nvCxnSpPr>
            <p:cNvPr id="94" name="Google Shape;87;p13">
              <a:extLst>
                <a:ext uri="{FF2B5EF4-FFF2-40B4-BE49-F238E27FC236}">
                  <a16:creationId xmlns:a16="http://schemas.microsoft.com/office/drawing/2014/main" id="{9986B129-B57F-4820-B24A-DD23FC2E6CCD}"/>
                </a:ext>
              </a:extLst>
            </p:cNvPr>
            <p:cNvCxnSpPr/>
            <p:nvPr/>
          </p:nvCxnSpPr>
          <p:spPr>
            <a:xfrm>
              <a:off x="1209427" y="-372083"/>
              <a:ext cx="0" cy="5658467"/>
            </a:xfrm>
            <a:prstGeom prst="straightConnector1">
              <a:avLst/>
            </a:prstGeom>
            <a:noFill/>
            <a:ln w="38100" cap="flat" cmpd="sng">
              <a:solidFill>
                <a:srgbClr val="000000"/>
              </a:solidFill>
              <a:prstDash val="solid"/>
              <a:miter lim="800000"/>
              <a:headEnd type="none" w="sm" len="sm"/>
              <a:tailEnd type="none" w="sm" len="sm"/>
            </a:ln>
          </p:spPr>
        </p:cxnSp>
      </p:grpSp>
      <p:sp>
        <p:nvSpPr>
          <p:cNvPr id="99" name="مستطيل: زوايا مستديرة 98">
            <a:extLst>
              <a:ext uri="{FF2B5EF4-FFF2-40B4-BE49-F238E27FC236}">
                <a16:creationId xmlns:a16="http://schemas.microsoft.com/office/drawing/2014/main" id="{0D2D5ABE-C6AA-4BD1-B02F-E19E42185ADB}"/>
              </a:ext>
            </a:extLst>
          </p:cNvPr>
          <p:cNvSpPr/>
          <p:nvPr/>
        </p:nvSpPr>
        <p:spPr>
          <a:xfrm>
            <a:off x="4515459" y="3814889"/>
            <a:ext cx="2952285" cy="489844"/>
          </a:xfrm>
          <a:prstGeom prst="roundRect">
            <a:avLst/>
          </a:prstGeom>
          <a:noFill/>
          <a:ln>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3600" dirty="0">
                <a:solidFill>
                  <a:schemeClr val="bg2">
                    <a:lumMod val="75000"/>
                  </a:schemeClr>
                </a:solidFill>
              </a:rPr>
              <a:t>مراجعة المفردات</a:t>
            </a:r>
            <a:endParaRPr lang="ar-SA" dirty="0"/>
          </a:p>
        </p:txBody>
      </p:sp>
      <p:grpSp>
        <p:nvGrpSpPr>
          <p:cNvPr id="105" name="مجموعة 104">
            <a:extLst>
              <a:ext uri="{FF2B5EF4-FFF2-40B4-BE49-F238E27FC236}">
                <a16:creationId xmlns:a16="http://schemas.microsoft.com/office/drawing/2014/main" id="{43735422-CDBF-42A1-B20A-D320800263C3}"/>
              </a:ext>
            </a:extLst>
          </p:cNvPr>
          <p:cNvGrpSpPr/>
          <p:nvPr/>
        </p:nvGrpSpPr>
        <p:grpSpPr>
          <a:xfrm>
            <a:off x="1979422" y="4315806"/>
            <a:ext cx="5303197" cy="930040"/>
            <a:chOff x="1205102" y="2258495"/>
            <a:chExt cx="5303197" cy="930040"/>
          </a:xfrm>
        </p:grpSpPr>
        <p:grpSp>
          <p:nvGrpSpPr>
            <p:cNvPr id="106" name="Google Shape;96;p13">
              <a:extLst>
                <a:ext uri="{FF2B5EF4-FFF2-40B4-BE49-F238E27FC236}">
                  <a16:creationId xmlns:a16="http://schemas.microsoft.com/office/drawing/2014/main" id="{356FC269-ADAF-40DD-8C03-40A896E4BD2D}"/>
                </a:ext>
              </a:extLst>
            </p:cNvPr>
            <p:cNvGrpSpPr/>
            <p:nvPr/>
          </p:nvGrpSpPr>
          <p:grpSpPr>
            <a:xfrm>
              <a:off x="1391139" y="2695821"/>
              <a:ext cx="5031787" cy="492714"/>
              <a:chOff x="2782731" y="5331683"/>
              <a:chExt cx="6820759" cy="704241"/>
            </a:xfrm>
          </p:grpSpPr>
          <p:sp>
            <p:nvSpPr>
              <p:cNvPr id="108" name="Google Shape;98;p13">
                <a:extLst>
                  <a:ext uri="{FF2B5EF4-FFF2-40B4-BE49-F238E27FC236}">
                    <a16:creationId xmlns:a16="http://schemas.microsoft.com/office/drawing/2014/main" id="{E854E6D9-E776-48CC-810A-FE74D1345544}"/>
                  </a:ext>
                </a:extLst>
              </p:cNvPr>
              <p:cNvSpPr txBox="1"/>
              <p:nvPr/>
            </p:nvSpPr>
            <p:spPr>
              <a:xfrm>
                <a:off x="2782731" y="5386389"/>
                <a:ext cx="6664643" cy="649535"/>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cxnSp>
            <p:nvCxnSpPr>
              <p:cNvPr id="109" name="Google Shape;99;p13">
                <a:extLst>
                  <a:ext uri="{FF2B5EF4-FFF2-40B4-BE49-F238E27FC236}">
                    <a16:creationId xmlns:a16="http://schemas.microsoft.com/office/drawing/2014/main" id="{A78055FC-77C3-4C0F-8FB1-BFEC53ED3907}"/>
                  </a:ext>
                </a:extLst>
              </p:cNvPr>
              <p:cNvCxnSpPr>
                <a:cxnSpLocks/>
              </p:cNvCxnSpPr>
              <p:nvPr/>
            </p:nvCxnSpPr>
            <p:spPr>
              <a:xfrm rot="10800000">
                <a:off x="3374137" y="5331683"/>
                <a:ext cx="6229353" cy="0"/>
              </a:xfrm>
              <a:prstGeom prst="straightConnector1">
                <a:avLst/>
              </a:prstGeom>
              <a:noFill/>
              <a:ln w="12700" cap="flat" cmpd="sng">
                <a:solidFill>
                  <a:srgbClr val="000000"/>
                </a:solidFill>
                <a:prstDash val="solid"/>
                <a:miter lim="800000"/>
                <a:headEnd type="none" w="sm" len="sm"/>
                <a:tailEnd type="none" w="sm" len="sm"/>
              </a:ln>
            </p:spPr>
          </p:cxnSp>
        </p:grpSp>
        <p:sp>
          <p:nvSpPr>
            <p:cNvPr id="107" name="مربع نص 106">
              <a:extLst>
                <a:ext uri="{FF2B5EF4-FFF2-40B4-BE49-F238E27FC236}">
                  <a16:creationId xmlns:a16="http://schemas.microsoft.com/office/drawing/2014/main" id="{ED78D60F-A821-431D-8565-1FD0DE6CADEE}"/>
                </a:ext>
              </a:extLst>
            </p:cNvPr>
            <p:cNvSpPr txBox="1"/>
            <p:nvPr/>
          </p:nvSpPr>
          <p:spPr>
            <a:xfrm>
              <a:off x="1205102" y="2258495"/>
              <a:ext cx="5303197" cy="830997"/>
            </a:xfrm>
            <a:prstGeom prst="rect">
              <a:avLst/>
            </a:prstGeom>
            <a:noFill/>
          </p:spPr>
          <p:txBody>
            <a:bodyPr wrap="square" rtlCol="1">
              <a:spAutoFit/>
            </a:bodyPr>
            <a:lstStyle/>
            <a:p>
              <a:pPr algn="ctr"/>
              <a:r>
                <a:rPr lang="ar-SA" sz="2400" b="1" dirty="0" err="1">
                  <a:solidFill>
                    <a:schemeClr val="accent1">
                      <a:lumMod val="50000"/>
                    </a:schemeClr>
                  </a:solidFill>
                </a:rPr>
                <a:t>التجربة:مجموعة</a:t>
              </a:r>
              <a:r>
                <a:rPr lang="ar-SA" sz="2400" b="1" dirty="0">
                  <a:solidFill>
                    <a:schemeClr val="accent1">
                      <a:lumMod val="50000"/>
                    </a:schemeClr>
                  </a:solidFill>
                </a:rPr>
                <a:t> من الخطوات المنظمة يقود تنفيذها الى اكتشاف او اختبار او اثبات شيء ما</a:t>
              </a:r>
            </a:p>
          </p:txBody>
        </p:sp>
      </p:grpSp>
      <mc:AlternateContent xmlns:mc="http://schemas.openxmlformats.org/markup-compatibility/2006" xmlns:pslz="http://schemas.microsoft.com/office/powerpoint/2016/slidezoom">
        <mc:Choice Requires="pslz">
          <p:graphicFrame>
            <p:nvGraphicFramePr>
              <p:cNvPr id="77" name="صورة الشريحة 76">
                <a:extLst>
                  <a:ext uri="{FF2B5EF4-FFF2-40B4-BE49-F238E27FC236}">
                    <a16:creationId xmlns:a16="http://schemas.microsoft.com/office/drawing/2014/main" id="{D2B6ACE3-416B-464E-80A4-275ACA85E4A9}"/>
                  </a:ext>
                </a:extLst>
              </p:cNvPr>
              <p:cNvGraphicFramePr>
                <a:graphicFrameLocks noChangeAspect="1"/>
              </p:cNvGraphicFramePr>
              <p:nvPr>
                <p:extLst>
                  <p:ext uri="{D42A27DB-BD31-4B8C-83A1-F6EECF244321}">
                    <p14:modId xmlns:p14="http://schemas.microsoft.com/office/powerpoint/2010/main" val="2375247945"/>
                  </p:ext>
                </p:extLst>
              </p:nvPr>
            </p:nvGraphicFramePr>
            <p:xfrm>
              <a:off x="-274446" y="3779983"/>
              <a:ext cx="1318636" cy="1285875"/>
            </p:xfrm>
            <a:graphic>
              <a:graphicData uri="http://schemas.microsoft.com/office/powerpoint/2016/slidezoom">
                <pslz:sldZm>
                  <pslz:sldZmObj sldId="339" cId="1629082065">
                    <pslz:zmPr id="{2939FBC9-5D81-48AC-B2C5-A0929D114F0B}" imageType="cover" transitionDur="1000">
                      <p166:blipFill xmlns:p166="http://schemas.microsoft.com/office/powerpoint/2016/6/main">
                        <a:blip r:embed="rId4"/>
                        <a:stretch>
                          <a:fillRect/>
                        </a:stretch>
                      </p166:blipFill>
                      <p166:spPr xmlns:p166="http://schemas.microsoft.com/office/powerpoint/2016/6/main">
                        <a:xfrm>
                          <a:off x="0" y="0"/>
                          <a:ext cx="1318636" cy="1285875"/>
                        </a:xfrm>
                        <a:prstGeom prst="rect">
                          <a:avLst/>
                        </a:prstGeom>
                      </p166:spPr>
                    </pslz:zmPr>
                  </pslz:sldZmObj>
                </pslz:sldZm>
              </a:graphicData>
            </a:graphic>
          </p:graphicFrame>
        </mc:Choice>
        <mc:Fallback xmlns="">
          <p:pic>
            <p:nvPicPr>
              <p:cNvPr id="77" name="صورة الشريحة 76">
                <a:hlinkClick r:id="rId5" action="ppaction://hlinksldjump"/>
                <a:extLst>
                  <a:ext uri="{FF2B5EF4-FFF2-40B4-BE49-F238E27FC236}">
                    <a16:creationId xmlns:a16="http://schemas.microsoft.com/office/drawing/2014/main" id="{D2B6ACE3-416B-464E-80A4-275ACA85E4A9}"/>
                  </a:ext>
                </a:extLst>
              </p:cNvPr>
              <p:cNvPicPr>
                <a:picLocks noGrp="1" noRot="1" noChangeAspect="1" noMove="1" noResize="1" noEditPoints="1" noAdjustHandles="1" noChangeArrowheads="1" noChangeShapeType="1"/>
              </p:cNvPicPr>
              <p:nvPr/>
            </p:nvPicPr>
            <p:blipFill>
              <a:blip r:embed="rId6"/>
              <a:stretch>
                <a:fillRect/>
              </a:stretch>
            </p:blipFill>
            <p:spPr>
              <a:xfrm>
                <a:off x="-274446" y="3779983"/>
                <a:ext cx="1318636" cy="1285875"/>
              </a:xfrm>
              <a:prstGeom prst="rect">
                <a:avLst/>
              </a:prstGeom>
            </p:spPr>
          </p:pic>
        </mc:Fallback>
      </mc:AlternateContent>
    </p:spTree>
    <p:extLst>
      <p:ext uri="{BB962C8B-B14F-4D97-AF65-F5344CB8AC3E}">
        <p14:creationId xmlns:p14="http://schemas.microsoft.com/office/powerpoint/2010/main" val="328348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p:tgtEl>
                                          <p:spTgt spid="6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500"/>
                                        <p:tgtEl>
                                          <p:spTgt spid="8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92"/>
                                        </p:tgtEl>
                                        <p:attrNameLst>
                                          <p:attrName>style.visibility</p:attrName>
                                        </p:attrNameLst>
                                      </p:cBhvr>
                                      <p:to>
                                        <p:strVal val="visible"/>
                                      </p:to>
                                    </p:set>
                                    <p:anim calcmode="lin" valueType="num">
                                      <p:cBhvr additive="base">
                                        <p:cTn id="39" dur="500"/>
                                        <p:tgtEl>
                                          <p:spTgt spid="92"/>
                                        </p:tgtEl>
                                        <p:attrNameLst>
                                          <p:attrName>ppt_y</p:attrName>
                                        </p:attrNameLst>
                                      </p:cBhvr>
                                      <p:tavLst>
                                        <p:tav tm="0">
                                          <p:val>
                                            <p:strVal val="#ppt_y-1"/>
                                          </p:val>
                                        </p:tav>
                                        <p:tav tm="100000">
                                          <p:val>
                                            <p:strVal val="#ppt_y"/>
                                          </p:val>
                                        </p:tav>
                                      </p:tavLst>
                                    </p:anim>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fade">
                                      <p:cBhvr>
                                        <p:cTn id="43" dur="500"/>
                                        <p:tgtEl>
                                          <p:spTgt spid="9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105"/>
                                        </p:tgtEl>
                                        <p:attrNameLst>
                                          <p:attrName>style.visibility</p:attrName>
                                        </p:attrNameLst>
                                      </p:cBhvr>
                                      <p:to>
                                        <p:strVal val="visible"/>
                                      </p:to>
                                    </p:set>
                                    <p:animEffect transition="in" filter="fade">
                                      <p:cBhvr>
                                        <p:cTn id="5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 grpId="0" animBg="1"/>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pic>
        <p:nvPicPr>
          <p:cNvPr id="4" name="صورة 3">
            <a:extLst>
              <a:ext uri="{FF2B5EF4-FFF2-40B4-BE49-F238E27FC236}">
                <a16:creationId xmlns:a16="http://schemas.microsoft.com/office/drawing/2014/main" id="{D2D6DB31-D8FC-4EEA-9A84-8454AFB2F4F3}"/>
              </a:ext>
            </a:extLst>
          </p:cNvPr>
          <p:cNvPicPr>
            <a:picLocks noChangeAspect="1"/>
          </p:cNvPicPr>
          <p:nvPr/>
        </p:nvPicPr>
        <p:blipFill>
          <a:blip r:embed="rId3"/>
          <a:stretch>
            <a:fillRect/>
          </a:stretch>
        </p:blipFill>
        <p:spPr>
          <a:xfrm>
            <a:off x="1684" y="4829189"/>
            <a:ext cx="1042506" cy="377985"/>
          </a:xfrm>
          <a:prstGeom prst="rect">
            <a:avLst/>
          </a:prstGeom>
        </p:spPr>
      </p:pic>
      <p:grpSp>
        <p:nvGrpSpPr>
          <p:cNvPr id="6" name="مجموعة 5">
            <a:extLst>
              <a:ext uri="{FF2B5EF4-FFF2-40B4-BE49-F238E27FC236}">
                <a16:creationId xmlns:a16="http://schemas.microsoft.com/office/drawing/2014/main" id="{BB9641AB-DC14-498A-BD56-B9985CD038A5}"/>
              </a:ext>
            </a:extLst>
          </p:cNvPr>
          <p:cNvGrpSpPr/>
          <p:nvPr/>
        </p:nvGrpSpPr>
        <p:grpSpPr>
          <a:xfrm>
            <a:off x="-146636" y="-143950"/>
            <a:ext cx="2381652" cy="1006546"/>
            <a:chOff x="5810365" y="312421"/>
            <a:chExt cx="2381652" cy="1006546"/>
          </a:xfrm>
        </p:grpSpPr>
        <p:pic>
          <p:nvPicPr>
            <p:cNvPr id="7" name="صورة 6" descr="صورة تحتوي على نص&#10;&#10;تم إنشاء الوصف تلقائياً">
              <a:extLst>
                <a:ext uri="{FF2B5EF4-FFF2-40B4-BE49-F238E27FC236}">
                  <a16:creationId xmlns:a16="http://schemas.microsoft.com/office/drawing/2014/main" id="{7F121183-4887-4BF1-803A-5B6112C9696C}"/>
                </a:ext>
              </a:extLst>
            </p:cNvPr>
            <p:cNvPicPr>
              <a:picLocks noChangeAspect="1"/>
            </p:cNvPicPr>
            <p:nvPr/>
          </p:nvPicPr>
          <p:blipFill>
            <a:blip r:embed="rId4">
              <a:clrChange>
                <a:clrFrom>
                  <a:srgbClr val="EFEFEF"/>
                </a:clrFrom>
                <a:clrTo>
                  <a:srgbClr val="EFEFE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957001" y="312421"/>
              <a:ext cx="2158300" cy="1006546"/>
            </a:xfrm>
            <a:prstGeom prst="rect">
              <a:avLst/>
            </a:prstGeom>
            <a:ln>
              <a:noFill/>
            </a:ln>
            <a:scene3d>
              <a:camera prst="orthographicFront"/>
              <a:lightRig rig="threePt" dir="t"/>
            </a:scene3d>
            <a:sp3d>
              <a:bevelT prst="angle"/>
            </a:sp3d>
          </p:spPr>
        </p:pic>
        <p:sp>
          <p:nvSpPr>
            <p:cNvPr id="8" name="مربع نص 7">
              <a:extLst>
                <a:ext uri="{FF2B5EF4-FFF2-40B4-BE49-F238E27FC236}">
                  <a16:creationId xmlns:a16="http://schemas.microsoft.com/office/drawing/2014/main" id="{893471BE-2A1F-4C38-A43F-BC78129D7C95}"/>
                </a:ext>
              </a:extLst>
            </p:cNvPr>
            <p:cNvSpPr txBox="1"/>
            <p:nvPr/>
          </p:nvSpPr>
          <p:spPr>
            <a:xfrm>
              <a:off x="5810365" y="631028"/>
              <a:ext cx="2381652" cy="369332"/>
            </a:xfrm>
            <a:prstGeom prst="rect">
              <a:avLst/>
            </a:prstGeom>
            <a:noFill/>
            <a:ln>
              <a:noFill/>
            </a:ln>
            <a:scene3d>
              <a:camera prst="orthographicFront"/>
              <a:lightRig rig="threePt" dir="t"/>
            </a:scene3d>
            <a:sp3d>
              <a:bevelT prst="angle"/>
            </a:sp3d>
          </p:spPr>
          <p:txBody>
            <a:bodyPr wrap="square" rtlCol="1">
              <a:spAutoFit/>
            </a:bodyPr>
            <a:lstStyle/>
            <a:p>
              <a:pPr algn="ctr"/>
              <a:r>
                <a:rPr lang="ar-SA" sz="1800" dirty="0">
                  <a:solidFill>
                    <a:schemeClr val="bg2">
                      <a:lumMod val="75000"/>
                    </a:schemeClr>
                  </a:solidFill>
                </a:rPr>
                <a:t>استراتيجية شريط الذكريات </a:t>
              </a:r>
            </a:p>
          </p:txBody>
        </p:sp>
      </p:grpSp>
      <mc:AlternateContent xmlns:mc="http://schemas.openxmlformats.org/markup-compatibility/2006" xmlns:pslz="http://schemas.microsoft.com/office/powerpoint/2016/slidezoom">
        <mc:Choice Requires="pslz">
          <p:graphicFrame>
            <p:nvGraphicFramePr>
              <p:cNvPr id="14" name="صورة الشريحة 13">
                <a:extLst>
                  <a:ext uri="{FF2B5EF4-FFF2-40B4-BE49-F238E27FC236}">
                    <a16:creationId xmlns:a16="http://schemas.microsoft.com/office/drawing/2014/main" id="{E9BC42BD-3E09-462F-9B1B-7F895252C3C7}"/>
                  </a:ext>
                </a:extLst>
              </p:cNvPr>
              <p:cNvGraphicFramePr>
                <a:graphicFrameLocks noChangeAspect="1"/>
              </p:cNvGraphicFramePr>
              <p:nvPr>
                <p:extLst>
                  <p:ext uri="{D42A27DB-BD31-4B8C-83A1-F6EECF244321}">
                    <p14:modId xmlns:p14="http://schemas.microsoft.com/office/powerpoint/2010/main" val="1256357239"/>
                  </p:ext>
                </p:extLst>
              </p:nvPr>
            </p:nvGraphicFramePr>
            <p:xfrm>
              <a:off x="-239486" y="3732306"/>
              <a:ext cx="1318636" cy="1285875"/>
            </p:xfrm>
            <a:graphic>
              <a:graphicData uri="http://schemas.microsoft.com/office/powerpoint/2016/slidezoom">
                <pslz:sldZm>
                  <pslz:sldZmObj sldId="339" cId="1629082065">
                    <pslz:zmPr id="{2939FBC9-5D81-48AC-B2C5-A0929D114F0B}" imageType="cover" transitionDur="1000">
                      <p166:blipFill xmlns:p166="http://schemas.microsoft.com/office/powerpoint/2016/6/main">
                        <a:blip r:embed="rId5"/>
                        <a:stretch>
                          <a:fillRect/>
                        </a:stretch>
                      </p166:blipFill>
                      <p166:spPr xmlns:p166="http://schemas.microsoft.com/office/powerpoint/2016/6/main">
                        <a:xfrm>
                          <a:off x="0" y="0"/>
                          <a:ext cx="1318636" cy="1285875"/>
                        </a:xfrm>
                        <a:prstGeom prst="rect">
                          <a:avLst/>
                        </a:prstGeom>
                      </p166:spPr>
                    </pslz:zmPr>
                  </pslz:sldZmObj>
                </pslz:sldZm>
              </a:graphicData>
            </a:graphic>
          </p:graphicFrame>
        </mc:Choice>
        <mc:Fallback xmlns="">
          <p:pic>
            <p:nvPicPr>
              <p:cNvPr id="14" name="صورة الشريحة 13">
                <a:hlinkClick r:id="rId6" action="ppaction://hlinksldjump"/>
                <a:extLst>
                  <a:ext uri="{FF2B5EF4-FFF2-40B4-BE49-F238E27FC236}">
                    <a16:creationId xmlns:a16="http://schemas.microsoft.com/office/drawing/2014/main" id="{E9BC42BD-3E09-462F-9B1B-7F895252C3C7}"/>
                  </a:ext>
                </a:extLst>
              </p:cNvPr>
              <p:cNvPicPr>
                <a:picLocks noGrp="1" noRot="1" noChangeAspect="1" noMove="1" noResize="1" noEditPoints="1" noAdjustHandles="1" noChangeArrowheads="1" noChangeShapeType="1"/>
              </p:cNvPicPr>
              <p:nvPr/>
            </p:nvPicPr>
            <p:blipFill>
              <a:blip r:embed="rId7"/>
              <a:stretch>
                <a:fillRect/>
              </a:stretch>
            </p:blipFill>
            <p:spPr>
              <a:xfrm>
                <a:off x="-239486" y="3732306"/>
                <a:ext cx="1318636" cy="1285875"/>
              </a:xfrm>
              <a:prstGeom prst="rect">
                <a:avLst/>
              </a:prstGeom>
            </p:spPr>
          </p:pic>
        </mc:Fallback>
      </mc:AlternateContent>
      <p:grpSp>
        <p:nvGrpSpPr>
          <p:cNvPr id="9" name="مجموعة 8">
            <a:extLst>
              <a:ext uri="{FF2B5EF4-FFF2-40B4-BE49-F238E27FC236}">
                <a16:creationId xmlns:a16="http://schemas.microsoft.com/office/drawing/2014/main" id="{8F17B727-615A-4262-A2EA-7F51D77596FB}"/>
              </a:ext>
            </a:extLst>
          </p:cNvPr>
          <p:cNvGrpSpPr/>
          <p:nvPr/>
        </p:nvGrpSpPr>
        <p:grpSpPr>
          <a:xfrm>
            <a:off x="7094094" y="-143950"/>
            <a:ext cx="2158300" cy="1006546"/>
            <a:chOff x="5957001" y="312421"/>
            <a:chExt cx="2158300" cy="1006546"/>
          </a:xfrm>
        </p:grpSpPr>
        <p:pic>
          <p:nvPicPr>
            <p:cNvPr id="10" name="صورة 9" descr="صورة تحتوي على نص&#10;&#10;تم إنشاء الوصف تلقائياً">
              <a:extLst>
                <a:ext uri="{FF2B5EF4-FFF2-40B4-BE49-F238E27FC236}">
                  <a16:creationId xmlns:a16="http://schemas.microsoft.com/office/drawing/2014/main" id="{0067B157-4D49-4CD0-A39E-120A5B02F89A}"/>
                </a:ext>
              </a:extLst>
            </p:cNvPr>
            <p:cNvPicPr>
              <a:picLocks noChangeAspect="1"/>
            </p:cNvPicPr>
            <p:nvPr/>
          </p:nvPicPr>
          <p:blipFill>
            <a:blip r:embed="rId4">
              <a:clrChange>
                <a:clrFrom>
                  <a:srgbClr val="EFEFEF"/>
                </a:clrFrom>
                <a:clrTo>
                  <a:srgbClr val="EFEFE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957001" y="312421"/>
              <a:ext cx="2158300" cy="1006546"/>
            </a:xfrm>
            <a:prstGeom prst="rect">
              <a:avLst/>
            </a:prstGeom>
            <a:ln>
              <a:noFill/>
            </a:ln>
            <a:scene3d>
              <a:camera prst="orthographicFront"/>
              <a:lightRig rig="threePt" dir="t"/>
            </a:scene3d>
            <a:sp3d>
              <a:bevelT prst="angle"/>
            </a:sp3d>
          </p:spPr>
        </p:pic>
        <p:sp>
          <p:nvSpPr>
            <p:cNvPr id="12" name="مربع نص 11">
              <a:extLst>
                <a:ext uri="{FF2B5EF4-FFF2-40B4-BE49-F238E27FC236}">
                  <a16:creationId xmlns:a16="http://schemas.microsoft.com/office/drawing/2014/main" id="{0B17BA26-44C0-46A5-B0A1-1B5328C2DF82}"/>
                </a:ext>
              </a:extLst>
            </p:cNvPr>
            <p:cNvSpPr txBox="1"/>
            <p:nvPr/>
          </p:nvSpPr>
          <p:spPr>
            <a:xfrm>
              <a:off x="6257589" y="534013"/>
              <a:ext cx="1557123" cy="461665"/>
            </a:xfrm>
            <a:prstGeom prst="rect">
              <a:avLst/>
            </a:prstGeom>
            <a:noFill/>
            <a:ln>
              <a:noFill/>
            </a:ln>
            <a:scene3d>
              <a:camera prst="orthographicFront"/>
              <a:lightRig rig="threePt" dir="t"/>
            </a:scene3d>
            <a:sp3d>
              <a:bevelT prst="angle"/>
            </a:sp3d>
          </p:spPr>
          <p:txBody>
            <a:bodyPr wrap="square" rtlCol="1">
              <a:spAutoFit/>
            </a:bodyPr>
            <a:lstStyle/>
            <a:p>
              <a:r>
                <a:rPr lang="ar-SA" sz="2400" dirty="0">
                  <a:solidFill>
                    <a:schemeClr val="bg2">
                      <a:lumMod val="75000"/>
                    </a:schemeClr>
                  </a:solidFill>
                </a:rPr>
                <a:t>تغذية راجعة </a:t>
              </a:r>
            </a:p>
          </p:txBody>
        </p:sp>
      </p:grpSp>
      <p:pic>
        <p:nvPicPr>
          <p:cNvPr id="1028" name="Picture 4">
            <a:extLst>
              <a:ext uri="{FF2B5EF4-FFF2-40B4-BE49-F238E27FC236}">
                <a16:creationId xmlns:a16="http://schemas.microsoft.com/office/drawing/2014/main" id="{84F7A552-E57E-430F-8B4A-4C5B8C6340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150" y="1181203"/>
            <a:ext cx="8267700" cy="2679646"/>
          </a:xfrm>
          <a:prstGeom prst="rect">
            <a:avLst/>
          </a:prstGeom>
          <a:noFill/>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slz="http://schemas.microsoft.com/office/powerpoint/2016/slidezoom">
        <mc:Choice Requires="pslz">
          <p:graphicFrame>
            <p:nvGraphicFramePr>
              <p:cNvPr id="15" name="صورة الشريحة 14">
                <a:extLst>
                  <a:ext uri="{FF2B5EF4-FFF2-40B4-BE49-F238E27FC236}">
                    <a16:creationId xmlns:a16="http://schemas.microsoft.com/office/drawing/2014/main" id="{4FEC1EFD-E1E2-499A-BA76-21B01EF507D0}"/>
                  </a:ext>
                </a:extLst>
              </p:cNvPr>
              <p:cNvGraphicFramePr>
                <a:graphicFrameLocks noChangeAspect="1"/>
              </p:cNvGraphicFramePr>
              <p:nvPr>
                <p:extLst>
                  <p:ext uri="{D42A27DB-BD31-4B8C-83A1-F6EECF244321}">
                    <p14:modId xmlns:p14="http://schemas.microsoft.com/office/powerpoint/2010/main" val="1141974262"/>
                  </p:ext>
                </p:extLst>
              </p:nvPr>
            </p:nvGraphicFramePr>
            <p:xfrm rot="21099979">
              <a:off x="1440479" y="2104247"/>
              <a:ext cx="1866293" cy="1049790"/>
            </p:xfrm>
            <a:graphic>
              <a:graphicData uri="http://schemas.microsoft.com/office/powerpoint/2016/slidezoom">
                <pslz:sldZm>
                  <pslz:sldZmObj sldId="341" cId="3659369983">
                    <pslz:zmPr id="{BE126514-8F8D-4317-B61B-C21A3AFA8464}" transitionDur="1000">
                      <p166:blipFill xmlns:p166="http://schemas.microsoft.com/office/powerpoint/2016/6/main">
                        <a:blip r:embed="rId9"/>
                        <a:stretch>
                          <a:fillRect/>
                        </a:stretch>
                      </p166:blipFill>
                      <p166:spPr xmlns:p166="http://schemas.microsoft.com/office/powerpoint/2016/6/main">
                        <a:xfrm rot="21099979">
                          <a:off x="0" y="0"/>
                          <a:ext cx="1866293" cy="1049790"/>
                        </a:xfrm>
                        <a:prstGeom prst="rect">
                          <a:avLst/>
                        </a:prstGeom>
                        <a:ln>
                          <a:noFill/>
                        </a:ln>
                        <a:effectLst>
                          <a:softEdge rad="112500"/>
                        </a:effectLst>
                      </p166:spPr>
                    </pslz:zmPr>
                  </pslz:sldZmObj>
                </pslz:sldZm>
              </a:graphicData>
            </a:graphic>
          </p:graphicFrame>
        </mc:Choice>
        <mc:Fallback xmlns="">
          <p:pic>
            <p:nvPicPr>
              <p:cNvPr id="15" name="صورة الشريحة 14">
                <a:hlinkClick r:id="rId10" action="ppaction://hlinksldjump"/>
                <a:extLst>
                  <a:ext uri="{FF2B5EF4-FFF2-40B4-BE49-F238E27FC236}">
                    <a16:creationId xmlns:a16="http://schemas.microsoft.com/office/drawing/2014/main" id="{4FEC1EFD-E1E2-499A-BA76-21B01EF507D0}"/>
                  </a:ext>
                </a:extLst>
              </p:cNvPr>
              <p:cNvPicPr>
                <a:picLocks noGrp="1" noRot="1" noChangeAspect="1" noMove="1" noResize="1" noEditPoints="1" noAdjustHandles="1" noChangeArrowheads="1" noChangeShapeType="1"/>
              </p:cNvPicPr>
              <p:nvPr/>
            </p:nvPicPr>
            <p:blipFill>
              <a:blip r:embed="rId11"/>
              <a:stretch>
                <a:fillRect/>
              </a:stretch>
            </p:blipFill>
            <p:spPr>
              <a:xfrm rot="21099979">
                <a:off x="1440479" y="2104247"/>
                <a:ext cx="1866293" cy="1049790"/>
              </a:xfrm>
              <a:prstGeom prst="rect">
                <a:avLst/>
              </a:prstGeom>
              <a:ln>
                <a:noFill/>
              </a:ln>
              <a:effectLst>
                <a:softEdge rad="112500"/>
              </a:effectLst>
            </p:spPr>
          </p:pic>
        </mc:Fallback>
      </mc:AlternateContent>
      <mc:AlternateContent xmlns:mc="http://schemas.openxmlformats.org/markup-compatibility/2006" xmlns:pslz="http://schemas.microsoft.com/office/powerpoint/2016/slidezoom">
        <mc:Choice Requires="pslz">
          <p:graphicFrame>
            <p:nvGraphicFramePr>
              <p:cNvPr id="17" name="صورة الشريحة 16">
                <a:extLst>
                  <a:ext uri="{FF2B5EF4-FFF2-40B4-BE49-F238E27FC236}">
                    <a16:creationId xmlns:a16="http://schemas.microsoft.com/office/drawing/2014/main" id="{895DDEFC-6388-4289-BD26-A38833BA36DC}"/>
                  </a:ext>
                </a:extLst>
              </p:cNvPr>
              <p:cNvGraphicFramePr>
                <a:graphicFrameLocks noChangeAspect="1"/>
              </p:cNvGraphicFramePr>
              <p:nvPr>
                <p:extLst>
                  <p:ext uri="{D42A27DB-BD31-4B8C-83A1-F6EECF244321}">
                    <p14:modId xmlns:p14="http://schemas.microsoft.com/office/powerpoint/2010/main" val="567812232"/>
                  </p:ext>
                </p:extLst>
              </p:nvPr>
            </p:nvGraphicFramePr>
            <p:xfrm rot="20934507">
              <a:off x="3442700" y="1756709"/>
              <a:ext cx="1557070" cy="875852"/>
            </p:xfrm>
            <a:graphic>
              <a:graphicData uri="http://schemas.microsoft.com/office/powerpoint/2016/slidezoom">
                <pslz:sldZm>
                  <pslz:sldZmObj sldId="342" cId="1188887536">
                    <pslz:zmPr id="{90451DCB-F34D-4B9C-BA80-7F7256B55A23}" transitionDur="1000">
                      <p166:blipFill xmlns:p166="http://schemas.microsoft.com/office/powerpoint/2016/6/main">
                        <a:blip r:embed="rId12"/>
                        <a:stretch>
                          <a:fillRect/>
                        </a:stretch>
                      </p166:blipFill>
                      <p166:spPr xmlns:p166="http://schemas.microsoft.com/office/powerpoint/2016/6/main">
                        <a:xfrm rot="20934507">
                          <a:off x="0" y="0"/>
                          <a:ext cx="1557070" cy="875852"/>
                        </a:xfrm>
                        <a:prstGeom prst="rect">
                          <a:avLst/>
                        </a:prstGeom>
                        <a:ln>
                          <a:noFill/>
                        </a:ln>
                        <a:effectLst>
                          <a:softEdge rad="112500"/>
                        </a:effectLst>
                      </p166:spPr>
                    </pslz:zmPr>
                  </pslz:sldZmObj>
                </pslz:sldZm>
              </a:graphicData>
            </a:graphic>
          </p:graphicFrame>
        </mc:Choice>
        <mc:Fallback xmlns="">
          <p:pic>
            <p:nvPicPr>
              <p:cNvPr id="17" name="صورة الشريحة 16">
                <a:hlinkClick r:id="rId13" action="ppaction://hlinksldjump"/>
                <a:extLst>
                  <a:ext uri="{FF2B5EF4-FFF2-40B4-BE49-F238E27FC236}">
                    <a16:creationId xmlns:a16="http://schemas.microsoft.com/office/drawing/2014/main" id="{895DDEFC-6388-4289-BD26-A38833BA36DC}"/>
                  </a:ext>
                </a:extLst>
              </p:cNvPr>
              <p:cNvPicPr>
                <a:picLocks noGrp="1" noRot="1" noChangeAspect="1" noMove="1" noResize="1" noEditPoints="1" noAdjustHandles="1" noChangeArrowheads="1" noChangeShapeType="1"/>
              </p:cNvPicPr>
              <p:nvPr/>
            </p:nvPicPr>
            <p:blipFill>
              <a:blip r:embed="rId14"/>
              <a:stretch>
                <a:fillRect/>
              </a:stretch>
            </p:blipFill>
            <p:spPr>
              <a:xfrm rot="20934507">
                <a:off x="3442700" y="1756709"/>
                <a:ext cx="1557070" cy="875852"/>
              </a:xfrm>
              <a:prstGeom prst="rect">
                <a:avLst/>
              </a:prstGeom>
              <a:ln>
                <a:noFill/>
              </a:ln>
              <a:effectLst>
                <a:softEdge rad="112500"/>
              </a:effectLst>
            </p:spPr>
          </p:pic>
        </mc:Fallback>
      </mc:AlternateContent>
      <mc:AlternateContent xmlns:mc="http://schemas.openxmlformats.org/markup-compatibility/2006" xmlns:pslz="http://schemas.microsoft.com/office/powerpoint/2016/slidezoom">
        <mc:Choice Requires="pslz">
          <p:graphicFrame>
            <p:nvGraphicFramePr>
              <p:cNvPr id="19" name="صورة الشريحة 18">
                <a:extLst>
                  <a:ext uri="{FF2B5EF4-FFF2-40B4-BE49-F238E27FC236}">
                    <a16:creationId xmlns:a16="http://schemas.microsoft.com/office/drawing/2014/main" id="{352094D1-717E-4A75-8D14-01415C0387AC}"/>
                  </a:ext>
                </a:extLst>
              </p:cNvPr>
              <p:cNvGraphicFramePr>
                <a:graphicFrameLocks noChangeAspect="1"/>
              </p:cNvGraphicFramePr>
              <p:nvPr>
                <p:extLst>
                  <p:ext uri="{D42A27DB-BD31-4B8C-83A1-F6EECF244321}">
                    <p14:modId xmlns:p14="http://schemas.microsoft.com/office/powerpoint/2010/main" val="600459530"/>
                  </p:ext>
                </p:extLst>
              </p:nvPr>
            </p:nvGraphicFramePr>
            <p:xfrm>
              <a:off x="5445766" y="1735603"/>
              <a:ext cx="1489024" cy="837576"/>
            </p:xfrm>
            <a:graphic>
              <a:graphicData uri="http://schemas.microsoft.com/office/powerpoint/2016/slidezoom">
                <pslz:sldZm>
                  <pslz:sldZmObj sldId="343" cId="3248047563">
                    <pslz:zmPr id="{478EDCC5-E7EE-4620-8154-E6F30FD5A874}" transitionDur="1000">
                      <p166:blipFill xmlns:p166="http://schemas.microsoft.com/office/powerpoint/2016/6/main">
                        <a:blip r:embed="rId15"/>
                        <a:stretch>
                          <a:fillRect/>
                        </a:stretch>
                      </p166:blipFill>
                      <p166:spPr xmlns:p166="http://schemas.microsoft.com/office/powerpoint/2016/6/main">
                        <a:xfrm>
                          <a:off x="0" y="0"/>
                          <a:ext cx="1489024" cy="837576"/>
                        </a:xfrm>
                        <a:prstGeom prst="rect">
                          <a:avLst/>
                        </a:prstGeom>
                        <a:ln>
                          <a:noFill/>
                        </a:ln>
                        <a:effectLst>
                          <a:softEdge rad="112500"/>
                        </a:effectLst>
                      </p166:spPr>
                    </pslz:zmPr>
                  </pslz:sldZmObj>
                </pslz:sldZm>
              </a:graphicData>
            </a:graphic>
          </p:graphicFrame>
        </mc:Choice>
        <mc:Fallback xmlns="">
          <p:pic>
            <p:nvPicPr>
              <p:cNvPr id="19" name="صورة الشريحة 18">
                <a:hlinkClick r:id="rId16" action="ppaction://hlinksldjump"/>
                <a:extLst>
                  <a:ext uri="{FF2B5EF4-FFF2-40B4-BE49-F238E27FC236}">
                    <a16:creationId xmlns:a16="http://schemas.microsoft.com/office/drawing/2014/main" id="{352094D1-717E-4A75-8D14-01415C0387AC}"/>
                  </a:ext>
                </a:extLst>
              </p:cNvPr>
              <p:cNvPicPr>
                <a:picLocks noGrp="1" noRot="1" noChangeAspect="1" noMove="1" noResize="1" noEditPoints="1" noAdjustHandles="1" noChangeArrowheads="1" noChangeShapeType="1"/>
              </p:cNvPicPr>
              <p:nvPr/>
            </p:nvPicPr>
            <p:blipFill>
              <a:blip r:embed="rId17"/>
              <a:stretch>
                <a:fillRect/>
              </a:stretch>
            </p:blipFill>
            <p:spPr>
              <a:xfrm>
                <a:off x="5445766" y="1735603"/>
                <a:ext cx="1489024" cy="837576"/>
              </a:xfrm>
              <a:prstGeom prst="rect">
                <a:avLst/>
              </a:prstGeom>
              <a:ln>
                <a:noFill/>
              </a:ln>
              <a:effectLst>
                <a:softEdge rad="112500"/>
              </a:effectLst>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pic>
        <p:nvPicPr>
          <p:cNvPr id="4" name="صورة 3">
            <a:extLst>
              <a:ext uri="{FF2B5EF4-FFF2-40B4-BE49-F238E27FC236}">
                <a16:creationId xmlns:a16="http://schemas.microsoft.com/office/drawing/2014/main" id="{D2D6DB31-D8FC-4EEA-9A84-8454AFB2F4F3}"/>
              </a:ext>
            </a:extLst>
          </p:cNvPr>
          <p:cNvPicPr>
            <a:picLocks noChangeAspect="1"/>
          </p:cNvPicPr>
          <p:nvPr/>
        </p:nvPicPr>
        <p:blipFill>
          <a:blip r:embed="rId3"/>
          <a:stretch>
            <a:fillRect/>
          </a:stretch>
        </p:blipFill>
        <p:spPr>
          <a:xfrm>
            <a:off x="1684" y="4829189"/>
            <a:ext cx="1042506" cy="377985"/>
          </a:xfrm>
          <a:prstGeom prst="rect">
            <a:avLst/>
          </a:prstGeom>
        </p:spPr>
      </p:pic>
      <mc:AlternateContent xmlns:mc="http://schemas.openxmlformats.org/markup-compatibility/2006" xmlns:pslz="http://schemas.microsoft.com/office/powerpoint/2016/slidezoom">
        <mc:Choice Requires="pslz">
          <p:graphicFrame>
            <p:nvGraphicFramePr>
              <p:cNvPr id="14" name="صورة الشريحة 13">
                <a:extLst>
                  <a:ext uri="{FF2B5EF4-FFF2-40B4-BE49-F238E27FC236}">
                    <a16:creationId xmlns:a16="http://schemas.microsoft.com/office/drawing/2014/main" id="{E9BC42BD-3E09-462F-9B1B-7F895252C3C7}"/>
                  </a:ext>
                </a:extLst>
              </p:cNvPr>
              <p:cNvGraphicFramePr>
                <a:graphicFrameLocks noChangeAspect="1"/>
              </p:cNvGraphicFramePr>
              <p:nvPr/>
            </p:nvGraphicFramePr>
            <p:xfrm>
              <a:off x="-239486" y="3732306"/>
              <a:ext cx="1318636" cy="1285875"/>
            </p:xfrm>
            <a:graphic>
              <a:graphicData uri="http://schemas.microsoft.com/office/powerpoint/2016/slidezoom">
                <pslz:sldZm>
                  <pslz:sldZmObj sldId="339" cId="1629082065">
                    <pslz:zmPr id="{2939FBC9-5D81-48AC-B2C5-A0929D114F0B}" imageType="cover" transitionDur="1000">
                      <p166:blipFill xmlns:p166="http://schemas.microsoft.com/office/powerpoint/2016/6/main">
                        <a:blip r:embed="rId4"/>
                        <a:stretch>
                          <a:fillRect/>
                        </a:stretch>
                      </p166:blipFill>
                      <p166:spPr xmlns:p166="http://schemas.microsoft.com/office/powerpoint/2016/6/main">
                        <a:xfrm>
                          <a:off x="0" y="0"/>
                          <a:ext cx="1318636" cy="1285875"/>
                        </a:xfrm>
                        <a:prstGeom prst="rect">
                          <a:avLst/>
                        </a:prstGeom>
                      </p166:spPr>
                    </pslz:zmPr>
                  </pslz:sldZmObj>
                </pslz:sldZm>
              </a:graphicData>
            </a:graphic>
          </p:graphicFrame>
        </mc:Choice>
        <mc:Fallback xmlns="">
          <p:pic>
            <p:nvPicPr>
              <p:cNvPr id="14" name="صورة الشريحة 13">
                <a:hlinkClick r:id="rId5" action="ppaction://hlinksldjump"/>
                <a:extLst>
                  <a:ext uri="{FF2B5EF4-FFF2-40B4-BE49-F238E27FC236}">
                    <a16:creationId xmlns:a16="http://schemas.microsoft.com/office/drawing/2014/main" id="{E9BC42BD-3E09-462F-9B1B-7F895252C3C7}"/>
                  </a:ext>
                </a:extLst>
              </p:cNvPr>
              <p:cNvPicPr>
                <a:picLocks noGrp="1" noRot="1" noChangeAspect="1" noMove="1" noResize="1" noEditPoints="1" noAdjustHandles="1" noChangeArrowheads="1" noChangeShapeType="1"/>
              </p:cNvPicPr>
              <p:nvPr/>
            </p:nvPicPr>
            <p:blipFill>
              <a:blip r:embed="rId6"/>
              <a:stretch>
                <a:fillRect/>
              </a:stretch>
            </p:blipFill>
            <p:spPr>
              <a:xfrm>
                <a:off x="-239486" y="3732306"/>
                <a:ext cx="1318636" cy="1285875"/>
              </a:xfrm>
              <a:prstGeom prst="rect">
                <a:avLst/>
              </a:prstGeom>
            </p:spPr>
          </p:pic>
        </mc:Fallback>
      </mc:AlternateContent>
      <p:grpSp>
        <p:nvGrpSpPr>
          <p:cNvPr id="9" name="مجموعة 8">
            <a:extLst>
              <a:ext uri="{FF2B5EF4-FFF2-40B4-BE49-F238E27FC236}">
                <a16:creationId xmlns:a16="http://schemas.microsoft.com/office/drawing/2014/main" id="{8F17B727-615A-4262-A2EA-7F51D77596FB}"/>
              </a:ext>
            </a:extLst>
          </p:cNvPr>
          <p:cNvGrpSpPr/>
          <p:nvPr/>
        </p:nvGrpSpPr>
        <p:grpSpPr>
          <a:xfrm>
            <a:off x="7094094" y="-194799"/>
            <a:ext cx="2158300" cy="1006546"/>
            <a:chOff x="5957001" y="312421"/>
            <a:chExt cx="2158300" cy="1006546"/>
          </a:xfrm>
        </p:grpSpPr>
        <p:pic>
          <p:nvPicPr>
            <p:cNvPr id="10" name="صورة 9" descr="صورة تحتوي على نص&#10;&#10;تم إنشاء الوصف تلقائياً">
              <a:extLst>
                <a:ext uri="{FF2B5EF4-FFF2-40B4-BE49-F238E27FC236}">
                  <a16:creationId xmlns:a16="http://schemas.microsoft.com/office/drawing/2014/main" id="{0067B157-4D49-4CD0-A39E-120A5B02F89A}"/>
                </a:ext>
              </a:extLst>
            </p:cNvPr>
            <p:cNvPicPr>
              <a:picLocks noChangeAspect="1"/>
            </p:cNvPicPr>
            <p:nvPr/>
          </p:nvPicPr>
          <p:blipFill>
            <a:blip r:embed="rId7">
              <a:clrChange>
                <a:clrFrom>
                  <a:srgbClr val="EFEFEF"/>
                </a:clrFrom>
                <a:clrTo>
                  <a:srgbClr val="EFEFE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957001" y="312421"/>
              <a:ext cx="2158300" cy="1006546"/>
            </a:xfrm>
            <a:prstGeom prst="rect">
              <a:avLst/>
            </a:prstGeom>
            <a:ln>
              <a:noFill/>
            </a:ln>
            <a:scene3d>
              <a:camera prst="orthographicFront"/>
              <a:lightRig rig="threePt" dir="t"/>
            </a:scene3d>
            <a:sp3d>
              <a:bevelT prst="angle"/>
            </a:sp3d>
          </p:spPr>
        </p:pic>
        <p:sp>
          <p:nvSpPr>
            <p:cNvPr id="12" name="مربع نص 11">
              <a:extLst>
                <a:ext uri="{FF2B5EF4-FFF2-40B4-BE49-F238E27FC236}">
                  <a16:creationId xmlns:a16="http://schemas.microsoft.com/office/drawing/2014/main" id="{0B17BA26-44C0-46A5-B0A1-1B5328C2DF82}"/>
                </a:ext>
              </a:extLst>
            </p:cNvPr>
            <p:cNvSpPr txBox="1"/>
            <p:nvPr/>
          </p:nvSpPr>
          <p:spPr>
            <a:xfrm>
              <a:off x="6257589" y="534013"/>
              <a:ext cx="1557123" cy="461665"/>
            </a:xfrm>
            <a:prstGeom prst="rect">
              <a:avLst/>
            </a:prstGeom>
            <a:noFill/>
            <a:ln>
              <a:noFill/>
            </a:ln>
            <a:scene3d>
              <a:camera prst="orthographicFront"/>
              <a:lightRig rig="threePt" dir="t"/>
            </a:scene3d>
            <a:sp3d>
              <a:bevelT prst="angle"/>
            </a:sp3d>
          </p:spPr>
          <p:txBody>
            <a:bodyPr wrap="square" rtlCol="1">
              <a:spAutoFit/>
            </a:bodyPr>
            <a:lstStyle/>
            <a:p>
              <a:r>
                <a:rPr lang="ar-SA" sz="2400" dirty="0">
                  <a:solidFill>
                    <a:schemeClr val="bg2">
                      <a:lumMod val="75000"/>
                    </a:schemeClr>
                  </a:solidFill>
                </a:rPr>
                <a:t>تغذية راجعة </a:t>
              </a:r>
            </a:p>
          </p:txBody>
        </p:sp>
      </p:grpSp>
      <p:pic>
        <p:nvPicPr>
          <p:cNvPr id="16" name="صورة 15">
            <a:extLst>
              <a:ext uri="{FF2B5EF4-FFF2-40B4-BE49-F238E27FC236}">
                <a16:creationId xmlns:a16="http://schemas.microsoft.com/office/drawing/2014/main" id="{87C78895-6972-43D3-8B71-74EB207699B7}"/>
              </a:ext>
            </a:extLst>
          </p:cNvPr>
          <p:cNvPicPr>
            <a:picLocks noChangeAspect="1"/>
          </p:cNvPicPr>
          <p:nvPr/>
        </p:nvPicPr>
        <p:blipFill rotWithShape="1">
          <a:blip r:embed="rId8"/>
          <a:srcRect l="20750" t="30222" r="23500" b="29257"/>
          <a:stretch/>
        </p:blipFill>
        <p:spPr>
          <a:xfrm>
            <a:off x="203061" y="1009867"/>
            <a:ext cx="5636010" cy="2304238"/>
          </a:xfrm>
          <a:prstGeom prst="rect">
            <a:avLst/>
          </a:prstGeom>
        </p:spPr>
      </p:pic>
      <p:pic>
        <p:nvPicPr>
          <p:cNvPr id="18" name="صورة 17">
            <a:extLst>
              <a:ext uri="{FF2B5EF4-FFF2-40B4-BE49-F238E27FC236}">
                <a16:creationId xmlns:a16="http://schemas.microsoft.com/office/drawing/2014/main" id="{A815313F-49E3-4277-8759-0842D56D9C77}"/>
              </a:ext>
            </a:extLst>
          </p:cNvPr>
          <p:cNvPicPr>
            <a:picLocks noChangeAspect="1"/>
          </p:cNvPicPr>
          <p:nvPr/>
        </p:nvPicPr>
        <p:blipFill rotWithShape="1">
          <a:blip r:embed="rId9"/>
          <a:srcRect l="35614" t="26509" r="38364" b="8592"/>
          <a:stretch/>
        </p:blipFill>
        <p:spPr>
          <a:xfrm>
            <a:off x="6011215" y="523829"/>
            <a:ext cx="3069035" cy="4305360"/>
          </a:xfrm>
          <a:prstGeom prst="rect">
            <a:avLst/>
          </a:prstGeom>
        </p:spPr>
      </p:pic>
    </p:spTree>
    <p:extLst>
      <p:ext uri="{BB962C8B-B14F-4D97-AF65-F5344CB8AC3E}">
        <p14:creationId xmlns:p14="http://schemas.microsoft.com/office/powerpoint/2010/main" val="371101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a:extLst>
              <a:ext uri="{FF2B5EF4-FFF2-40B4-BE49-F238E27FC236}">
                <a16:creationId xmlns:a16="http://schemas.microsoft.com/office/drawing/2014/main" id="{860932F6-2F52-4444-8D91-A6D34BDDF0A2}"/>
              </a:ext>
            </a:extLst>
          </p:cNvPr>
          <p:cNvSpPr/>
          <p:nvPr/>
        </p:nvSpPr>
        <p:spPr>
          <a:xfrm>
            <a:off x="4567238" y="0"/>
            <a:ext cx="47625" cy="866775"/>
          </a:xfrm>
          <a:prstGeom prst="rect">
            <a:avLst/>
          </a:prstGeom>
          <a:gradFill flip="none" rotWithShape="1">
            <a:gsLst>
              <a:gs pos="0">
                <a:schemeClr val="bg1"/>
              </a:gs>
              <a:gs pos="86000">
                <a:schemeClr val="bg1">
                  <a:lumMod val="75000"/>
                </a:schemeClr>
              </a:gs>
            </a:gsLst>
            <a:lin ang="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6" name="Rectangle 54">
            <a:extLst>
              <a:ext uri="{FF2B5EF4-FFF2-40B4-BE49-F238E27FC236}">
                <a16:creationId xmlns:a16="http://schemas.microsoft.com/office/drawing/2014/main" id="{43690D40-FE94-474C-965F-D3F35977049A}"/>
              </a:ext>
            </a:extLst>
          </p:cNvPr>
          <p:cNvSpPr/>
          <p:nvPr/>
        </p:nvSpPr>
        <p:spPr>
          <a:xfrm>
            <a:off x="1976438" y="0"/>
            <a:ext cx="47625" cy="866775"/>
          </a:xfrm>
          <a:prstGeom prst="rect">
            <a:avLst/>
          </a:prstGeom>
          <a:gradFill flip="none" rotWithShape="1">
            <a:gsLst>
              <a:gs pos="0">
                <a:schemeClr val="bg1"/>
              </a:gs>
              <a:gs pos="86000">
                <a:schemeClr val="bg1">
                  <a:lumMod val="75000"/>
                </a:schemeClr>
              </a:gs>
            </a:gsLst>
            <a:lin ang="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7" name="Rectangle 66">
            <a:extLst>
              <a:ext uri="{FF2B5EF4-FFF2-40B4-BE49-F238E27FC236}">
                <a16:creationId xmlns:a16="http://schemas.microsoft.com/office/drawing/2014/main" id="{D4302233-EAD8-40A3-AC84-D337AA650FCE}"/>
              </a:ext>
            </a:extLst>
          </p:cNvPr>
          <p:cNvSpPr/>
          <p:nvPr/>
        </p:nvSpPr>
        <p:spPr>
          <a:xfrm>
            <a:off x="7016354" y="0"/>
            <a:ext cx="47625" cy="866775"/>
          </a:xfrm>
          <a:prstGeom prst="rect">
            <a:avLst/>
          </a:prstGeom>
          <a:gradFill flip="none" rotWithShape="1">
            <a:gsLst>
              <a:gs pos="0">
                <a:schemeClr val="bg1"/>
              </a:gs>
              <a:gs pos="86000">
                <a:schemeClr val="bg1">
                  <a:lumMod val="75000"/>
                </a:schemeClr>
              </a:gs>
            </a:gsLst>
            <a:lin ang="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8" name="Rectangle 78">
            <a:extLst>
              <a:ext uri="{FF2B5EF4-FFF2-40B4-BE49-F238E27FC236}">
                <a16:creationId xmlns:a16="http://schemas.microsoft.com/office/drawing/2014/main" id="{00881F08-63B1-40BE-A6FD-6E822159CBFD}"/>
              </a:ext>
            </a:extLst>
          </p:cNvPr>
          <p:cNvSpPr/>
          <p:nvPr/>
        </p:nvSpPr>
        <p:spPr>
          <a:xfrm>
            <a:off x="5791200" y="1"/>
            <a:ext cx="48816" cy="2155031"/>
          </a:xfrm>
          <a:prstGeom prst="rect">
            <a:avLst/>
          </a:prstGeom>
          <a:gradFill flip="none" rotWithShape="1">
            <a:gsLst>
              <a:gs pos="0">
                <a:schemeClr val="bg1"/>
              </a:gs>
              <a:gs pos="86000">
                <a:schemeClr val="bg1">
                  <a:lumMod val="75000"/>
                </a:schemeClr>
              </a:gs>
            </a:gsLst>
            <a:lin ang="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9" name="Rectangle 90">
            <a:extLst>
              <a:ext uri="{FF2B5EF4-FFF2-40B4-BE49-F238E27FC236}">
                <a16:creationId xmlns:a16="http://schemas.microsoft.com/office/drawing/2014/main" id="{C0F39637-BAF4-437C-844D-6043430BE3E0}"/>
              </a:ext>
            </a:extLst>
          </p:cNvPr>
          <p:cNvSpPr/>
          <p:nvPr/>
        </p:nvSpPr>
        <p:spPr>
          <a:xfrm>
            <a:off x="3342085" y="1"/>
            <a:ext cx="48815" cy="2155031"/>
          </a:xfrm>
          <a:prstGeom prst="rect">
            <a:avLst/>
          </a:prstGeom>
          <a:gradFill flip="none" rotWithShape="1">
            <a:gsLst>
              <a:gs pos="0">
                <a:schemeClr val="bg1"/>
              </a:gs>
              <a:gs pos="86000">
                <a:schemeClr val="bg1">
                  <a:lumMod val="75000"/>
                </a:schemeClr>
              </a:gs>
            </a:gsLst>
            <a:lin ang="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0" name="Rectangle: Rounded Corners 39">
            <a:extLst>
              <a:ext uri="{FF2B5EF4-FFF2-40B4-BE49-F238E27FC236}">
                <a16:creationId xmlns:a16="http://schemas.microsoft.com/office/drawing/2014/main" id="{87A7F45D-2C3E-4ED3-8A61-49C751CB4AD8}"/>
              </a:ext>
            </a:extLst>
          </p:cNvPr>
          <p:cNvSpPr/>
          <p:nvPr/>
        </p:nvSpPr>
        <p:spPr>
          <a:xfrm rot="20973163" flipH="1">
            <a:off x="4601766" y="1017985"/>
            <a:ext cx="53578" cy="447675"/>
          </a:xfrm>
          <a:prstGeom prst="roundRect">
            <a:avLst>
              <a:gd name="adj" fmla="val 50000"/>
            </a:avLst>
          </a:prstGeom>
          <a:gradFill>
            <a:gsLst>
              <a:gs pos="0">
                <a:schemeClr val="bg1"/>
              </a:gs>
              <a:gs pos="34000">
                <a:schemeClr val="bg1">
                  <a:lumMod val="95000"/>
                </a:schemeClr>
              </a:gs>
              <a:gs pos="86000">
                <a:schemeClr val="bg1">
                  <a:lumMod val="85000"/>
                </a:schemeClr>
              </a:gs>
            </a:gsLst>
            <a:lin ang="27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1" name="Freeform: Shape 27">
            <a:extLst>
              <a:ext uri="{FF2B5EF4-FFF2-40B4-BE49-F238E27FC236}">
                <a16:creationId xmlns:a16="http://schemas.microsoft.com/office/drawing/2014/main" id="{9629033A-402A-473A-B779-D87CBFA2A0B3}"/>
              </a:ext>
            </a:extLst>
          </p:cNvPr>
          <p:cNvSpPr/>
          <p:nvPr/>
        </p:nvSpPr>
        <p:spPr>
          <a:xfrm>
            <a:off x="3830882" y="1287304"/>
            <a:ext cx="1520190" cy="2044541"/>
          </a:xfrm>
          <a:custGeom>
            <a:avLst/>
            <a:gdLst>
              <a:gd name="connsiteX0" fmla="*/ 1013460 w 2026920"/>
              <a:gd name="connsiteY0" fmla="*/ 340995 h 2726055"/>
              <a:gd name="connsiteX1" fmla="*/ 876300 w 2026920"/>
              <a:gd name="connsiteY1" fmla="*/ 478155 h 2726055"/>
              <a:gd name="connsiteX2" fmla="*/ 1013460 w 2026920"/>
              <a:gd name="connsiteY2" fmla="*/ 615315 h 2726055"/>
              <a:gd name="connsiteX3" fmla="*/ 1150620 w 2026920"/>
              <a:gd name="connsiteY3" fmla="*/ 478155 h 2726055"/>
              <a:gd name="connsiteX4" fmla="*/ 1013460 w 2026920"/>
              <a:gd name="connsiteY4" fmla="*/ 340995 h 2726055"/>
              <a:gd name="connsiteX5" fmla="*/ 1013461 w 2026920"/>
              <a:gd name="connsiteY5" fmla="*/ 0 h 2726055"/>
              <a:gd name="connsiteX6" fmla="*/ 1861186 w 2026920"/>
              <a:gd name="connsiteY6" fmla="*/ 1150620 h 2726055"/>
              <a:gd name="connsiteX7" fmla="*/ 1856669 w 2026920"/>
              <a:gd name="connsiteY7" fmla="*/ 1150620 h 2726055"/>
              <a:gd name="connsiteX8" fmla="*/ 1904601 w 2026920"/>
              <a:gd name="connsiteY8" fmla="*/ 1229520 h 2726055"/>
              <a:gd name="connsiteX9" fmla="*/ 2026920 w 2026920"/>
              <a:gd name="connsiteY9" fmla="*/ 1712595 h 2726055"/>
              <a:gd name="connsiteX10" fmla="*/ 1013460 w 2026920"/>
              <a:gd name="connsiteY10" fmla="*/ 2726055 h 2726055"/>
              <a:gd name="connsiteX11" fmla="*/ 0 w 2026920"/>
              <a:gd name="connsiteY11" fmla="*/ 1712595 h 2726055"/>
              <a:gd name="connsiteX12" fmla="*/ 122319 w 2026920"/>
              <a:gd name="connsiteY12" fmla="*/ 1229520 h 2726055"/>
              <a:gd name="connsiteX13" fmla="*/ 170252 w 2026920"/>
              <a:gd name="connsiteY13" fmla="*/ 1150620 h 2726055"/>
              <a:gd name="connsiteX14" fmla="*/ 165736 w 2026920"/>
              <a:gd name="connsiteY14" fmla="*/ 1150620 h 272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20" h="2726055">
                <a:moveTo>
                  <a:pt x="1013460" y="340995"/>
                </a:moveTo>
                <a:cubicBezTo>
                  <a:pt x="937709" y="340995"/>
                  <a:pt x="876300" y="402404"/>
                  <a:pt x="876300" y="478155"/>
                </a:cubicBezTo>
                <a:cubicBezTo>
                  <a:pt x="876300" y="553906"/>
                  <a:pt x="937709" y="615315"/>
                  <a:pt x="1013460" y="615315"/>
                </a:cubicBezTo>
                <a:cubicBezTo>
                  <a:pt x="1089211" y="615315"/>
                  <a:pt x="1150620" y="553906"/>
                  <a:pt x="1150620" y="478155"/>
                </a:cubicBezTo>
                <a:cubicBezTo>
                  <a:pt x="1150620" y="402404"/>
                  <a:pt x="1089211" y="340995"/>
                  <a:pt x="1013460" y="340995"/>
                </a:cubicBezTo>
                <a:close/>
                <a:moveTo>
                  <a:pt x="1013461" y="0"/>
                </a:moveTo>
                <a:lnTo>
                  <a:pt x="1861186" y="1150620"/>
                </a:lnTo>
                <a:lnTo>
                  <a:pt x="1856669" y="1150620"/>
                </a:lnTo>
                <a:lnTo>
                  <a:pt x="1904601" y="1229520"/>
                </a:lnTo>
                <a:cubicBezTo>
                  <a:pt x="1982610" y="1373120"/>
                  <a:pt x="2026920" y="1537683"/>
                  <a:pt x="2026920" y="1712595"/>
                </a:cubicBezTo>
                <a:cubicBezTo>
                  <a:pt x="2026920" y="2272314"/>
                  <a:pt x="1573179" y="2726055"/>
                  <a:pt x="1013460" y="2726055"/>
                </a:cubicBezTo>
                <a:cubicBezTo>
                  <a:pt x="453741" y="2726055"/>
                  <a:pt x="0" y="2272314"/>
                  <a:pt x="0" y="1712595"/>
                </a:cubicBezTo>
                <a:cubicBezTo>
                  <a:pt x="0" y="1537683"/>
                  <a:pt x="44311" y="1373120"/>
                  <a:pt x="122319" y="1229520"/>
                </a:cubicBezTo>
                <a:lnTo>
                  <a:pt x="170252" y="1150620"/>
                </a:lnTo>
                <a:lnTo>
                  <a:pt x="165736" y="1150620"/>
                </a:lnTo>
                <a:close/>
              </a:path>
            </a:pathLst>
          </a:custGeom>
          <a:gradFill flip="none" rotWithShape="1">
            <a:gsLst>
              <a:gs pos="0">
                <a:srgbClr val="B1F3C5"/>
              </a:gs>
              <a:gs pos="86000">
                <a:srgbClr val="84CA98"/>
              </a:gs>
            </a:gsLst>
            <a:lin ang="13500000" scaled="1"/>
            <a:tileRect/>
          </a:gradFill>
          <a:ln w="22225">
            <a:gradFill>
              <a:gsLst>
                <a:gs pos="0">
                  <a:srgbClr val="B1F3C5"/>
                </a:gs>
                <a:gs pos="74000">
                  <a:srgbClr val="84CA98"/>
                </a:gs>
              </a:gsLst>
              <a:lin ang="5400000" scaled="1"/>
            </a:gradFill>
          </a:ln>
          <a:effectLst>
            <a:outerShdw blurRad="1270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2" name="Partial Circle 28">
            <a:extLst>
              <a:ext uri="{FF2B5EF4-FFF2-40B4-BE49-F238E27FC236}">
                <a16:creationId xmlns:a16="http://schemas.microsoft.com/office/drawing/2014/main" id="{9B46509E-6E35-40F4-842A-5359D0E5DFB7}"/>
              </a:ext>
            </a:extLst>
          </p:cNvPr>
          <p:cNvSpPr/>
          <p:nvPr/>
        </p:nvSpPr>
        <p:spPr>
          <a:xfrm>
            <a:off x="3711179" y="1691879"/>
            <a:ext cx="1759744" cy="1759744"/>
          </a:xfrm>
          <a:prstGeom prst="pie">
            <a:avLst>
              <a:gd name="adj1" fmla="val 269076"/>
              <a:gd name="adj2" fmla="val 5004196"/>
            </a:avLst>
          </a:prstGeom>
          <a:gradFill>
            <a:gsLst>
              <a:gs pos="0">
                <a:srgbClr val="B1F3C5"/>
              </a:gs>
              <a:gs pos="82000">
                <a:srgbClr val="84CA98"/>
              </a:gs>
            </a:gsLst>
            <a:lin ang="13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chemeClr val="tx1"/>
              </a:solidFill>
            </a:endParaRPr>
          </a:p>
        </p:txBody>
      </p:sp>
      <p:sp>
        <p:nvSpPr>
          <p:cNvPr id="13" name="Oval 29">
            <a:extLst>
              <a:ext uri="{FF2B5EF4-FFF2-40B4-BE49-F238E27FC236}">
                <a16:creationId xmlns:a16="http://schemas.microsoft.com/office/drawing/2014/main" id="{2371D441-72DE-4FB1-B057-0578C6B0B24C}"/>
              </a:ext>
            </a:extLst>
          </p:cNvPr>
          <p:cNvSpPr/>
          <p:nvPr/>
        </p:nvSpPr>
        <p:spPr>
          <a:xfrm>
            <a:off x="4293394" y="2274094"/>
            <a:ext cx="595313" cy="595313"/>
          </a:xfrm>
          <a:prstGeom prst="ellipse">
            <a:avLst/>
          </a:prstGeom>
          <a:solidFill>
            <a:schemeClr val="bg1"/>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4" name="Oval 30">
            <a:extLst>
              <a:ext uri="{FF2B5EF4-FFF2-40B4-BE49-F238E27FC236}">
                <a16:creationId xmlns:a16="http://schemas.microsoft.com/office/drawing/2014/main" id="{35CF6CAC-527A-4BB9-AE24-38F20A16E974}"/>
              </a:ext>
            </a:extLst>
          </p:cNvPr>
          <p:cNvSpPr/>
          <p:nvPr/>
        </p:nvSpPr>
        <p:spPr>
          <a:xfrm>
            <a:off x="4242198" y="2222898"/>
            <a:ext cx="697706" cy="697706"/>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5" name="Freeform: Shape 40">
            <a:extLst>
              <a:ext uri="{FF2B5EF4-FFF2-40B4-BE49-F238E27FC236}">
                <a16:creationId xmlns:a16="http://schemas.microsoft.com/office/drawing/2014/main" id="{697A578D-0DB5-402E-B772-BA2BCA1CD4B2}"/>
              </a:ext>
            </a:extLst>
          </p:cNvPr>
          <p:cNvSpPr/>
          <p:nvPr/>
        </p:nvSpPr>
        <p:spPr>
          <a:xfrm rot="626837">
            <a:off x="4482703" y="1038225"/>
            <a:ext cx="214313" cy="704850"/>
          </a:xfrm>
          <a:custGeom>
            <a:avLst/>
            <a:gdLst>
              <a:gd name="connsiteX0" fmla="*/ 37740 w 242380"/>
              <a:gd name="connsiteY0" fmla="*/ 0 h 939768"/>
              <a:gd name="connsiteX1" fmla="*/ 75480 w 242380"/>
              <a:gd name="connsiteY1" fmla="*/ 37740 h 939768"/>
              <a:gd name="connsiteX2" fmla="*/ 75479 w 242380"/>
              <a:gd name="connsiteY2" fmla="*/ 819554 h 939768"/>
              <a:gd name="connsiteX3" fmla="*/ 183179 w 242380"/>
              <a:gd name="connsiteY3" fmla="*/ 711907 h 939768"/>
              <a:gd name="connsiteX4" fmla="*/ 232228 w 242380"/>
              <a:gd name="connsiteY4" fmla="*/ 711919 h 939768"/>
              <a:gd name="connsiteX5" fmla="*/ 232216 w 242380"/>
              <a:gd name="connsiteY5" fmla="*/ 760968 h 939768"/>
              <a:gd name="connsiteX6" fmla="*/ 66595 w 242380"/>
              <a:gd name="connsiteY6" fmla="*/ 926506 h 939768"/>
              <a:gd name="connsiteX7" fmla="*/ 65080 w 242380"/>
              <a:gd name="connsiteY7" fmla="*/ 927134 h 939768"/>
              <a:gd name="connsiteX8" fmla="*/ 64425 w 242380"/>
              <a:gd name="connsiteY8" fmla="*/ 928714 h 939768"/>
              <a:gd name="connsiteX9" fmla="*/ 37739 w 242380"/>
              <a:gd name="connsiteY9" fmla="*/ 939768 h 939768"/>
              <a:gd name="connsiteX10" fmla="*/ 37740 w 242380"/>
              <a:gd name="connsiteY10" fmla="*/ 939767 h 939768"/>
              <a:gd name="connsiteX11" fmla="*/ 0 w 242380"/>
              <a:gd name="connsiteY11" fmla="*/ 902027 h 939768"/>
              <a:gd name="connsiteX12" fmla="*/ 0 w 242380"/>
              <a:gd name="connsiteY12" fmla="*/ 37740 h 939768"/>
              <a:gd name="connsiteX13" fmla="*/ 37740 w 242380"/>
              <a:gd name="connsiteY13" fmla="*/ 0 h 93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380" h="939768">
                <a:moveTo>
                  <a:pt x="37740" y="0"/>
                </a:moveTo>
                <a:cubicBezTo>
                  <a:pt x="58583" y="0"/>
                  <a:pt x="75480" y="16897"/>
                  <a:pt x="75480" y="37740"/>
                </a:cubicBezTo>
                <a:lnTo>
                  <a:pt x="75479" y="819554"/>
                </a:lnTo>
                <a:lnTo>
                  <a:pt x="183179" y="711907"/>
                </a:lnTo>
                <a:cubicBezTo>
                  <a:pt x="196727" y="698366"/>
                  <a:pt x="218687" y="698371"/>
                  <a:pt x="232228" y="711919"/>
                </a:cubicBezTo>
                <a:cubicBezTo>
                  <a:pt x="245769" y="725467"/>
                  <a:pt x="245764" y="747427"/>
                  <a:pt x="232216" y="760968"/>
                </a:cubicBezTo>
                <a:cubicBezTo>
                  <a:pt x="177009" y="816148"/>
                  <a:pt x="121802" y="871327"/>
                  <a:pt x="66595" y="926506"/>
                </a:cubicBezTo>
                <a:lnTo>
                  <a:pt x="65080" y="927134"/>
                </a:lnTo>
                <a:lnTo>
                  <a:pt x="64425" y="928714"/>
                </a:lnTo>
                <a:cubicBezTo>
                  <a:pt x="57596" y="935544"/>
                  <a:pt x="48161" y="939768"/>
                  <a:pt x="37739" y="939768"/>
                </a:cubicBezTo>
                <a:lnTo>
                  <a:pt x="37740" y="939767"/>
                </a:lnTo>
                <a:cubicBezTo>
                  <a:pt x="16897" y="939767"/>
                  <a:pt x="0" y="922870"/>
                  <a:pt x="0" y="902027"/>
                </a:cubicBezTo>
                <a:lnTo>
                  <a:pt x="0" y="37740"/>
                </a:lnTo>
                <a:cubicBezTo>
                  <a:pt x="0" y="16897"/>
                  <a:pt x="16897" y="0"/>
                  <a:pt x="37740" y="0"/>
                </a:cubicBezTo>
                <a:close/>
              </a:path>
            </a:pathLst>
          </a:custGeom>
          <a:gradFill>
            <a:gsLst>
              <a:gs pos="0">
                <a:schemeClr val="bg1"/>
              </a:gs>
              <a:gs pos="34000">
                <a:schemeClr val="bg1">
                  <a:lumMod val="95000"/>
                </a:schemeClr>
              </a:gs>
              <a:gs pos="86000">
                <a:schemeClr val="bg1">
                  <a:lumMod val="85000"/>
                </a:schemeClr>
              </a:gs>
            </a:gsLst>
            <a:lin ang="27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6" name="Rectangle: Rounded Corners 34">
            <a:extLst>
              <a:ext uri="{FF2B5EF4-FFF2-40B4-BE49-F238E27FC236}">
                <a16:creationId xmlns:a16="http://schemas.microsoft.com/office/drawing/2014/main" id="{C365F5DC-14A4-4931-A17C-00550A4FED7A}"/>
              </a:ext>
            </a:extLst>
          </p:cNvPr>
          <p:cNvSpPr/>
          <p:nvPr/>
        </p:nvSpPr>
        <p:spPr>
          <a:xfrm>
            <a:off x="4442223" y="840582"/>
            <a:ext cx="297656" cy="70247"/>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7" name="Rectangle: Rounded Corners 35">
            <a:extLst>
              <a:ext uri="{FF2B5EF4-FFF2-40B4-BE49-F238E27FC236}">
                <a16:creationId xmlns:a16="http://schemas.microsoft.com/office/drawing/2014/main" id="{467A1F7F-F32D-4343-9BC7-3E6CF405BECA}"/>
              </a:ext>
            </a:extLst>
          </p:cNvPr>
          <p:cNvSpPr/>
          <p:nvPr/>
        </p:nvSpPr>
        <p:spPr>
          <a:xfrm>
            <a:off x="4442223" y="910828"/>
            <a:ext cx="297656" cy="71438"/>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8" name="Rectangle: Rounded Corners 36">
            <a:extLst>
              <a:ext uri="{FF2B5EF4-FFF2-40B4-BE49-F238E27FC236}">
                <a16:creationId xmlns:a16="http://schemas.microsoft.com/office/drawing/2014/main" id="{3B1F57A9-8CBB-4135-A59A-858EACFFC69F}"/>
              </a:ext>
            </a:extLst>
          </p:cNvPr>
          <p:cNvSpPr/>
          <p:nvPr/>
        </p:nvSpPr>
        <p:spPr>
          <a:xfrm>
            <a:off x="4442223" y="982266"/>
            <a:ext cx="297656" cy="70247"/>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9" name="Rectangle: Rounded Corners 44">
            <a:extLst>
              <a:ext uri="{FF2B5EF4-FFF2-40B4-BE49-F238E27FC236}">
                <a16:creationId xmlns:a16="http://schemas.microsoft.com/office/drawing/2014/main" id="{23FAAC1D-750C-41DC-AF7C-01ED610DD3FE}"/>
              </a:ext>
            </a:extLst>
          </p:cNvPr>
          <p:cNvSpPr/>
          <p:nvPr/>
        </p:nvSpPr>
        <p:spPr>
          <a:xfrm rot="20973163" flipH="1">
            <a:off x="2010966" y="1017985"/>
            <a:ext cx="53578" cy="447675"/>
          </a:xfrm>
          <a:prstGeom prst="roundRect">
            <a:avLst>
              <a:gd name="adj" fmla="val 50000"/>
            </a:avLst>
          </a:prstGeom>
          <a:gradFill>
            <a:gsLst>
              <a:gs pos="0">
                <a:schemeClr val="bg1"/>
              </a:gs>
              <a:gs pos="34000">
                <a:schemeClr val="bg1">
                  <a:lumMod val="95000"/>
                </a:schemeClr>
              </a:gs>
              <a:gs pos="86000">
                <a:schemeClr val="bg1">
                  <a:lumMod val="85000"/>
                </a:schemeClr>
              </a:gs>
            </a:gsLst>
            <a:lin ang="27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0" name="Freeform: Shape 45">
            <a:extLst>
              <a:ext uri="{FF2B5EF4-FFF2-40B4-BE49-F238E27FC236}">
                <a16:creationId xmlns:a16="http://schemas.microsoft.com/office/drawing/2014/main" id="{E3E90D57-BA5E-4170-B97C-740154B8ABC8}"/>
              </a:ext>
            </a:extLst>
          </p:cNvPr>
          <p:cNvSpPr/>
          <p:nvPr/>
        </p:nvSpPr>
        <p:spPr>
          <a:xfrm>
            <a:off x="1240085" y="1287304"/>
            <a:ext cx="1520190" cy="2044541"/>
          </a:xfrm>
          <a:custGeom>
            <a:avLst/>
            <a:gdLst>
              <a:gd name="connsiteX0" fmla="*/ 1013460 w 2026920"/>
              <a:gd name="connsiteY0" fmla="*/ 340995 h 2726055"/>
              <a:gd name="connsiteX1" fmla="*/ 876300 w 2026920"/>
              <a:gd name="connsiteY1" fmla="*/ 478155 h 2726055"/>
              <a:gd name="connsiteX2" fmla="*/ 1013460 w 2026920"/>
              <a:gd name="connsiteY2" fmla="*/ 615315 h 2726055"/>
              <a:gd name="connsiteX3" fmla="*/ 1150620 w 2026920"/>
              <a:gd name="connsiteY3" fmla="*/ 478155 h 2726055"/>
              <a:gd name="connsiteX4" fmla="*/ 1013460 w 2026920"/>
              <a:gd name="connsiteY4" fmla="*/ 340995 h 2726055"/>
              <a:gd name="connsiteX5" fmla="*/ 1013461 w 2026920"/>
              <a:gd name="connsiteY5" fmla="*/ 0 h 2726055"/>
              <a:gd name="connsiteX6" fmla="*/ 1861186 w 2026920"/>
              <a:gd name="connsiteY6" fmla="*/ 1150620 h 2726055"/>
              <a:gd name="connsiteX7" fmla="*/ 1856669 w 2026920"/>
              <a:gd name="connsiteY7" fmla="*/ 1150620 h 2726055"/>
              <a:gd name="connsiteX8" fmla="*/ 1904601 w 2026920"/>
              <a:gd name="connsiteY8" fmla="*/ 1229520 h 2726055"/>
              <a:gd name="connsiteX9" fmla="*/ 2026920 w 2026920"/>
              <a:gd name="connsiteY9" fmla="*/ 1712595 h 2726055"/>
              <a:gd name="connsiteX10" fmla="*/ 1013460 w 2026920"/>
              <a:gd name="connsiteY10" fmla="*/ 2726055 h 2726055"/>
              <a:gd name="connsiteX11" fmla="*/ 0 w 2026920"/>
              <a:gd name="connsiteY11" fmla="*/ 1712595 h 2726055"/>
              <a:gd name="connsiteX12" fmla="*/ 122319 w 2026920"/>
              <a:gd name="connsiteY12" fmla="*/ 1229520 h 2726055"/>
              <a:gd name="connsiteX13" fmla="*/ 170252 w 2026920"/>
              <a:gd name="connsiteY13" fmla="*/ 1150620 h 2726055"/>
              <a:gd name="connsiteX14" fmla="*/ 165736 w 2026920"/>
              <a:gd name="connsiteY14" fmla="*/ 1150620 h 272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20" h="2726055">
                <a:moveTo>
                  <a:pt x="1013460" y="340995"/>
                </a:moveTo>
                <a:cubicBezTo>
                  <a:pt x="937709" y="340995"/>
                  <a:pt x="876300" y="402404"/>
                  <a:pt x="876300" y="478155"/>
                </a:cubicBezTo>
                <a:cubicBezTo>
                  <a:pt x="876300" y="553906"/>
                  <a:pt x="937709" y="615315"/>
                  <a:pt x="1013460" y="615315"/>
                </a:cubicBezTo>
                <a:cubicBezTo>
                  <a:pt x="1089211" y="615315"/>
                  <a:pt x="1150620" y="553906"/>
                  <a:pt x="1150620" y="478155"/>
                </a:cubicBezTo>
                <a:cubicBezTo>
                  <a:pt x="1150620" y="402404"/>
                  <a:pt x="1089211" y="340995"/>
                  <a:pt x="1013460" y="340995"/>
                </a:cubicBezTo>
                <a:close/>
                <a:moveTo>
                  <a:pt x="1013461" y="0"/>
                </a:moveTo>
                <a:lnTo>
                  <a:pt x="1861186" y="1150620"/>
                </a:lnTo>
                <a:lnTo>
                  <a:pt x="1856669" y="1150620"/>
                </a:lnTo>
                <a:lnTo>
                  <a:pt x="1904601" y="1229520"/>
                </a:lnTo>
                <a:cubicBezTo>
                  <a:pt x="1982610" y="1373120"/>
                  <a:pt x="2026920" y="1537683"/>
                  <a:pt x="2026920" y="1712595"/>
                </a:cubicBezTo>
                <a:cubicBezTo>
                  <a:pt x="2026920" y="2272314"/>
                  <a:pt x="1573179" y="2726055"/>
                  <a:pt x="1013460" y="2726055"/>
                </a:cubicBezTo>
                <a:cubicBezTo>
                  <a:pt x="453741" y="2726055"/>
                  <a:pt x="0" y="2272314"/>
                  <a:pt x="0" y="1712595"/>
                </a:cubicBezTo>
                <a:cubicBezTo>
                  <a:pt x="0" y="1537683"/>
                  <a:pt x="44311" y="1373120"/>
                  <a:pt x="122319" y="1229520"/>
                </a:cubicBezTo>
                <a:lnTo>
                  <a:pt x="170252" y="1150620"/>
                </a:lnTo>
                <a:lnTo>
                  <a:pt x="165736" y="1150620"/>
                </a:lnTo>
                <a:close/>
              </a:path>
            </a:pathLst>
          </a:custGeom>
          <a:gradFill flip="none" rotWithShape="1">
            <a:gsLst>
              <a:gs pos="0">
                <a:srgbClr val="E0C2FC"/>
              </a:gs>
              <a:gs pos="86000">
                <a:srgbClr val="887EC4"/>
              </a:gs>
            </a:gsLst>
            <a:lin ang="13500000" scaled="1"/>
            <a:tileRect/>
          </a:gradFill>
          <a:ln w="22225">
            <a:gradFill>
              <a:gsLst>
                <a:gs pos="0">
                  <a:srgbClr val="E0C2FC"/>
                </a:gs>
                <a:gs pos="74000">
                  <a:srgbClr val="887EC4"/>
                </a:gs>
              </a:gsLst>
              <a:lin ang="5400000" scaled="1"/>
            </a:gradFill>
          </a:ln>
          <a:effectLst>
            <a:outerShdw blurRad="1270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1" name="Partial Circle 46">
            <a:extLst>
              <a:ext uri="{FF2B5EF4-FFF2-40B4-BE49-F238E27FC236}">
                <a16:creationId xmlns:a16="http://schemas.microsoft.com/office/drawing/2014/main" id="{6DF866B9-DE4D-42C0-BC75-740799906FC2}"/>
              </a:ext>
            </a:extLst>
          </p:cNvPr>
          <p:cNvSpPr/>
          <p:nvPr/>
        </p:nvSpPr>
        <p:spPr>
          <a:xfrm>
            <a:off x="1120378" y="1691879"/>
            <a:ext cx="1759745" cy="1759744"/>
          </a:xfrm>
          <a:prstGeom prst="pie">
            <a:avLst>
              <a:gd name="adj1" fmla="val 269076"/>
              <a:gd name="adj2" fmla="val 5004196"/>
            </a:avLst>
          </a:prstGeom>
          <a:gradFill>
            <a:gsLst>
              <a:gs pos="0">
                <a:srgbClr val="E0C2FC"/>
              </a:gs>
              <a:gs pos="82000">
                <a:srgbClr val="887EC4"/>
              </a:gs>
            </a:gsLst>
            <a:lin ang="13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chemeClr val="tx1"/>
              </a:solidFill>
            </a:endParaRPr>
          </a:p>
        </p:txBody>
      </p:sp>
      <p:sp>
        <p:nvSpPr>
          <p:cNvPr id="22" name="Oval 47">
            <a:extLst>
              <a:ext uri="{FF2B5EF4-FFF2-40B4-BE49-F238E27FC236}">
                <a16:creationId xmlns:a16="http://schemas.microsoft.com/office/drawing/2014/main" id="{D7E4F7D8-3755-4D93-83F5-7EA38EF664A0}"/>
              </a:ext>
            </a:extLst>
          </p:cNvPr>
          <p:cNvSpPr/>
          <p:nvPr/>
        </p:nvSpPr>
        <p:spPr>
          <a:xfrm>
            <a:off x="1702594" y="2274094"/>
            <a:ext cx="595313" cy="595313"/>
          </a:xfrm>
          <a:prstGeom prst="ellipse">
            <a:avLst/>
          </a:prstGeom>
          <a:solidFill>
            <a:schemeClr val="bg1"/>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3" name="Oval 48">
            <a:extLst>
              <a:ext uri="{FF2B5EF4-FFF2-40B4-BE49-F238E27FC236}">
                <a16:creationId xmlns:a16="http://schemas.microsoft.com/office/drawing/2014/main" id="{592BCF45-14CF-413A-8071-AFD3E7F2D69E}"/>
              </a:ext>
            </a:extLst>
          </p:cNvPr>
          <p:cNvSpPr/>
          <p:nvPr/>
        </p:nvSpPr>
        <p:spPr>
          <a:xfrm>
            <a:off x="1651398" y="2222898"/>
            <a:ext cx="697706" cy="697706"/>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4" name="Freeform: Shape 50">
            <a:extLst>
              <a:ext uri="{FF2B5EF4-FFF2-40B4-BE49-F238E27FC236}">
                <a16:creationId xmlns:a16="http://schemas.microsoft.com/office/drawing/2014/main" id="{4198D875-F6B4-4F79-9AC1-C0D2650E2CBE}"/>
              </a:ext>
            </a:extLst>
          </p:cNvPr>
          <p:cNvSpPr/>
          <p:nvPr/>
        </p:nvSpPr>
        <p:spPr>
          <a:xfrm rot="626837">
            <a:off x="1891904" y="1038225"/>
            <a:ext cx="215503" cy="704850"/>
          </a:xfrm>
          <a:custGeom>
            <a:avLst/>
            <a:gdLst>
              <a:gd name="connsiteX0" fmla="*/ 37740 w 242380"/>
              <a:gd name="connsiteY0" fmla="*/ 0 h 939768"/>
              <a:gd name="connsiteX1" fmla="*/ 75480 w 242380"/>
              <a:gd name="connsiteY1" fmla="*/ 37740 h 939768"/>
              <a:gd name="connsiteX2" fmla="*/ 75479 w 242380"/>
              <a:gd name="connsiteY2" fmla="*/ 819554 h 939768"/>
              <a:gd name="connsiteX3" fmla="*/ 183179 w 242380"/>
              <a:gd name="connsiteY3" fmla="*/ 711907 h 939768"/>
              <a:gd name="connsiteX4" fmla="*/ 232228 w 242380"/>
              <a:gd name="connsiteY4" fmla="*/ 711919 h 939768"/>
              <a:gd name="connsiteX5" fmla="*/ 232216 w 242380"/>
              <a:gd name="connsiteY5" fmla="*/ 760968 h 939768"/>
              <a:gd name="connsiteX6" fmla="*/ 66595 w 242380"/>
              <a:gd name="connsiteY6" fmla="*/ 926506 h 939768"/>
              <a:gd name="connsiteX7" fmla="*/ 65080 w 242380"/>
              <a:gd name="connsiteY7" fmla="*/ 927134 h 939768"/>
              <a:gd name="connsiteX8" fmla="*/ 64425 w 242380"/>
              <a:gd name="connsiteY8" fmla="*/ 928714 h 939768"/>
              <a:gd name="connsiteX9" fmla="*/ 37739 w 242380"/>
              <a:gd name="connsiteY9" fmla="*/ 939768 h 939768"/>
              <a:gd name="connsiteX10" fmla="*/ 37740 w 242380"/>
              <a:gd name="connsiteY10" fmla="*/ 939767 h 939768"/>
              <a:gd name="connsiteX11" fmla="*/ 0 w 242380"/>
              <a:gd name="connsiteY11" fmla="*/ 902027 h 939768"/>
              <a:gd name="connsiteX12" fmla="*/ 0 w 242380"/>
              <a:gd name="connsiteY12" fmla="*/ 37740 h 939768"/>
              <a:gd name="connsiteX13" fmla="*/ 37740 w 242380"/>
              <a:gd name="connsiteY13" fmla="*/ 0 h 93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380" h="939768">
                <a:moveTo>
                  <a:pt x="37740" y="0"/>
                </a:moveTo>
                <a:cubicBezTo>
                  <a:pt x="58583" y="0"/>
                  <a:pt x="75480" y="16897"/>
                  <a:pt x="75480" y="37740"/>
                </a:cubicBezTo>
                <a:lnTo>
                  <a:pt x="75479" y="819554"/>
                </a:lnTo>
                <a:lnTo>
                  <a:pt x="183179" y="711907"/>
                </a:lnTo>
                <a:cubicBezTo>
                  <a:pt x="196727" y="698366"/>
                  <a:pt x="218687" y="698371"/>
                  <a:pt x="232228" y="711919"/>
                </a:cubicBezTo>
                <a:cubicBezTo>
                  <a:pt x="245769" y="725467"/>
                  <a:pt x="245764" y="747427"/>
                  <a:pt x="232216" y="760968"/>
                </a:cubicBezTo>
                <a:cubicBezTo>
                  <a:pt x="177009" y="816148"/>
                  <a:pt x="121802" y="871327"/>
                  <a:pt x="66595" y="926506"/>
                </a:cubicBezTo>
                <a:lnTo>
                  <a:pt x="65080" y="927134"/>
                </a:lnTo>
                <a:lnTo>
                  <a:pt x="64425" y="928714"/>
                </a:lnTo>
                <a:cubicBezTo>
                  <a:pt x="57596" y="935544"/>
                  <a:pt x="48161" y="939768"/>
                  <a:pt x="37739" y="939768"/>
                </a:cubicBezTo>
                <a:lnTo>
                  <a:pt x="37740" y="939767"/>
                </a:lnTo>
                <a:cubicBezTo>
                  <a:pt x="16897" y="939767"/>
                  <a:pt x="0" y="922870"/>
                  <a:pt x="0" y="902027"/>
                </a:cubicBezTo>
                <a:lnTo>
                  <a:pt x="0" y="37740"/>
                </a:lnTo>
                <a:cubicBezTo>
                  <a:pt x="0" y="16897"/>
                  <a:pt x="16897" y="0"/>
                  <a:pt x="37740" y="0"/>
                </a:cubicBezTo>
                <a:close/>
              </a:path>
            </a:pathLst>
          </a:custGeom>
          <a:gradFill>
            <a:gsLst>
              <a:gs pos="0">
                <a:schemeClr val="bg1"/>
              </a:gs>
              <a:gs pos="34000">
                <a:schemeClr val="bg1">
                  <a:lumMod val="95000"/>
                </a:schemeClr>
              </a:gs>
              <a:gs pos="86000">
                <a:schemeClr val="bg1">
                  <a:lumMod val="85000"/>
                </a:schemeClr>
              </a:gs>
            </a:gsLst>
            <a:lin ang="27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5" name="Rectangle: Rounded Corners 51">
            <a:extLst>
              <a:ext uri="{FF2B5EF4-FFF2-40B4-BE49-F238E27FC236}">
                <a16:creationId xmlns:a16="http://schemas.microsoft.com/office/drawing/2014/main" id="{CF314242-46E4-4DF4-805B-1B3569D92F01}"/>
              </a:ext>
            </a:extLst>
          </p:cNvPr>
          <p:cNvSpPr/>
          <p:nvPr/>
        </p:nvSpPr>
        <p:spPr>
          <a:xfrm>
            <a:off x="1851423" y="840582"/>
            <a:ext cx="297656" cy="70247"/>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6" name="Rectangle: Rounded Corners 52">
            <a:extLst>
              <a:ext uri="{FF2B5EF4-FFF2-40B4-BE49-F238E27FC236}">
                <a16:creationId xmlns:a16="http://schemas.microsoft.com/office/drawing/2014/main" id="{C20F68C8-CB88-4A8C-8AEA-D716ED7CE638}"/>
              </a:ext>
            </a:extLst>
          </p:cNvPr>
          <p:cNvSpPr/>
          <p:nvPr/>
        </p:nvSpPr>
        <p:spPr>
          <a:xfrm>
            <a:off x="1851423" y="910828"/>
            <a:ext cx="297656" cy="71438"/>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7" name="Rectangle: Rounded Corners 53">
            <a:extLst>
              <a:ext uri="{FF2B5EF4-FFF2-40B4-BE49-F238E27FC236}">
                <a16:creationId xmlns:a16="http://schemas.microsoft.com/office/drawing/2014/main" id="{06DAB37D-506E-4305-BDBB-253130FCB7EC}"/>
              </a:ext>
            </a:extLst>
          </p:cNvPr>
          <p:cNvSpPr/>
          <p:nvPr/>
        </p:nvSpPr>
        <p:spPr>
          <a:xfrm>
            <a:off x="1851423" y="982266"/>
            <a:ext cx="297656" cy="70247"/>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8" name="Rectangle: Rounded Corners 56">
            <a:extLst>
              <a:ext uri="{FF2B5EF4-FFF2-40B4-BE49-F238E27FC236}">
                <a16:creationId xmlns:a16="http://schemas.microsoft.com/office/drawing/2014/main" id="{14DCD9EA-2C9B-4636-93E3-74DF2EA2227B}"/>
              </a:ext>
            </a:extLst>
          </p:cNvPr>
          <p:cNvSpPr/>
          <p:nvPr/>
        </p:nvSpPr>
        <p:spPr>
          <a:xfrm rot="20973163" flipH="1">
            <a:off x="7050881" y="1017985"/>
            <a:ext cx="53579" cy="447675"/>
          </a:xfrm>
          <a:prstGeom prst="roundRect">
            <a:avLst>
              <a:gd name="adj" fmla="val 50000"/>
            </a:avLst>
          </a:prstGeom>
          <a:gradFill>
            <a:gsLst>
              <a:gs pos="0">
                <a:schemeClr val="bg1"/>
              </a:gs>
              <a:gs pos="34000">
                <a:schemeClr val="bg1">
                  <a:lumMod val="95000"/>
                </a:schemeClr>
              </a:gs>
              <a:gs pos="86000">
                <a:schemeClr val="bg1">
                  <a:lumMod val="85000"/>
                </a:schemeClr>
              </a:gs>
            </a:gsLst>
            <a:lin ang="27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9" name="Freeform: Shape 57">
            <a:extLst>
              <a:ext uri="{FF2B5EF4-FFF2-40B4-BE49-F238E27FC236}">
                <a16:creationId xmlns:a16="http://schemas.microsoft.com/office/drawing/2014/main" id="{C2D7FA87-EC1A-4BC6-8158-4F9516A293B7}"/>
              </a:ext>
            </a:extLst>
          </p:cNvPr>
          <p:cNvSpPr/>
          <p:nvPr/>
        </p:nvSpPr>
        <p:spPr>
          <a:xfrm>
            <a:off x="6280167" y="1287304"/>
            <a:ext cx="1520190" cy="2044541"/>
          </a:xfrm>
          <a:custGeom>
            <a:avLst/>
            <a:gdLst>
              <a:gd name="connsiteX0" fmla="*/ 1013460 w 2026920"/>
              <a:gd name="connsiteY0" fmla="*/ 340995 h 2726055"/>
              <a:gd name="connsiteX1" fmla="*/ 876300 w 2026920"/>
              <a:gd name="connsiteY1" fmla="*/ 478155 h 2726055"/>
              <a:gd name="connsiteX2" fmla="*/ 1013460 w 2026920"/>
              <a:gd name="connsiteY2" fmla="*/ 615315 h 2726055"/>
              <a:gd name="connsiteX3" fmla="*/ 1150620 w 2026920"/>
              <a:gd name="connsiteY3" fmla="*/ 478155 h 2726055"/>
              <a:gd name="connsiteX4" fmla="*/ 1013460 w 2026920"/>
              <a:gd name="connsiteY4" fmla="*/ 340995 h 2726055"/>
              <a:gd name="connsiteX5" fmla="*/ 1013461 w 2026920"/>
              <a:gd name="connsiteY5" fmla="*/ 0 h 2726055"/>
              <a:gd name="connsiteX6" fmla="*/ 1861186 w 2026920"/>
              <a:gd name="connsiteY6" fmla="*/ 1150620 h 2726055"/>
              <a:gd name="connsiteX7" fmla="*/ 1856669 w 2026920"/>
              <a:gd name="connsiteY7" fmla="*/ 1150620 h 2726055"/>
              <a:gd name="connsiteX8" fmla="*/ 1904601 w 2026920"/>
              <a:gd name="connsiteY8" fmla="*/ 1229520 h 2726055"/>
              <a:gd name="connsiteX9" fmla="*/ 2026920 w 2026920"/>
              <a:gd name="connsiteY9" fmla="*/ 1712595 h 2726055"/>
              <a:gd name="connsiteX10" fmla="*/ 1013460 w 2026920"/>
              <a:gd name="connsiteY10" fmla="*/ 2726055 h 2726055"/>
              <a:gd name="connsiteX11" fmla="*/ 0 w 2026920"/>
              <a:gd name="connsiteY11" fmla="*/ 1712595 h 2726055"/>
              <a:gd name="connsiteX12" fmla="*/ 122319 w 2026920"/>
              <a:gd name="connsiteY12" fmla="*/ 1229520 h 2726055"/>
              <a:gd name="connsiteX13" fmla="*/ 170252 w 2026920"/>
              <a:gd name="connsiteY13" fmla="*/ 1150620 h 2726055"/>
              <a:gd name="connsiteX14" fmla="*/ 165736 w 2026920"/>
              <a:gd name="connsiteY14" fmla="*/ 1150620 h 272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20" h="2726055">
                <a:moveTo>
                  <a:pt x="1013460" y="340995"/>
                </a:moveTo>
                <a:cubicBezTo>
                  <a:pt x="937709" y="340995"/>
                  <a:pt x="876300" y="402404"/>
                  <a:pt x="876300" y="478155"/>
                </a:cubicBezTo>
                <a:cubicBezTo>
                  <a:pt x="876300" y="553906"/>
                  <a:pt x="937709" y="615315"/>
                  <a:pt x="1013460" y="615315"/>
                </a:cubicBezTo>
                <a:cubicBezTo>
                  <a:pt x="1089211" y="615315"/>
                  <a:pt x="1150620" y="553906"/>
                  <a:pt x="1150620" y="478155"/>
                </a:cubicBezTo>
                <a:cubicBezTo>
                  <a:pt x="1150620" y="402404"/>
                  <a:pt x="1089211" y="340995"/>
                  <a:pt x="1013460" y="340995"/>
                </a:cubicBezTo>
                <a:close/>
                <a:moveTo>
                  <a:pt x="1013461" y="0"/>
                </a:moveTo>
                <a:lnTo>
                  <a:pt x="1861186" y="1150620"/>
                </a:lnTo>
                <a:lnTo>
                  <a:pt x="1856669" y="1150620"/>
                </a:lnTo>
                <a:lnTo>
                  <a:pt x="1904601" y="1229520"/>
                </a:lnTo>
                <a:cubicBezTo>
                  <a:pt x="1982610" y="1373120"/>
                  <a:pt x="2026920" y="1537683"/>
                  <a:pt x="2026920" y="1712595"/>
                </a:cubicBezTo>
                <a:cubicBezTo>
                  <a:pt x="2026920" y="2272314"/>
                  <a:pt x="1573179" y="2726055"/>
                  <a:pt x="1013460" y="2726055"/>
                </a:cubicBezTo>
                <a:cubicBezTo>
                  <a:pt x="453741" y="2726055"/>
                  <a:pt x="0" y="2272314"/>
                  <a:pt x="0" y="1712595"/>
                </a:cubicBezTo>
                <a:cubicBezTo>
                  <a:pt x="0" y="1537683"/>
                  <a:pt x="44311" y="1373120"/>
                  <a:pt x="122319" y="1229520"/>
                </a:cubicBezTo>
                <a:lnTo>
                  <a:pt x="170252" y="1150620"/>
                </a:lnTo>
                <a:lnTo>
                  <a:pt x="165736" y="1150620"/>
                </a:lnTo>
                <a:close/>
              </a:path>
            </a:pathLst>
          </a:custGeom>
          <a:gradFill flip="none" rotWithShape="1">
            <a:gsLst>
              <a:gs pos="0">
                <a:srgbClr val="FFFB9B"/>
              </a:gs>
              <a:gs pos="86000">
                <a:srgbClr val="FEC945"/>
              </a:gs>
            </a:gsLst>
            <a:lin ang="13500000" scaled="1"/>
            <a:tileRect/>
          </a:gradFill>
          <a:ln w="22225">
            <a:gradFill>
              <a:gsLst>
                <a:gs pos="0">
                  <a:srgbClr val="FFFB9B"/>
                </a:gs>
                <a:gs pos="74000">
                  <a:srgbClr val="FEC945"/>
                </a:gs>
              </a:gsLst>
              <a:lin ang="5400000" scaled="1"/>
            </a:gradFill>
          </a:ln>
          <a:effectLst>
            <a:outerShdw blurRad="1270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30" name="Partial Circle 58">
            <a:extLst>
              <a:ext uri="{FF2B5EF4-FFF2-40B4-BE49-F238E27FC236}">
                <a16:creationId xmlns:a16="http://schemas.microsoft.com/office/drawing/2014/main" id="{AAB0F25C-E7CE-428E-9057-67295F80188D}"/>
              </a:ext>
            </a:extLst>
          </p:cNvPr>
          <p:cNvSpPr/>
          <p:nvPr/>
        </p:nvSpPr>
        <p:spPr>
          <a:xfrm>
            <a:off x="6160294" y="1691879"/>
            <a:ext cx="1759744" cy="1759744"/>
          </a:xfrm>
          <a:prstGeom prst="pie">
            <a:avLst>
              <a:gd name="adj1" fmla="val 269076"/>
              <a:gd name="adj2" fmla="val 5004196"/>
            </a:avLst>
          </a:prstGeom>
          <a:gradFill>
            <a:gsLst>
              <a:gs pos="0">
                <a:srgbClr val="FFFB9B"/>
              </a:gs>
              <a:gs pos="82000">
                <a:srgbClr val="FEC945"/>
              </a:gs>
            </a:gsLst>
            <a:lin ang="13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chemeClr val="tx1"/>
              </a:solidFill>
            </a:endParaRPr>
          </a:p>
        </p:txBody>
      </p:sp>
      <p:sp>
        <p:nvSpPr>
          <p:cNvPr id="31" name="Oval 59">
            <a:extLst>
              <a:ext uri="{FF2B5EF4-FFF2-40B4-BE49-F238E27FC236}">
                <a16:creationId xmlns:a16="http://schemas.microsoft.com/office/drawing/2014/main" id="{B5EADF18-9225-4C53-BB40-C6BA3B0D9BC1}"/>
              </a:ext>
            </a:extLst>
          </p:cNvPr>
          <p:cNvSpPr/>
          <p:nvPr/>
        </p:nvSpPr>
        <p:spPr>
          <a:xfrm>
            <a:off x="6742510" y="2274094"/>
            <a:ext cx="595313" cy="595313"/>
          </a:xfrm>
          <a:prstGeom prst="ellipse">
            <a:avLst/>
          </a:prstGeom>
          <a:solidFill>
            <a:schemeClr val="bg1"/>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32" name="Oval 60">
            <a:extLst>
              <a:ext uri="{FF2B5EF4-FFF2-40B4-BE49-F238E27FC236}">
                <a16:creationId xmlns:a16="http://schemas.microsoft.com/office/drawing/2014/main" id="{3788F0BD-9B5E-43AC-A904-01E6B89ABD4E}"/>
              </a:ext>
            </a:extLst>
          </p:cNvPr>
          <p:cNvSpPr/>
          <p:nvPr/>
        </p:nvSpPr>
        <p:spPr>
          <a:xfrm>
            <a:off x="6691313" y="2222898"/>
            <a:ext cx="697706" cy="697706"/>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33" name="Freeform: Shape 62">
            <a:extLst>
              <a:ext uri="{FF2B5EF4-FFF2-40B4-BE49-F238E27FC236}">
                <a16:creationId xmlns:a16="http://schemas.microsoft.com/office/drawing/2014/main" id="{733EF7F7-63A9-44B7-8DE8-A439C974266A}"/>
              </a:ext>
            </a:extLst>
          </p:cNvPr>
          <p:cNvSpPr/>
          <p:nvPr/>
        </p:nvSpPr>
        <p:spPr>
          <a:xfrm rot="626837">
            <a:off x="6931819" y="1037035"/>
            <a:ext cx="205979" cy="704850"/>
          </a:xfrm>
          <a:custGeom>
            <a:avLst/>
            <a:gdLst>
              <a:gd name="connsiteX0" fmla="*/ 37740 w 242380"/>
              <a:gd name="connsiteY0" fmla="*/ 0 h 939768"/>
              <a:gd name="connsiteX1" fmla="*/ 75480 w 242380"/>
              <a:gd name="connsiteY1" fmla="*/ 37740 h 939768"/>
              <a:gd name="connsiteX2" fmla="*/ 75479 w 242380"/>
              <a:gd name="connsiteY2" fmla="*/ 819554 h 939768"/>
              <a:gd name="connsiteX3" fmla="*/ 183179 w 242380"/>
              <a:gd name="connsiteY3" fmla="*/ 711907 h 939768"/>
              <a:gd name="connsiteX4" fmla="*/ 232228 w 242380"/>
              <a:gd name="connsiteY4" fmla="*/ 711919 h 939768"/>
              <a:gd name="connsiteX5" fmla="*/ 232216 w 242380"/>
              <a:gd name="connsiteY5" fmla="*/ 760968 h 939768"/>
              <a:gd name="connsiteX6" fmla="*/ 66595 w 242380"/>
              <a:gd name="connsiteY6" fmla="*/ 926506 h 939768"/>
              <a:gd name="connsiteX7" fmla="*/ 65080 w 242380"/>
              <a:gd name="connsiteY7" fmla="*/ 927134 h 939768"/>
              <a:gd name="connsiteX8" fmla="*/ 64425 w 242380"/>
              <a:gd name="connsiteY8" fmla="*/ 928714 h 939768"/>
              <a:gd name="connsiteX9" fmla="*/ 37739 w 242380"/>
              <a:gd name="connsiteY9" fmla="*/ 939768 h 939768"/>
              <a:gd name="connsiteX10" fmla="*/ 37740 w 242380"/>
              <a:gd name="connsiteY10" fmla="*/ 939767 h 939768"/>
              <a:gd name="connsiteX11" fmla="*/ 0 w 242380"/>
              <a:gd name="connsiteY11" fmla="*/ 902027 h 939768"/>
              <a:gd name="connsiteX12" fmla="*/ 0 w 242380"/>
              <a:gd name="connsiteY12" fmla="*/ 37740 h 939768"/>
              <a:gd name="connsiteX13" fmla="*/ 37740 w 242380"/>
              <a:gd name="connsiteY13" fmla="*/ 0 h 93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380" h="939768">
                <a:moveTo>
                  <a:pt x="37740" y="0"/>
                </a:moveTo>
                <a:cubicBezTo>
                  <a:pt x="58583" y="0"/>
                  <a:pt x="75480" y="16897"/>
                  <a:pt x="75480" y="37740"/>
                </a:cubicBezTo>
                <a:lnTo>
                  <a:pt x="75479" y="819554"/>
                </a:lnTo>
                <a:lnTo>
                  <a:pt x="183179" y="711907"/>
                </a:lnTo>
                <a:cubicBezTo>
                  <a:pt x="196727" y="698366"/>
                  <a:pt x="218687" y="698371"/>
                  <a:pt x="232228" y="711919"/>
                </a:cubicBezTo>
                <a:cubicBezTo>
                  <a:pt x="245769" y="725467"/>
                  <a:pt x="245764" y="747427"/>
                  <a:pt x="232216" y="760968"/>
                </a:cubicBezTo>
                <a:cubicBezTo>
                  <a:pt x="177009" y="816148"/>
                  <a:pt x="121802" y="871327"/>
                  <a:pt x="66595" y="926506"/>
                </a:cubicBezTo>
                <a:lnTo>
                  <a:pt x="65080" y="927134"/>
                </a:lnTo>
                <a:lnTo>
                  <a:pt x="64425" y="928714"/>
                </a:lnTo>
                <a:cubicBezTo>
                  <a:pt x="57596" y="935544"/>
                  <a:pt x="48161" y="939768"/>
                  <a:pt x="37739" y="939768"/>
                </a:cubicBezTo>
                <a:lnTo>
                  <a:pt x="37740" y="939767"/>
                </a:lnTo>
                <a:cubicBezTo>
                  <a:pt x="16897" y="939767"/>
                  <a:pt x="0" y="922870"/>
                  <a:pt x="0" y="902027"/>
                </a:cubicBezTo>
                <a:lnTo>
                  <a:pt x="0" y="37740"/>
                </a:lnTo>
                <a:cubicBezTo>
                  <a:pt x="0" y="16897"/>
                  <a:pt x="16897" y="0"/>
                  <a:pt x="37740" y="0"/>
                </a:cubicBezTo>
                <a:close/>
              </a:path>
            </a:pathLst>
          </a:custGeom>
          <a:gradFill>
            <a:gsLst>
              <a:gs pos="0">
                <a:schemeClr val="bg1"/>
              </a:gs>
              <a:gs pos="34000">
                <a:schemeClr val="bg1">
                  <a:lumMod val="95000"/>
                </a:schemeClr>
              </a:gs>
              <a:gs pos="86000">
                <a:schemeClr val="bg1">
                  <a:lumMod val="85000"/>
                </a:schemeClr>
              </a:gs>
            </a:gsLst>
            <a:lin ang="27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34" name="Rectangle: Rounded Corners 63">
            <a:extLst>
              <a:ext uri="{FF2B5EF4-FFF2-40B4-BE49-F238E27FC236}">
                <a16:creationId xmlns:a16="http://schemas.microsoft.com/office/drawing/2014/main" id="{B29C11CC-FAC4-47A0-95DB-1A4355B864B0}"/>
              </a:ext>
            </a:extLst>
          </p:cNvPr>
          <p:cNvSpPr/>
          <p:nvPr/>
        </p:nvSpPr>
        <p:spPr>
          <a:xfrm>
            <a:off x="6891338" y="840582"/>
            <a:ext cx="297656" cy="70247"/>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35" name="Rectangle: Rounded Corners 64">
            <a:extLst>
              <a:ext uri="{FF2B5EF4-FFF2-40B4-BE49-F238E27FC236}">
                <a16:creationId xmlns:a16="http://schemas.microsoft.com/office/drawing/2014/main" id="{B315D8D5-5A90-409A-BD77-0B84DA497B6B}"/>
              </a:ext>
            </a:extLst>
          </p:cNvPr>
          <p:cNvSpPr/>
          <p:nvPr/>
        </p:nvSpPr>
        <p:spPr>
          <a:xfrm>
            <a:off x="6891338" y="910828"/>
            <a:ext cx="297656" cy="71438"/>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36" name="Rectangle: Rounded Corners 65">
            <a:extLst>
              <a:ext uri="{FF2B5EF4-FFF2-40B4-BE49-F238E27FC236}">
                <a16:creationId xmlns:a16="http://schemas.microsoft.com/office/drawing/2014/main" id="{146C6CAC-1947-4814-BC77-0F882807EB4E}"/>
              </a:ext>
            </a:extLst>
          </p:cNvPr>
          <p:cNvSpPr/>
          <p:nvPr/>
        </p:nvSpPr>
        <p:spPr>
          <a:xfrm>
            <a:off x="6891338" y="982266"/>
            <a:ext cx="297656" cy="70247"/>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37" name="Rectangle: Rounded Corners 68">
            <a:extLst>
              <a:ext uri="{FF2B5EF4-FFF2-40B4-BE49-F238E27FC236}">
                <a16:creationId xmlns:a16="http://schemas.microsoft.com/office/drawing/2014/main" id="{1CBDECE9-5CDE-4F0C-AF85-DC5D2561825C}"/>
              </a:ext>
            </a:extLst>
          </p:cNvPr>
          <p:cNvSpPr/>
          <p:nvPr/>
        </p:nvSpPr>
        <p:spPr>
          <a:xfrm rot="20973163" flipH="1">
            <a:off x="5826919" y="2305050"/>
            <a:ext cx="53579" cy="447675"/>
          </a:xfrm>
          <a:prstGeom prst="roundRect">
            <a:avLst>
              <a:gd name="adj" fmla="val 50000"/>
            </a:avLst>
          </a:prstGeom>
          <a:gradFill>
            <a:gsLst>
              <a:gs pos="0">
                <a:schemeClr val="bg1"/>
              </a:gs>
              <a:gs pos="34000">
                <a:schemeClr val="bg1">
                  <a:lumMod val="95000"/>
                </a:schemeClr>
              </a:gs>
              <a:gs pos="86000">
                <a:schemeClr val="bg1">
                  <a:lumMod val="85000"/>
                </a:schemeClr>
              </a:gs>
            </a:gsLst>
            <a:lin ang="27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38" name="Freeform: Shape 69">
            <a:extLst>
              <a:ext uri="{FF2B5EF4-FFF2-40B4-BE49-F238E27FC236}">
                <a16:creationId xmlns:a16="http://schemas.microsoft.com/office/drawing/2014/main" id="{71E11593-C4FF-4F71-8870-451FEF3FF3F9}"/>
              </a:ext>
            </a:extLst>
          </p:cNvPr>
          <p:cNvSpPr/>
          <p:nvPr/>
        </p:nvSpPr>
        <p:spPr>
          <a:xfrm>
            <a:off x="5055524" y="2574608"/>
            <a:ext cx="1520190" cy="2044541"/>
          </a:xfrm>
          <a:custGeom>
            <a:avLst/>
            <a:gdLst>
              <a:gd name="connsiteX0" fmla="*/ 1013460 w 2026920"/>
              <a:gd name="connsiteY0" fmla="*/ 340995 h 2726055"/>
              <a:gd name="connsiteX1" fmla="*/ 876300 w 2026920"/>
              <a:gd name="connsiteY1" fmla="*/ 478155 h 2726055"/>
              <a:gd name="connsiteX2" fmla="*/ 1013460 w 2026920"/>
              <a:gd name="connsiteY2" fmla="*/ 615315 h 2726055"/>
              <a:gd name="connsiteX3" fmla="*/ 1150620 w 2026920"/>
              <a:gd name="connsiteY3" fmla="*/ 478155 h 2726055"/>
              <a:gd name="connsiteX4" fmla="*/ 1013460 w 2026920"/>
              <a:gd name="connsiteY4" fmla="*/ 340995 h 2726055"/>
              <a:gd name="connsiteX5" fmla="*/ 1013461 w 2026920"/>
              <a:gd name="connsiteY5" fmla="*/ 0 h 2726055"/>
              <a:gd name="connsiteX6" fmla="*/ 1861186 w 2026920"/>
              <a:gd name="connsiteY6" fmla="*/ 1150620 h 2726055"/>
              <a:gd name="connsiteX7" fmla="*/ 1856669 w 2026920"/>
              <a:gd name="connsiteY7" fmla="*/ 1150620 h 2726055"/>
              <a:gd name="connsiteX8" fmla="*/ 1904601 w 2026920"/>
              <a:gd name="connsiteY8" fmla="*/ 1229520 h 2726055"/>
              <a:gd name="connsiteX9" fmla="*/ 2026920 w 2026920"/>
              <a:gd name="connsiteY9" fmla="*/ 1712595 h 2726055"/>
              <a:gd name="connsiteX10" fmla="*/ 1013460 w 2026920"/>
              <a:gd name="connsiteY10" fmla="*/ 2726055 h 2726055"/>
              <a:gd name="connsiteX11" fmla="*/ 0 w 2026920"/>
              <a:gd name="connsiteY11" fmla="*/ 1712595 h 2726055"/>
              <a:gd name="connsiteX12" fmla="*/ 122319 w 2026920"/>
              <a:gd name="connsiteY12" fmla="*/ 1229520 h 2726055"/>
              <a:gd name="connsiteX13" fmla="*/ 170252 w 2026920"/>
              <a:gd name="connsiteY13" fmla="*/ 1150620 h 2726055"/>
              <a:gd name="connsiteX14" fmla="*/ 165736 w 2026920"/>
              <a:gd name="connsiteY14" fmla="*/ 1150620 h 272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20" h="2726055">
                <a:moveTo>
                  <a:pt x="1013460" y="340995"/>
                </a:moveTo>
                <a:cubicBezTo>
                  <a:pt x="937709" y="340995"/>
                  <a:pt x="876300" y="402404"/>
                  <a:pt x="876300" y="478155"/>
                </a:cubicBezTo>
                <a:cubicBezTo>
                  <a:pt x="876300" y="553906"/>
                  <a:pt x="937709" y="615315"/>
                  <a:pt x="1013460" y="615315"/>
                </a:cubicBezTo>
                <a:cubicBezTo>
                  <a:pt x="1089211" y="615315"/>
                  <a:pt x="1150620" y="553906"/>
                  <a:pt x="1150620" y="478155"/>
                </a:cubicBezTo>
                <a:cubicBezTo>
                  <a:pt x="1150620" y="402404"/>
                  <a:pt x="1089211" y="340995"/>
                  <a:pt x="1013460" y="340995"/>
                </a:cubicBezTo>
                <a:close/>
                <a:moveTo>
                  <a:pt x="1013461" y="0"/>
                </a:moveTo>
                <a:lnTo>
                  <a:pt x="1861186" y="1150620"/>
                </a:lnTo>
                <a:lnTo>
                  <a:pt x="1856669" y="1150620"/>
                </a:lnTo>
                <a:lnTo>
                  <a:pt x="1904601" y="1229520"/>
                </a:lnTo>
                <a:cubicBezTo>
                  <a:pt x="1982610" y="1373120"/>
                  <a:pt x="2026920" y="1537683"/>
                  <a:pt x="2026920" y="1712595"/>
                </a:cubicBezTo>
                <a:cubicBezTo>
                  <a:pt x="2026920" y="2272314"/>
                  <a:pt x="1573179" y="2726055"/>
                  <a:pt x="1013460" y="2726055"/>
                </a:cubicBezTo>
                <a:cubicBezTo>
                  <a:pt x="453741" y="2726055"/>
                  <a:pt x="0" y="2272314"/>
                  <a:pt x="0" y="1712595"/>
                </a:cubicBezTo>
                <a:cubicBezTo>
                  <a:pt x="0" y="1537683"/>
                  <a:pt x="44311" y="1373120"/>
                  <a:pt x="122319" y="1229520"/>
                </a:cubicBezTo>
                <a:lnTo>
                  <a:pt x="170252" y="1150620"/>
                </a:lnTo>
                <a:lnTo>
                  <a:pt x="165736" y="1150620"/>
                </a:lnTo>
                <a:close/>
              </a:path>
            </a:pathLst>
          </a:custGeom>
          <a:gradFill flip="none" rotWithShape="1">
            <a:gsLst>
              <a:gs pos="0">
                <a:srgbClr val="D8F994"/>
              </a:gs>
              <a:gs pos="86000">
                <a:srgbClr val="97E101"/>
              </a:gs>
            </a:gsLst>
            <a:lin ang="13500000" scaled="1"/>
            <a:tileRect/>
          </a:gradFill>
          <a:ln w="22225">
            <a:gradFill>
              <a:gsLst>
                <a:gs pos="0">
                  <a:srgbClr val="D8F994"/>
                </a:gs>
                <a:gs pos="74000">
                  <a:srgbClr val="97E101"/>
                </a:gs>
              </a:gsLst>
              <a:lin ang="5400000" scaled="1"/>
            </a:gradFill>
          </a:ln>
          <a:effectLst>
            <a:outerShdw blurRad="1270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39" name="Partial Circle 70">
            <a:extLst>
              <a:ext uri="{FF2B5EF4-FFF2-40B4-BE49-F238E27FC236}">
                <a16:creationId xmlns:a16="http://schemas.microsoft.com/office/drawing/2014/main" id="{C4DC86DC-57ED-49F7-851B-5EE170638260}"/>
              </a:ext>
            </a:extLst>
          </p:cNvPr>
          <p:cNvSpPr/>
          <p:nvPr/>
        </p:nvSpPr>
        <p:spPr>
          <a:xfrm>
            <a:off x="4935141" y="2978944"/>
            <a:ext cx="1760934" cy="1759744"/>
          </a:xfrm>
          <a:prstGeom prst="pie">
            <a:avLst>
              <a:gd name="adj1" fmla="val 269076"/>
              <a:gd name="adj2" fmla="val 5004196"/>
            </a:avLst>
          </a:prstGeom>
          <a:gradFill>
            <a:gsLst>
              <a:gs pos="0">
                <a:srgbClr val="D8F994"/>
              </a:gs>
              <a:gs pos="82000">
                <a:srgbClr val="97E101"/>
              </a:gs>
            </a:gsLst>
            <a:lin ang="13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chemeClr val="tx1"/>
              </a:solidFill>
            </a:endParaRPr>
          </a:p>
        </p:txBody>
      </p:sp>
      <p:sp>
        <p:nvSpPr>
          <p:cNvPr id="40" name="Oval 71">
            <a:extLst>
              <a:ext uri="{FF2B5EF4-FFF2-40B4-BE49-F238E27FC236}">
                <a16:creationId xmlns:a16="http://schemas.microsoft.com/office/drawing/2014/main" id="{E698B9A5-13F5-4635-B4BC-6E7A7F32839B}"/>
              </a:ext>
            </a:extLst>
          </p:cNvPr>
          <p:cNvSpPr/>
          <p:nvPr/>
        </p:nvSpPr>
        <p:spPr>
          <a:xfrm>
            <a:off x="5518547" y="3562351"/>
            <a:ext cx="594122" cy="594122"/>
          </a:xfrm>
          <a:prstGeom prst="ellipse">
            <a:avLst/>
          </a:prstGeom>
          <a:solidFill>
            <a:schemeClr val="bg1"/>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41" name="Oval 72">
            <a:extLst>
              <a:ext uri="{FF2B5EF4-FFF2-40B4-BE49-F238E27FC236}">
                <a16:creationId xmlns:a16="http://schemas.microsoft.com/office/drawing/2014/main" id="{55AC626E-C497-4F04-BD70-8AB72957D12A}"/>
              </a:ext>
            </a:extLst>
          </p:cNvPr>
          <p:cNvSpPr/>
          <p:nvPr/>
        </p:nvSpPr>
        <p:spPr>
          <a:xfrm>
            <a:off x="5467350" y="3509963"/>
            <a:ext cx="696516" cy="697706"/>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42" name="Freeform: Shape 74">
            <a:extLst>
              <a:ext uri="{FF2B5EF4-FFF2-40B4-BE49-F238E27FC236}">
                <a16:creationId xmlns:a16="http://schemas.microsoft.com/office/drawing/2014/main" id="{7A9A71B1-C4A6-4B03-B7FA-693DD5B7FDA9}"/>
              </a:ext>
            </a:extLst>
          </p:cNvPr>
          <p:cNvSpPr/>
          <p:nvPr/>
        </p:nvSpPr>
        <p:spPr>
          <a:xfrm rot="626837">
            <a:off x="5706666" y="2325291"/>
            <a:ext cx="214313" cy="704850"/>
          </a:xfrm>
          <a:custGeom>
            <a:avLst/>
            <a:gdLst>
              <a:gd name="connsiteX0" fmla="*/ 37740 w 242380"/>
              <a:gd name="connsiteY0" fmla="*/ 0 h 939768"/>
              <a:gd name="connsiteX1" fmla="*/ 75480 w 242380"/>
              <a:gd name="connsiteY1" fmla="*/ 37740 h 939768"/>
              <a:gd name="connsiteX2" fmla="*/ 75479 w 242380"/>
              <a:gd name="connsiteY2" fmla="*/ 819554 h 939768"/>
              <a:gd name="connsiteX3" fmla="*/ 183179 w 242380"/>
              <a:gd name="connsiteY3" fmla="*/ 711907 h 939768"/>
              <a:gd name="connsiteX4" fmla="*/ 232228 w 242380"/>
              <a:gd name="connsiteY4" fmla="*/ 711919 h 939768"/>
              <a:gd name="connsiteX5" fmla="*/ 232216 w 242380"/>
              <a:gd name="connsiteY5" fmla="*/ 760968 h 939768"/>
              <a:gd name="connsiteX6" fmla="*/ 66595 w 242380"/>
              <a:gd name="connsiteY6" fmla="*/ 926506 h 939768"/>
              <a:gd name="connsiteX7" fmla="*/ 65080 w 242380"/>
              <a:gd name="connsiteY7" fmla="*/ 927134 h 939768"/>
              <a:gd name="connsiteX8" fmla="*/ 64425 w 242380"/>
              <a:gd name="connsiteY8" fmla="*/ 928714 h 939768"/>
              <a:gd name="connsiteX9" fmla="*/ 37739 w 242380"/>
              <a:gd name="connsiteY9" fmla="*/ 939768 h 939768"/>
              <a:gd name="connsiteX10" fmla="*/ 37740 w 242380"/>
              <a:gd name="connsiteY10" fmla="*/ 939767 h 939768"/>
              <a:gd name="connsiteX11" fmla="*/ 0 w 242380"/>
              <a:gd name="connsiteY11" fmla="*/ 902027 h 939768"/>
              <a:gd name="connsiteX12" fmla="*/ 0 w 242380"/>
              <a:gd name="connsiteY12" fmla="*/ 37740 h 939768"/>
              <a:gd name="connsiteX13" fmla="*/ 37740 w 242380"/>
              <a:gd name="connsiteY13" fmla="*/ 0 h 93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380" h="939768">
                <a:moveTo>
                  <a:pt x="37740" y="0"/>
                </a:moveTo>
                <a:cubicBezTo>
                  <a:pt x="58583" y="0"/>
                  <a:pt x="75480" y="16897"/>
                  <a:pt x="75480" y="37740"/>
                </a:cubicBezTo>
                <a:lnTo>
                  <a:pt x="75479" y="819554"/>
                </a:lnTo>
                <a:lnTo>
                  <a:pt x="183179" y="711907"/>
                </a:lnTo>
                <a:cubicBezTo>
                  <a:pt x="196727" y="698366"/>
                  <a:pt x="218687" y="698371"/>
                  <a:pt x="232228" y="711919"/>
                </a:cubicBezTo>
                <a:cubicBezTo>
                  <a:pt x="245769" y="725467"/>
                  <a:pt x="245764" y="747427"/>
                  <a:pt x="232216" y="760968"/>
                </a:cubicBezTo>
                <a:cubicBezTo>
                  <a:pt x="177009" y="816148"/>
                  <a:pt x="121802" y="871327"/>
                  <a:pt x="66595" y="926506"/>
                </a:cubicBezTo>
                <a:lnTo>
                  <a:pt x="65080" y="927134"/>
                </a:lnTo>
                <a:lnTo>
                  <a:pt x="64425" y="928714"/>
                </a:lnTo>
                <a:cubicBezTo>
                  <a:pt x="57596" y="935544"/>
                  <a:pt x="48161" y="939768"/>
                  <a:pt x="37739" y="939768"/>
                </a:cubicBezTo>
                <a:lnTo>
                  <a:pt x="37740" y="939767"/>
                </a:lnTo>
                <a:cubicBezTo>
                  <a:pt x="16897" y="939767"/>
                  <a:pt x="0" y="922870"/>
                  <a:pt x="0" y="902027"/>
                </a:cubicBezTo>
                <a:lnTo>
                  <a:pt x="0" y="37740"/>
                </a:lnTo>
                <a:cubicBezTo>
                  <a:pt x="0" y="16897"/>
                  <a:pt x="16897" y="0"/>
                  <a:pt x="37740" y="0"/>
                </a:cubicBezTo>
                <a:close/>
              </a:path>
            </a:pathLst>
          </a:custGeom>
          <a:gradFill>
            <a:gsLst>
              <a:gs pos="0">
                <a:schemeClr val="bg1"/>
              </a:gs>
              <a:gs pos="34000">
                <a:schemeClr val="bg1">
                  <a:lumMod val="95000"/>
                </a:schemeClr>
              </a:gs>
              <a:gs pos="86000">
                <a:schemeClr val="bg1">
                  <a:lumMod val="85000"/>
                </a:schemeClr>
              </a:gs>
            </a:gsLst>
            <a:lin ang="27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43" name="Rectangle: Rounded Corners 75">
            <a:extLst>
              <a:ext uri="{FF2B5EF4-FFF2-40B4-BE49-F238E27FC236}">
                <a16:creationId xmlns:a16="http://schemas.microsoft.com/office/drawing/2014/main" id="{7CD52999-12E3-4720-976B-6CCA612EFC60}"/>
              </a:ext>
            </a:extLst>
          </p:cNvPr>
          <p:cNvSpPr/>
          <p:nvPr/>
        </p:nvSpPr>
        <p:spPr>
          <a:xfrm>
            <a:off x="5667375" y="2127647"/>
            <a:ext cx="296466" cy="71438"/>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44" name="Rectangle: Rounded Corners 76">
            <a:extLst>
              <a:ext uri="{FF2B5EF4-FFF2-40B4-BE49-F238E27FC236}">
                <a16:creationId xmlns:a16="http://schemas.microsoft.com/office/drawing/2014/main" id="{D7B4816D-6C69-4DCF-A4E4-79211EE96DCF}"/>
              </a:ext>
            </a:extLst>
          </p:cNvPr>
          <p:cNvSpPr/>
          <p:nvPr/>
        </p:nvSpPr>
        <p:spPr>
          <a:xfrm>
            <a:off x="5667375" y="2199085"/>
            <a:ext cx="296466" cy="70247"/>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45" name="Rectangle: Rounded Corners 77">
            <a:extLst>
              <a:ext uri="{FF2B5EF4-FFF2-40B4-BE49-F238E27FC236}">
                <a16:creationId xmlns:a16="http://schemas.microsoft.com/office/drawing/2014/main" id="{361441D9-298F-48E3-B821-76F4E2D6A76E}"/>
              </a:ext>
            </a:extLst>
          </p:cNvPr>
          <p:cNvSpPr/>
          <p:nvPr/>
        </p:nvSpPr>
        <p:spPr>
          <a:xfrm>
            <a:off x="5667375" y="2269332"/>
            <a:ext cx="296466" cy="70247"/>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46" name="Rectangle: Rounded Corners 80">
            <a:extLst>
              <a:ext uri="{FF2B5EF4-FFF2-40B4-BE49-F238E27FC236}">
                <a16:creationId xmlns:a16="http://schemas.microsoft.com/office/drawing/2014/main" id="{9ADE2C29-A5DD-4FAD-90DF-17F40F1F6374}"/>
              </a:ext>
            </a:extLst>
          </p:cNvPr>
          <p:cNvSpPr/>
          <p:nvPr/>
        </p:nvSpPr>
        <p:spPr>
          <a:xfrm rot="20973163" flipH="1">
            <a:off x="3376613" y="2305050"/>
            <a:ext cx="54769" cy="447675"/>
          </a:xfrm>
          <a:prstGeom prst="roundRect">
            <a:avLst>
              <a:gd name="adj" fmla="val 50000"/>
            </a:avLst>
          </a:prstGeom>
          <a:gradFill>
            <a:gsLst>
              <a:gs pos="0">
                <a:schemeClr val="bg1"/>
              </a:gs>
              <a:gs pos="34000">
                <a:schemeClr val="bg1">
                  <a:lumMod val="95000"/>
                </a:schemeClr>
              </a:gs>
              <a:gs pos="86000">
                <a:schemeClr val="bg1">
                  <a:lumMod val="85000"/>
                </a:schemeClr>
              </a:gs>
            </a:gsLst>
            <a:lin ang="27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47" name="Freeform: Shape 81">
            <a:extLst>
              <a:ext uri="{FF2B5EF4-FFF2-40B4-BE49-F238E27FC236}">
                <a16:creationId xmlns:a16="http://schemas.microsoft.com/office/drawing/2014/main" id="{B1229B28-A00D-4C10-81D2-2E65EB8F8003}"/>
              </a:ext>
            </a:extLst>
          </p:cNvPr>
          <p:cNvSpPr/>
          <p:nvPr/>
        </p:nvSpPr>
        <p:spPr>
          <a:xfrm>
            <a:off x="2606239" y="2574608"/>
            <a:ext cx="1520190" cy="2044541"/>
          </a:xfrm>
          <a:custGeom>
            <a:avLst/>
            <a:gdLst>
              <a:gd name="connsiteX0" fmla="*/ 1013460 w 2026920"/>
              <a:gd name="connsiteY0" fmla="*/ 340995 h 2726055"/>
              <a:gd name="connsiteX1" fmla="*/ 876300 w 2026920"/>
              <a:gd name="connsiteY1" fmla="*/ 478155 h 2726055"/>
              <a:gd name="connsiteX2" fmla="*/ 1013460 w 2026920"/>
              <a:gd name="connsiteY2" fmla="*/ 615315 h 2726055"/>
              <a:gd name="connsiteX3" fmla="*/ 1150620 w 2026920"/>
              <a:gd name="connsiteY3" fmla="*/ 478155 h 2726055"/>
              <a:gd name="connsiteX4" fmla="*/ 1013460 w 2026920"/>
              <a:gd name="connsiteY4" fmla="*/ 340995 h 2726055"/>
              <a:gd name="connsiteX5" fmla="*/ 1013461 w 2026920"/>
              <a:gd name="connsiteY5" fmla="*/ 0 h 2726055"/>
              <a:gd name="connsiteX6" fmla="*/ 1861186 w 2026920"/>
              <a:gd name="connsiteY6" fmla="*/ 1150620 h 2726055"/>
              <a:gd name="connsiteX7" fmla="*/ 1856669 w 2026920"/>
              <a:gd name="connsiteY7" fmla="*/ 1150620 h 2726055"/>
              <a:gd name="connsiteX8" fmla="*/ 1904601 w 2026920"/>
              <a:gd name="connsiteY8" fmla="*/ 1229520 h 2726055"/>
              <a:gd name="connsiteX9" fmla="*/ 2026920 w 2026920"/>
              <a:gd name="connsiteY9" fmla="*/ 1712595 h 2726055"/>
              <a:gd name="connsiteX10" fmla="*/ 1013460 w 2026920"/>
              <a:gd name="connsiteY10" fmla="*/ 2726055 h 2726055"/>
              <a:gd name="connsiteX11" fmla="*/ 0 w 2026920"/>
              <a:gd name="connsiteY11" fmla="*/ 1712595 h 2726055"/>
              <a:gd name="connsiteX12" fmla="*/ 122319 w 2026920"/>
              <a:gd name="connsiteY12" fmla="*/ 1229520 h 2726055"/>
              <a:gd name="connsiteX13" fmla="*/ 170252 w 2026920"/>
              <a:gd name="connsiteY13" fmla="*/ 1150620 h 2726055"/>
              <a:gd name="connsiteX14" fmla="*/ 165736 w 2026920"/>
              <a:gd name="connsiteY14" fmla="*/ 1150620 h 272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20" h="2726055">
                <a:moveTo>
                  <a:pt x="1013460" y="340995"/>
                </a:moveTo>
                <a:cubicBezTo>
                  <a:pt x="937709" y="340995"/>
                  <a:pt x="876300" y="402404"/>
                  <a:pt x="876300" y="478155"/>
                </a:cubicBezTo>
                <a:cubicBezTo>
                  <a:pt x="876300" y="553906"/>
                  <a:pt x="937709" y="615315"/>
                  <a:pt x="1013460" y="615315"/>
                </a:cubicBezTo>
                <a:cubicBezTo>
                  <a:pt x="1089211" y="615315"/>
                  <a:pt x="1150620" y="553906"/>
                  <a:pt x="1150620" y="478155"/>
                </a:cubicBezTo>
                <a:cubicBezTo>
                  <a:pt x="1150620" y="402404"/>
                  <a:pt x="1089211" y="340995"/>
                  <a:pt x="1013460" y="340995"/>
                </a:cubicBezTo>
                <a:close/>
                <a:moveTo>
                  <a:pt x="1013461" y="0"/>
                </a:moveTo>
                <a:lnTo>
                  <a:pt x="1861186" y="1150620"/>
                </a:lnTo>
                <a:lnTo>
                  <a:pt x="1856669" y="1150620"/>
                </a:lnTo>
                <a:lnTo>
                  <a:pt x="1904601" y="1229520"/>
                </a:lnTo>
                <a:cubicBezTo>
                  <a:pt x="1982610" y="1373120"/>
                  <a:pt x="2026920" y="1537683"/>
                  <a:pt x="2026920" y="1712595"/>
                </a:cubicBezTo>
                <a:cubicBezTo>
                  <a:pt x="2026920" y="2272314"/>
                  <a:pt x="1573179" y="2726055"/>
                  <a:pt x="1013460" y="2726055"/>
                </a:cubicBezTo>
                <a:cubicBezTo>
                  <a:pt x="453741" y="2726055"/>
                  <a:pt x="0" y="2272314"/>
                  <a:pt x="0" y="1712595"/>
                </a:cubicBezTo>
                <a:cubicBezTo>
                  <a:pt x="0" y="1537683"/>
                  <a:pt x="44311" y="1373120"/>
                  <a:pt x="122319" y="1229520"/>
                </a:cubicBezTo>
                <a:lnTo>
                  <a:pt x="170252" y="1150620"/>
                </a:lnTo>
                <a:lnTo>
                  <a:pt x="165736" y="1150620"/>
                </a:lnTo>
                <a:close/>
              </a:path>
            </a:pathLst>
          </a:custGeom>
          <a:gradFill flip="none" rotWithShape="1">
            <a:gsLst>
              <a:gs pos="0">
                <a:srgbClr val="AEE9FB"/>
              </a:gs>
              <a:gs pos="86000">
                <a:srgbClr val="6BA6D7"/>
              </a:gs>
            </a:gsLst>
            <a:lin ang="13500000" scaled="1"/>
            <a:tileRect/>
          </a:gradFill>
          <a:ln w="22225">
            <a:gradFill>
              <a:gsLst>
                <a:gs pos="0">
                  <a:srgbClr val="AEE9FB"/>
                </a:gs>
                <a:gs pos="74000">
                  <a:srgbClr val="6BA6D7"/>
                </a:gs>
              </a:gsLst>
              <a:lin ang="5400000" scaled="1"/>
            </a:gradFill>
          </a:ln>
          <a:effectLst>
            <a:outerShdw blurRad="1270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48" name="Partial Circle 82">
            <a:extLst>
              <a:ext uri="{FF2B5EF4-FFF2-40B4-BE49-F238E27FC236}">
                <a16:creationId xmlns:a16="http://schemas.microsoft.com/office/drawing/2014/main" id="{03C6781D-C786-4798-B18A-DA87067EF14B}"/>
              </a:ext>
            </a:extLst>
          </p:cNvPr>
          <p:cNvSpPr/>
          <p:nvPr/>
        </p:nvSpPr>
        <p:spPr>
          <a:xfrm>
            <a:off x="2486025" y="2978944"/>
            <a:ext cx="1760935" cy="1759744"/>
          </a:xfrm>
          <a:prstGeom prst="pie">
            <a:avLst>
              <a:gd name="adj1" fmla="val 269076"/>
              <a:gd name="adj2" fmla="val 5004196"/>
            </a:avLst>
          </a:prstGeom>
          <a:gradFill>
            <a:gsLst>
              <a:gs pos="0">
                <a:srgbClr val="AEE9FB"/>
              </a:gs>
              <a:gs pos="82000">
                <a:srgbClr val="6BA6D7"/>
              </a:gs>
            </a:gsLst>
            <a:lin ang="13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chemeClr val="tx1"/>
              </a:solidFill>
            </a:endParaRPr>
          </a:p>
        </p:txBody>
      </p:sp>
      <p:sp>
        <p:nvSpPr>
          <p:cNvPr id="49" name="Oval 83">
            <a:extLst>
              <a:ext uri="{FF2B5EF4-FFF2-40B4-BE49-F238E27FC236}">
                <a16:creationId xmlns:a16="http://schemas.microsoft.com/office/drawing/2014/main" id="{4044A32E-524A-4A63-B34C-694FFAF2CFB2}"/>
              </a:ext>
            </a:extLst>
          </p:cNvPr>
          <p:cNvSpPr/>
          <p:nvPr/>
        </p:nvSpPr>
        <p:spPr>
          <a:xfrm>
            <a:off x="3069432" y="3562351"/>
            <a:ext cx="594122" cy="594122"/>
          </a:xfrm>
          <a:prstGeom prst="ellipse">
            <a:avLst/>
          </a:prstGeom>
          <a:solidFill>
            <a:schemeClr val="bg1"/>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50" name="Oval 84">
            <a:extLst>
              <a:ext uri="{FF2B5EF4-FFF2-40B4-BE49-F238E27FC236}">
                <a16:creationId xmlns:a16="http://schemas.microsoft.com/office/drawing/2014/main" id="{B742EF28-31B4-4ECA-A03C-DC2DD256A6F6}"/>
              </a:ext>
            </a:extLst>
          </p:cNvPr>
          <p:cNvSpPr/>
          <p:nvPr/>
        </p:nvSpPr>
        <p:spPr>
          <a:xfrm>
            <a:off x="3018235" y="3509963"/>
            <a:ext cx="696515" cy="697706"/>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51" name="Freeform: Shape 86">
            <a:extLst>
              <a:ext uri="{FF2B5EF4-FFF2-40B4-BE49-F238E27FC236}">
                <a16:creationId xmlns:a16="http://schemas.microsoft.com/office/drawing/2014/main" id="{D0A62CEE-180B-41CF-8152-B10FBC02D72F}"/>
              </a:ext>
            </a:extLst>
          </p:cNvPr>
          <p:cNvSpPr/>
          <p:nvPr/>
        </p:nvSpPr>
        <p:spPr>
          <a:xfrm rot="626837">
            <a:off x="3257551" y="2325291"/>
            <a:ext cx="222647" cy="704850"/>
          </a:xfrm>
          <a:custGeom>
            <a:avLst/>
            <a:gdLst>
              <a:gd name="connsiteX0" fmla="*/ 37740 w 242380"/>
              <a:gd name="connsiteY0" fmla="*/ 0 h 939768"/>
              <a:gd name="connsiteX1" fmla="*/ 75480 w 242380"/>
              <a:gd name="connsiteY1" fmla="*/ 37740 h 939768"/>
              <a:gd name="connsiteX2" fmla="*/ 75479 w 242380"/>
              <a:gd name="connsiteY2" fmla="*/ 819554 h 939768"/>
              <a:gd name="connsiteX3" fmla="*/ 183179 w 242380"/>
              <a:gd name="connsiteY3" fmla="*/ 711907 h 939768"/>
              <a:gd name="connsiteX4" fmla="*/ 232228 w 242380"/>
              <a:gd name="connsiteY4" fmla="*/ 711919 h 939768"/>
              <a:gd name="connsiteX5" fmla="*/ 232216 w 242380"/>
              <a:gd name="connsiteY5" fmla="*/ 760968 h 939768"/>
              <a:gd name="connsiteX6" fmla="*/ 66595 w 242380"/>
              <a:gd name="connsiteY6" fmla="*/ 926506 h 939768"/>
              <a:gd name="connsiteX7" fmla="*/ 65080 w 242380"/>
              <a:gd name="connsiteY7" fmla="*/ 927134 h 939768"/>
              <a:gd name="connsiteX8" fmla="*/ 64425 w 242380"/>
              <a:gd name="connsiteY8" fmla="*/ 928714 h 939768"/>
              <a:gd name="connsiteX9" fmla="*/ 37739 w 242380"/>
              <a:gd name="connsiteY9" fmla="*/ 939768 h 939768"/>
              <a:gd name="connsiteX10" fmla="*/ 37740 w 242380"/>
              <a:gd name="connsiteY10" fmla="*/ 939767 h 939768"/>
              <a:gd name="connsiteX11" fmla="*/ 0 w 242380"/>
              <a:gd name="connsiteY11" fmla="*/ 902027 h 939768"/>
              <a:gd name="connsiteX12" fmla="*/ 0 w 242380"/>
              <a:gd name="connsiteY12" fmla="*/ 37740 h 939768"/>
              <a:gd name="connsiteX13" fmla="*/ 37740 w 242380"/>
              <a:gd name="connsiteY13" fmla="*/ 0 h 93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380" h="939768">
                <a:moveTo>
                  <a:pt x="37740" y="0"/>
                </a:moveTo>
                <a:cubicBezTo>
                  <a:pt x="58583" y="0"/>
                  <a:pt x="75480" y="16897"/>
                  <a:pt x="75480" y="37740"/>
                </a:cubicBezTo>
                <a:lnTo>
                  <a:pt x="75479" y="819554"/>
                </a:lnTo>
                <a:lnTo>
                  <a:pt x="183179" y="711907"/>
                </a:lnTo>
                <a:cubicBezTo>
                  <a:pt x="196727" y="698366"/>
                  <a:pt x="218687" y="698371"/>
                  <a:pt x="232228" y="711919"/>
                </a:cubicBezTo>
                <a:cubicBezTo>
                  <a:pt x="245769" y="725467"/>
                  <a:pt x="245764" y="747427"/>
                  <a:pt x="232216" y="760968"/>
                </a:cubicBezTo>
                <a:cubicBezTo>
                  <a:pt x="177009" y="816148"/>
                  <a:pt x="121802" y="871327"/>
                  <a:pt x="66595" y="926506"/>
                </a:cubicBezTo>
                <a:lnTo>
                  <a:pt x="65080" y="927134"/>
                </a:lnTo>
                <a:lnTo>
                  <a:pt x="64425" y="928714"/>
                </a:lnTo>
                <a:cubicBezTo>
                  <a:pt x="57596" y="935544"/>
                  <a:pt x="48161" y="939768"/>
                  <a:pt x="37739" y="939768"/>
                </a:cubicBezTo>
                <a:lnTo>
                  <a:pt x="37740" y="939767"/>
                </a:lnTo>
                <a:cubicBezTo>
                  <a:pt x="16897" y="939767"/>
                  <a:pt x="0" y="922870"/>
                  <a:pt x="0" y="902027"/>
                </a:cubicBezTo>
                <a:lnTo>
                  <a:pt x="0" y="37740"/>
                </a:lnTo>
                <a:cubicBezTo>
                  <a:pt x="0" y="16897"/>
                  <a:pt x="16897" y="0"/>
                  <a:pt x="37740" y="0"/>
                </a:cubicBezTo>
                <a:close/>
              </a:path>
            </a:pathLst>
          </a:custGeom>
          <a:gradFill>
            <a:gsLst>
              <a:gs pos="0">
                <a:schemeClr val="bg1"/>
              </a:gs>
              <a:gs pos="34000">
                <a:schemeClr val="bg1">
                  <a:lumMod val="95000"/>
                </a:schemeClr>
              </a:gs>
              <a:gs pos="86000">
                <a:schemeClr val="bg1">
                  <a:lumMod val="85000"/>
                </a:schemeClr>
              </a:gs>
            </a:gsLst>
            <a:lin ang="27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52" name="Rectangle: Rounded Corners 87">
            <a:extLst>
              <a:ext uri="{FF2B5EF4-FFF2-40B4-BE49-F238E27FC236}">
                <a16:creationId xmlns:a16="http://schemas.microsoft.com/office/drawing/2014/main" id="{01562A83-0800-4242-84E0-DA33F1176D18}"/>
              </a:ext>
            </a:extLst>
          </p:cNvPr>
          <p:cNvSpPr/>
          <p:nvPr/>
        </p:nvSpPr>
        <p:spPr>
          <a:xfrm>
            <a:off x="3218260" y="2127647"/>
            <a:ext cx="296465" cy="71438"/>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53" name="Rectangle: Rounded Corners 88">
            <a:extLst>
              <a:ext uri="{FF2B5EF4-FFF2-40B4-BE49-F238E27FC236}">
                <a16:creationId xmlns:a16="http://schemas.microsoft.com/office/drawing/2014/main" id="{B8283C04-C27B-42CF-90A1-25F5775DBEEE}"/>
              </a:ext>
            </a:extLst>
          </p:cNvPr>
          <p:cNvSpPr/>
          <p:nvPr/>
        </p:nvSpPr>
        <p:spPr>
          <a:xfrm>
            <a:off x="3218260" y="2199085"/>
            <a:ext cx="296465" cy="70247"/>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54" name="Rectangle: Rounded Corners 89">
            <a:extLst>
              <a:ext uri="{FF2B5EF4-FFF2-40B4-BE49-F238E27FC236}">
                <a16:creationId xmlns:a16="http://schemas.microsoft.com/office/drawing/2014/main" id="{3F0D3C55-1A7F-4FAF-8A89-E33526B6690D}"/>
              </a:ext>
            </a:extLst>
          </p:cNvPr>
          <p:cNvSpPr/>
          <p:nvPr/>
        </p:nvSpPr>
        <p:spPr>
          <a:xfrm>
            <a:off x="3218260" y="2269332"/>
            <a:ext cx="296465" cy="70247"/>
          </a:xfrm>
          <a:prstGeom prst="roundRect">
            <a:avLst>
              <a:gd name="adj" fmla="val 50000"/>
            </a:avLst>
          </a:prstGeom>
          <a:gradFill flip="none" rotWithShape="1">
            <a:gsLst>
              <a:gs pos="22000">
                <a:schemeClr val="bg1">
                  <a:lumMod val="95000"/>
                </a:schemeClr>
              </a:gs>
              <a:gs pos="97000">
                <a:schemeClr val="bg1">
                  <a:lumMod val="75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pic>
        <p:nvPicPr>
          <p:cNvPr id="55" name="Graphic 92" descr="إحصائيات من اليمين لليسار">
            <a:extLst>
              <a:ext uri="{FF2B5EF4-FFF2-40B4-BE49-F238E27FC236}">
                <a16:creationId xmlns:a16="http://schemas.microsoft.com/office/drawing/2014/main" id="{8977B134-2AF1-4921-8473-83DCD92DCD7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auto">
          <a:xfrm>
            <a:off x="3182542" y="3671888"/>
            <a:ext cx="373856"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Graphic 94" descr="قلم رصاص">
            <a:extLst>
              <a:ext uri="{FF2B5EF4-FFF2-40B4-BE49-F238E27FC236}">
                <a16:creationId xmlns:a16="http://schemas.microsoft.com/office/drawing/2014/main" id="{75BF0723-C342-4EAD-A939-5B56D91CB2A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bwMode="auto">
          <a:xfrm>
            <a:off x="4423303" y="2411017"/>
            <a:ext cx="372665" cy="37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Graphic 96" descr="Gears">
            <a:extLst>
              <a:ext uri="{FF2B5EF4-FFF2-40B4-BE49-F238E27FC236}">
                <a16:creationId xmlns:a16="http://schemas.microsoft.com/office/drawing/2014/main" id="{77567F0F-0B37-442A-AB54-3C85D383256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42373" y="3673079"/>
            <a:ext cx="373856"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Graphic 98" descr="Lightbulb and gear">
            <a:extLst>
              <a:ext uri="{FF2B5EF4-FFF2-40B4-BE49-F238E27FC236}">
                <a16:creationId xmlns:a16="http://schemas.microsoft.com/office/drawing/2014/main" id="{86BBACB9-BC22-489D-8E5C-81EBAC3E567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06179" y="2387204"/>
            <a:ext cx="373856"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Graphic 100" descr="أداة التحديد">
            <a:extLst>
              <a:ext uri="{FF2B5EF4-FFF2-40B4-BE49-F238E27FC236}">
                <a16:creationId xmlns:a16="http://schemas.microsoft.com/office/drawing/2014/main" id="{5EF9EF17-B3A1-4582-B1D1-044F35CA375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bwMode="auto">
          <a:xfrm>
            <a:off x="6853833" y="2411017"/>
            <a:ext cx="372665" cy="37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Shape 33">
            <a:extLst>
              <a:ext uri="{FF2B5EF4-FFF2-40B4-BE49-F238E27FC236}">
                <a16:creationId xmlns:a16="http://schemas.microsoft.com/office/drawing/2014/main" id="{2311EB00-3299-4BFE-ACD9-886A06FCDB23}"/>
              </a:ext>
            </a:extLst>
          </p:cNvPr>
          <p:cNvSpPr/>
          <p:nvPr/>
        </p:nvSpPr>
        <p:spPr>
          <a:xfrm>
            <a:off x="4437460" y="2222898"/>
            <a:ext cx="502444" cy="653653"/>
          </a:xfrm>
          <a:custGeom>
            <a:avLst/>
            <a:gdLst>
              <a:gd name="connsiteX0" fmla="*/ 205248 w 670068"/>
              <a:gd name="connsiteY0" fmla="*/ 0 h 871084"/>
              <a:gd name="connsiteX1" fmla="*/ 670068 w 670068"/>
              <a:gd name="connsiteY1" fmla="*/ 464820 h 871084"/>
              <a:gd name="connsiteX2" fmla="*/ 465134 w 670068"/>
              <a:gd name="connsiteY2" fmla="*/ 850256 h 871084"/>
              <a:gd name="connsiteX3" fmla="*/ 426761 w 670068"/>
              <a:gd name="connsiteY3" fmla="*/ 871084 h 871084"/>
              <a:gd name="connsiteX4" fmla="*/ 0 w 670068"/>
              <a:gd name="connsiteY4" fmla="*/ 49728 h 871084"/>
              <a:gd name="connsiteX5" fmla="*/ 24319 w 670068"/>
              <a:gd name="connsiteY5" fmla="*/ 36528 h 871084"/>
              <a:gd name="connsiteX6" fmla="*/ 205248 w 670068"/>
              <a:gd name="connsiteY6" fmla="*/ 0 h 87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068" h="871084">
                <a:moveTo>
                  <a:pt x="205248" y="0"/>
                </a:moveTo>
                <a:cubicBezTo>
                  <a:pt x="461961" y="0"/>
                  <a:pt x="670068" y="208107"/>
                  <a:pt x="670068" y="464820"/>
                </a:cubicBezTo>
                <a:cubicBezTo>
                  <a:pt x="670068" y="625266"/>
                  <a:pt x="588776" y="766725"/>
                  <a:pt x="465134" y="850256"/>
                </a:cubicBezTo>
                <a:lnTo>
                  <a:pt x="426761" y="871084"/>
                </a:lnTo>
                <a:lnTo>
                  <a:pt x="0" y="49728"/>
                </a:lnTo>
                <a:lnTo>
                  <a:pt x="24319" y="36528"/>
                </a:lnTo>
                <a:cubicBezTo>
                  <a:pt x="79930" y="13007"/>
                  <a:pt x="141070" y="0"/>
                  <a:pt x="205248" y="0"/>
                </a:cubicBezTo>
                <a:close/>
              </a:path>
            </a:pathLst>
          </a:custGeom>
          <a:gradFill>
            <a:gsLst>
              <a:gs pos="0">
                <a:schemeClr val="bg1"/>
              </a:gs>
              <a:gs pos="73000">
                <a:schemeClr val="bg1">
                  <a:alpha val="0"/>
                </a:schemeClr>
              </a:gs>
            </a:gsLst>
            <a:lin ang="36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p>
        </p:txBody>
      </p:sp>
      <p:sp>
        <p:nvSpPr>
          <p:cNvPr id="61" name="Freeform: Shape 49">
            <a:extLst>
              <a:ext uri="{FF2B5EF4-FFF2-40B4-BE49-F238E27FC236}">
                <a16:creationId xmlns:a16="http://schemas.microsoft.com/office/drawing/2014/main" id="{A653BA08-4A7C-4057-9E22-FFF0ECFC2C53}"/>
              </a:ext>
            </a:extLst>
          </p:cNvPr>
          <p:cNvSpPr/>
          <p:nvPr/>
        </p:nvSpPr>
        <p:spPr>
          <a:xfrm>
            <a:off x="1846660" y="2222898"/>
            <a:ext cx="502444" cy="653653"/>
          </a:xfrm>
          <a:custGeom>
            <a:avLst/>
            <a:gdLst>
              <a:gd name="connsiteX0" fmla="*/ 205248 w 670068"/>
              <a:gd name="connsiteY0" fmla="*/ 0 h 871084"/>
              <a:gd name="connsiteX1" fmla="*/ 670068 w 670068"/>
              <a:gd name="connsiteY1" fmla="*/ 464820 h 871084"/>
              <a:gd name="connsiteX2" fmla="*/ 465134 w 670068"/>
              <a:gd name="connsiteY2" fmla="*/ 850256 h 871084"/>
              <a:gd name="connsiteX3" fmla="*/ 426761 w 670068"/>
              <a:gd name="connsiteY3" fmla="*/ 871084 h 871084"/>
              <a:gd name="connsiteX4" fmla="*/ 0 w 670068"/>
              <a:gd name="connsiteY4" fmla="*/ 49728 h 871084"/>
              <a:gd name="connsiteX5" fmla="*/ 24319 w 670068"/>
              <a:gd name="connsiteY5" fmla="*/ 36528 h 871084"/>
              <a:gd name="connsiteX6" fmla="*/ 205248 w 670068"/>
              <a:gd name="connsiteY6" fmla="*/ 0 h 87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068" h="871084">
                <a:moveTo>
                  <a:pt x="205248" y="0"/>
                </a:moveTo>
                <a:cubicBezTo>
                  <a:pt x="461961" y="0"/>
                  <a:pt x="670068" y="208107"/>
                  <a:pt x="670068" y="464820"/>
                </a:cubicBezTo>
                <a:cubicBezTo>
                  <a:pt x="670068" y="625266"/>
                  <a:pt x="588776" y="766725"/>
                  <a:pt x="465134" y="850256"/>
                </a:cubicBezTo>
                <a:lnTo>
                  <a:pt x="426761" y="871084"/>
                </a:lnTo>
                <a:lnTo>
                  <a:pt x="0" y="49728"/>
                </a:lnTo>
                <a:lnTo>
                  <a:pt x="24319" y="36528"/>
                </a:lnTo>
                <a:cubicBezTo>
                  <a:pt x="79930" y="13007"/>
                  <a:pt x="141070" y="0"/>
                  <a:pt x="205248" y="0"/>
                </a:cubicBezTo>
                <a:close/>
              </a:path>
            </a:pathLst>
          </a:custGeom>
          <a:gradFill>
            <a:gsLst>
              <a:gs pos="0">
                <a:schemeClr val="bg1"/>
              </a:gs>
              <a:gs pos="73000">
                <a:schemeClr val="bg1">
                  <a:alpha val="0"/>
                </a:schemeClr>
              </a:gs>
            </a:gsLst>
            <a:lin ang="36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62" name="Freeform: Shape 61">
            <a:extLst>
              <a:ext uri="{FF2B5EF4-FFF2-40B4-BE49-F238E27FC236}">
                <a16:creationId xmlns:a16="http://schemas.microsoft.com/office/drawing/2014/main" id="{0DC61650-35E3-46B9-8817-21B67DABE418}"/>
              </a:ext>
            </a:extLst>
          </p:cNvPr>
          <p:cNvSpPr/>
          <p:nvPr/>
        </p:nvSpPr>
        <p:spPr>
          <a:xfrm>
            <a:off x="6886575" y="2222898"/>
            <a:ext cx="502444" cy="653653"/>
          </a:xfrm>
          <a:custGeom>
            <a:avLst/>
            <a:gdLst>
              <a:gd name="connsiteX0" fmla="*/ 205248 w 670068"/>
              <a:gd name="connsiteY0" fmla="*/ 0 h 871084"/>
              <a:gd name="connsiteX1" fmla="*/ 670068 w 670068"/>
              <a:gd name="connsiteY1" fmla="*/ 464820 h 871084"/>
              <a:gd name="connsiteX2" fmla="*/ 465134 w 670068"/>
              <a:gd name="connsiteY2" fmla="*/ 850256 h 871084"/>
              <a:gd name="connsiteX3" fmla="*/ 426761 w 670068"/>
              <a:gd name="connsiteY3" fmla="*/ 871084 h 871084"/>
              <a:gd name="connsiteX4" fmla="*/ 0 w 670068"/>
              <a:gd name="connsiteY4" fmla="*/ 49728 h 871084"/>
              <a:gd name="connsiteX5" fmla="*/ 24319 w 670068"/>
              <a:gd name="connsiteY5" fmla="*/ 36528 h 871084"/>
              <a:gd name="connsiteX6" fmla="*/ 205248 w 670068"/>
              <a:gd name="connsiteY6" fmla="*/ 0 h 87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068" h="871084">
                <a:moveTo>
                  <a:pt x="205248" y="0"/>
                </a:moveTo>
                <a:cubicBezTo>
                  <a:pt x="461961" y="0"/>
                  <a:pt x="670068" y="208107"/>
                  <a:pt x="670068" y="464820"/>
                </a:cubicBezTo>
                <a:cubicBezTo>
                  <a:pt x="670068" y="625266"/>
                  <a:pt x="588776" y="766725"/>
                  <a:pt x="465134" y="850256"/>
                </a:cubicBezTo>
                <a:lnTo>
                  <a:pt x="426761" y="871084"/>
                </a:lnTo>
                <a:lnTo>
                  <a:pt x="0" y="49728"/>
                </a:lnTo>
                <a:lnTo>
                  <a:pt x="24319" y="36528"/>
                </a:lnTo>
                <a:cubicBezTo>
                  <a:pt x="79930" y="13007"/>
                  <a:pt x="141070" y="0"/>
                  <a:pt x="205248" y="0"/>
                </a:cubicBezTo>
                <a:close/>
              </a:path>
            </a:pathLst>
          </a:custGeom>
          <a:gradFill>
            <a:gsLst>
              <a:gs pos="0">
                <a:schemeClr val="bg1"/>
              </a:gs>
              <a:gs pos="73000">
                <a:schemeClr val="bg1">
                  <a:alpha val="0"/>
                </a:schemeClr>
              </a:gs>
            </a:gsLst>
            <a:lin ang="36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63" name="Freeform: Shape 73">
            <a:extLst>
              <a:ext uri="{FF2B5EF4-FFF2-40B4-BE49-F238E27FC236}">
                <a16:creationId xmlns:a16="http://schemas.microsoft.com/office/drawing/2014/main" id="{48AB9140-4581-4AC1-9202-3F18413D0D20}"/>
              </a:ext>
            </a:extLst>
          </p:cNvPr>
          <p:cNvSpPr/>
          <p:nvPr/>
        </p:nvSpPr>
        <p:spPr>
          <a:xfrm>
            <a:off x="5661423" y="3509962"/>
            <a:ext cx="502444" cy="653654"/>
          </a:xfrm>
          <a:custGeom>
            <a:avLst/>
            <a:gdLst>
              <a:gd name="connsiteX0" fmla="*/ 205248 w 670068"/>
              <a:gd name="connsiteY0" fmla="*/ 0 h 871084"/>
              <a:gd name="connsiteX1" fmla="*/ 670068 w 670068"/>
              <a:gd name="connsiteY1" fmla="*/ 464820 h 871084"/>
              <a:gd name="connsiteX2" fmla="*/ 465134 w 670068"/>
              <a:gd name="connsiteY2" fmla="*/ 850256 h 871084"/>
              <a:gd name="connsiteX3" fmla="*/ 426761 w 670068"/>
              <a:gd name="connsiteY3" fmla="*/ 871084 h 871084"/>
              <a:gd name="connsiteX4" fmla="*/ 0 w 670068"/>
              <a:gd name="connsiteY4" fmla="*/ 49728 h 871084"/>
              <a:gd name="connsiteX5" fmla="*/ 24319 w 670068"/>
              <a:gd name="connsiteY5" fmla="*/ 36528 h 871084"/>
              <a:gd name="connsiteX6" fmla="*/ 205248 w 670068"/>
              <a:gd name="connsiteY6" fmla="*/ 0 h 87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068" h="871084">
                <a:moveTo>
                  <a:pt x="205248" y="0"/>
                </a:moveTo>
                <a:cubicBezTo>
                  <a:pt x="461961" y="0"/>
                  <a:pt x="670068" y="208107"/>
                  <a:pt x="670068" y="464820"/>
                </a:cubicBezTo>
                <a:cubicBezTo>
                  <a:pt x="670068" y="625266"/>
                  <a:pt x="588776" y="766725"/>
                  <a:pt x="465134" y="850256"/>
                </a:cubicBezTo>
                <a:lnTo>
                  <a:pt x="426761" y="871084"/>
                </a:lnTo>
                <a:lnTo>
                  <a:pt x="0" y="49728"/>
                </a:lnTo>
                <a:lnTo>
                  <a:pt x="24319" y="36528"/>
                </a:lnTo>
                <a:cubicBezTo>
                  <a:pt x="79930" y="13007"/>
                  <a:pt x="141070" y="0"/>
                  <a:pt x="205248" y="0"/>
                </a:cubicBezTo>
                <a:close/>
              </a:path>
            </a:pathLst>
          </a:custGeom>
          <a:gradFill>
            <a:gsLst>
              <a:gs pos="0">
                <a:schemeClr val="bg1"/>
              </a:gs>
              <a:gs pos="73000">
                <a:schemeClr val="bg1">
                  <a:alpha val="0"/>
                </a:schemeClr>
              </a:gs>
            </a:gsLst>
            <a:lin ang="36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64" name="Freeform: Shape 85">
            <a:extLst>
              <a:ext uri="{FF2B5EF4-FFF2-40B4-BE49-F238E27FC236}">
                <a16:creationId xmlns:a16="http://schemas.microsoft.com/office/drawing/2014/main" id="{F78634E6-A801-46B0-8AEB-7C2FDC27FCDE}"/>
              </a:ext>
            </a:extLst>
          </p:cNvPr>
          <p:cNvSpPr/>
          <p:nvPr/>
        </p:nvSpPr>
        <p:spPr>
          <a:xfrm>
            <a:off x="3212307" y="3509962"/>
            <a:ext cx="502444" cy="653654"/>
          </a:xfrm>
          <a:custGeom>
            <a:avLst/>
            <a:gdLst>
              <a:gd name="connsiteX0" fmla="*/ 205248 w 670068"/>
              <a:gd name="connsiteY0" fmla="*/ 0 h 871084"/>
              <a:gd name="connsiteX1" fmla="*/ 670068 w 670068"/>
              <a:gd name="connsiteY1" fmla="*/ 464820 h 871084"/>
              <a:gd name="connsiteX2" fmla="*/ 465134 w 670068"/>
              <a:gd name="connsiteY2" fmla="*/ 850256 h 871084"/>
              <a:gd name="connsiteX3" fmla="*/ 426761 w 670068"/>
              <a:gd name="connsiteY3" fmla="*/ 871084 h 871084"/>
              <a:gd name="connsiteX4" fmla="*/ 0 w 670068"/>
              <a:gd name="connsiteY4" fmla="*/ 49728 h 871084"/>
              <a:gd name="connsiteX5" fmla="*/ 24319 w 670068"/>
              <a:gd name="connsiteY5" fmla="*/ 36528 h 871084"/>
              <a:gd name="connsiteX6" fmla="*/ 205248 w 670068"/>
              <a:gd name="connsiteY6" fmla="*/ 0 h 87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068" h="871084">
                <a:moveTo>
                  <a:pt x="205248" y="0"/>
                </a:moveTo>
                <a:cubicBezTo>
                  <a:pt x="461961" y="0"/>
                  <a:pt x="670068" y="208107"/>
                  <a:pt x="670068" y="464820"/>
                </a:cubicBezTo>
                <a:cubicBezTo>
                  <a:pt x="670068" y="625266"/>
                  <a:pt x="588776" y="766725"/>
                  <a:pt x="465134" y="850256"/>
                </a:cubicBezTo>
                <a:lnTo>
                  <a:pt x="426761" y="871084"/>
                </a:lnTo>
                <a:lnTo>
                  <a:pt x="0" y="49728"/>
                </a:lnTo>
                <a:lnTo>
                  <a:pt x="24319" y="36528"/>
                </a:lnTo>
                <a:cubicBezTo>
                  <a:pt x="79930" y="13007"/>
                  <a:pt x="141070" y="0"/>
                  <a:pt x="205248" y="0"/>
                </a:cubicBezTo>
                <a:close/>
              </a:path>
            </a:pathLst>
          </a:custGeom>
          <a:gradFill>
            <a:gsLst>
              <a:gs pos="0">
                <a:schemeClr val="bg1"/>
              </a:gs>
              <a:gs pos="73000">
                <a:schemeClr val="bg1">
                  <a:alpha val="0"/>
                </a:schemeClr>
              </a:gs>
            </a:gsLst>
            <a:lin ang="36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65" name="TextBox 102">
            <a:extLst>
              <a:ext uri="{FF2B5EF4-FFF2-40B4-BE49-F238E27FC236}">
                <a16:creationId xmlns:a16="http://schemas.microsoft.com/office/drawing/2014/main" id="{0971E9A2-B188-4AA0-A7B5-35FB17AAE411}"/>
              </a:ext>
            </a:extLst>
          </p:cNvPr>
          <p:cNvSpPr txBox="1"/>
          <p:nvPr/>
        </p:nvSpPr>
        <p:spPr>
          <a:xfrm>
            <a:off x="2138362" y="2826544"/>
            <a:ext cx="595313" cy="415498"/>
          </a:xfrm>
          <a:prstGeom prst="rect">
            <a:avLst/>
          </a:prstGeom>
          <a:noFill/>
        </p:spPr>
        <p:txBody>
          <a:bodyPr>
            <a:spAutoFit/>
          </a:bodyPr>
          <a:lstStyle/>
          <a:p>
            <a:pPr algn="ctr">
              <a:defRPr/>
            </a:pPr>
            <a:r>
              <a:rPr lang="ar-SA" sz="2100" b="1" dirty="0">
                <a:solidFill>
                  <a:schemeClr val="bg1"/>
                </a:solidFill>
                <a:effectLst>
                  <a:outerShdw blurRad="114300" dist="38100" dir="2700000" algn="tl" rotWithShape="0">
                    <a:prstClr val="black">
                      <a:alpha val="56000"/>
                    </a:prstClr>
                  </a:outerShdw>
                </a:effectLst>
                <a:latin typeface="Arca Majora 3 Bold" panose="00000800000000000000" pitchFamily="50" charset="0"/>
                <a:cs typeface="+mn-cs"/>
              </a:rPr>
              <a:t>5</a:t>
            </a:r>
            <a:endParaRPr lang="en-US" sz="2100" b="1" dirty="0">
              <a:solidFill>
                <a:schemeClr val="bg1"/>
              </a:solidFill>
              <a:effectLst>
                <a:outerShdw blurRad="114300" dist="38100" dir="2700000" algn="tl" rotWithShape="0">
                  <a:prstClr val="black">
                    <a:alpha val="56000"/>
                  </a:prstClr>
                </a:outerShdw>
              </a:effectLst>
              <a:latin typeface="Arca Majora 3 Bold" panose="00000800000000000000" pitchFamily="50" charset="0"/>
              <a:cs typeface="+mn-cs"/>
            </a:endParaRPr>
          </a:p>
        </p:txBody>
      </p:sp>
      <p:sp>
        <p:nvSpPr>
          <p:cNvPr id="66" name="TextBox 104">
            <a:extLst>
              <a:ext uri="{FF2B5EF4-FFF2-40B4-BE49-F238E27FC236}">
                <a16:creationId xmlns:a16="http://schemas.microsoft.com/office/drawing/2014/main" id="{FF3B1A13-2205-4187-843F-11452E07CD2E}"/>
              </a:ext>
            </a:extLst>
          </p:cNvPr>
          <p:cNvSpPr txBox="1"/>
          <p:nvPr/>
        </p:nvSpPr>
        <p:spPr>
          <a:xfrm>
            <a:off x="3502819" y="4104085"/>
            <a:ext cx="595313" cy="415498"/>
          </a:xfrm>
          <a:prstGeom prst="rect">
            <a:avLst/>
          </a:prstGeom>
          <a:noFill/>
        </p:spPr>
        <p:txBody>
          <a:bodyPr>
            <a:spAutoFit/>
          </a:bodyPr>
          <a:lstStyle/>
          <a:p>
            <a:pPr algn="ctr">
              <a:defRPr/>
            </a:pPr>
            <a:r>
              <a:rPr lang="ar-SA" sz="2100" b="1" dirty="0">
                <a:solidFill>
                  <a:schemeClr val="bg1"/>
                </a:solidFill>
                <a:effectLst>
                  <a:outerShdw blurRad="114300" dist="38100" dir="2700000" algn="tl" rotWithShape="0">
                    <a:prstClr val="black">
                      <a:alpha val="56000"/>
                    </a:prstClr>
                  </a:outerShdw>
                </a:effectLst>
                <a:latin typeface="Arca Majora 3 Bold" panose="00000800000000000000" pitchFamily="50" charset="0"/>
                <a:cs typeface="+mn-cs"/>
              </a:rPr>
              <a:t>4</a:t>
            </a:r>
            <a:endParaRPr lang="en-US" sz="2100" b="1" dirty="0">
              <a:solidFill>
                <a:schemeClr val="bg1"/>
              </a:solidFill>
              <a:effectLst>
                <a:outerShdw blurRad="114300" dist="38100" dir="2700000" algn="tl" rotWithShape="0">
                  <a:prstClr val="black">
                    <a:alpha val="56000"/>
                  </a:prstClr>
                </a:outerShdw>
              </a:effectLst>
              <a:latin typeface="Arca Majora 3 Bold" panose="00000800000000000000" pitchFamily="50" charset="0"/>
              <a:cs typeface="+mn-cs"/>
            </a:endParaRPr>
          </a:p>
        </p:txBody>
      </p:sp>
      <p:sp>
        <p:nvSpPr>
          <p:cNvPr id="67" name="TextBox 106">
            <a:extLst>
              <a:ext uri="{FF2B5EF4-FFF2-40B4-BE49-F238E27FC236}">
                <a16:creationId xmlns:a16="http://schemas.microsoft.com/office/drawing/2014/main" id="{8AC23608-C040-4483-8DAF-9D93315C8751}"/>
              </a:ext>
            </a:extLst>
          </p:cNvPr>
          <p:cNvSpPr txBox="1"/>
          <p:nvPr/>
        </p:nvSpPr>
        <p:spPr>
          <a:xfrm>
            <a:off x="4741069" y="2803922"/>
            <a:ext cx="595313" cy="415498"/>
          </a:xfrm>
          <a:prstGeom prst="rect">
            <a:avLst/>
          </a:prstGeom>
          <a:noFill/>
        </p:spPr>
        <p:txBody>
          <a:bodyPr>
            <a:spAutoFit/>
          </a:bodyPr>
          <a:lstStyle/>
          <a:p>
            <a:pPr algn="ctr">
              <a:defRPr/>
            </a:pPr>
            <a:r>
              <a:rPr lang="ar-SA" sz="2100" b="1" dirty="0">
                <a:solidFill>
                  <a:schemeClr val="bg1"/>
                </a:solidFill>
                <a:effectLst>
                  <a:outerShdw blurRad="114300" dist="38100" dir="2700000" algn="tl" rotWithShape="0">
                    <a:prstClr val="black">
                      <a:alpha val="56000"/>
                    </a:prstClr>
                  </a:outerShdw>
                </a:effectLst>
                <a:latin typeface="Arca Majora 3 Bold" panose="00000800000000000000" pitchFamily="50" charset="0"/>
                <a:cs typeface="+mn-cs"/>
              </a:rPr>
              <a:t>3</a:t>
            </a:r>
            <a:endParaRPr lang="en-US" sz="2100" b="1" dirty="0">
              <a:solidFill>
                <a:schemeClr val="bg1"/>
              </a:solidFill>
              <a:effectLst>
                <a:outerShdw blurRad="114300" dist="38100" dir="2700000" algn="tl" rotWithShape="0">
                  <a:prstClr val="black">
                    <a:alpha val="56000"/>
                  </a:prstClr>
                </a:outerShdw>
              </a:effectLst>
              <a:latin typeface="Arca Majora 3 Bold" panose="00000800000000000000" pitchFamily="50" charset="0"/>
              <a:cs typeface="+mn-cs"/>
            </a:endParaRPr>
          </a:p>
        </p:txBody>
      </p:sp>
      <p:sp>
        <p:nvSpPr>
          <p:cNvPr id="68" name="TextBox 108">
            <a:extLst>
              <a:ext uri="{FF2B5EF4-FFF2-40B4-BE49-F238E27FC236}">
                <a16:creationId xmlns:a16="http://schemas.microsoft.com/office/drawing/2014/main" id="{546E33D3-A26A-4583-B49E-E1B2A75F94E8}"/>
              </a:ext>
            </a:extLst>
          </p:cNvPr>
          <p:cNvSpPr txBox="1"/>
          <p:nvPr/>
        </p:nvSpPr>
        <p:spPr>
          <a:xfrm>
            <a:off x="5957887" y="4102894"/>
            <a:ext cx="596504" cy="415498"/>
          </a:xfrm>
          <a:prstGeom prst="rect">
            <a:avLst/>
          </a:prstGeom>
          <a:noFill/>
        </p:spPr>
        <p:txBody>
          <a:bodyPr>
            <a:spAutoFit/>
          </a:bodyPr>
          <a:lstStyle/>
          <a:p>
            <a:pPr algn="ctr">
              <a:defRPr/>
            </a:pPr>
            <a:r>
              <a:rPr lang="ar-SA" sz="2100" b="1" dirty="0">
                <a:solidFill>
                  <a:schemeClr val="bg1"/>
                </a:solidFill>
                <a:effectLst>
                  <a:outerShdw blurRad="114300" dist="38100" dir="2700000" algn="tl" rotWithShape="0">
                    <a:prstClr val="black">
                      <a:alpha val="56000"/>
                    </a:prstClr>
                  </a:outerShdw>
                </a:effectLst>
                <a:latin typeface="Arca Majora 3 Bold" panose="00000800000000000000" pitchFamily="50" charset="0"/>
                <a:cs typeface="+mn-cs"/>
              </a:rPr>
              <a:t>2</a:t>
            </a:r>
            <a:endParaRPr lang="en-US" sz="2100" b="1" dirty="0">
              <a:solidFill>
                <a:schemeClr val="bg1"/>
              </a:solidFill>
              <a:effectLst>
                <a:outerShdw blurRad="114300" dist="38100" dir="2700000" algn="tl" rotWithShape="0">
                  <a:prstClr val="black">
                    <a:alpha val="56000"/>
                  </a:prstClr>
                </a:outerShdw>
              </a:effectLst>
              <a:latin typeface="Arca Majora 3 Bold" panose="00000800000000000000" pitchFamily="50" charset="0"/>
              <a:cs typeface="+mn-cs"/>
            </a:endParaRPr>
          </a:p>
        </p:txBody>
      </p:sp>
      <p:sp>
        <p:nvSpPr>
          <p:cNvPr id="69" name="TextBox 110">
            <a:extLst>
              <a:ext uri="{FF2B5EF4-FFF2-40B4-BE49-F238E27FC236}">
                <a16:creationId xmlns:a16="http://schemas.microsoft.com/office/drawing/2014/main" id="{A615E328-BA60-4F78-A7EE-F809657ECDF2}"/>
              </a:ext>
            </a:extLst>
          </p:cNvPr>
          <p:cNvSpPr txBox="1"/>
          <p:nvPr/>
        </p:nvSpPr>
        <p:spPr>
          <a:xfrm>
            <a:off x="7175898" y="2790825"/>
            <a:ext cx="596503" cy="415498"/>
          </a:xfrm>
          <a:prstGeom prst="rect">
            <a:avLst/>
          </a:prstGeom>
          <a:noFill/>
        </p:spPr>
        <p:txBody>
          <a:bodyPr>
            <a:spAutoFit/>
          </a:bodyPr>
          <a:lstStyle/>
          <a:p>
            <a:pPr algn="ctr">
              <a:defRPr/>
            </a:pPr>
            <a:r>
              <a:rPr lang="ar-SA" sz="2100" b="1" dirty="0">
                <a:solidFill>
                  <a:schemeClr val="bg1"/>
                </a:solidFill>
                <a:effectLst>
                  <a:outerShdw blurRad="114300" dist="38100" dir="2700000" algn="tl" rotWithShape="0">
                    <a:prstClr val="black">
                      <a:alpha val="56000"/>
                    </a:prstClr>
                  </a:outerShdw>
                </a:effectLst>
                <a:latin typeface="Arca Majora 3 Bold" panose="00000800000000000000" pitchFamily="50" charset="0"/>
                <a:cs typeface="+mn-cs"/>
              </a:rPr>
              <a:t>1</a:t>
            </a:r>
            <a:endParaRPr lang="en-US" sz="2100" b="1" dirty="0">
              <a:solidFill>
                <a:schemeClr val="bg1"/>
              </a:solidFill>
              <a:effectLst>
                <a:outerShdw blurRad="114300" dist="38100" dir="2700000" algn="tl" rotWithShape="0">
                  <a:prstClr val="black">
                    <a:alpha val="56000"/>
                  </a:prstClr>
                </a:outerShdw>
              </a:effectLst>
              <a:latin typeface="Arca Majora 3 Bold" panose="00000800000000000000" pitchFamily="50" charset="0"/>
              <a:cs typeface="+mn-cs"/>
            </a:endParaRPr>
          </a:p>
        </p:txBody>
      </p:sp>
      <p:sp>
        <p:nvSpPr>
          <p:cNvPr id="70" name="TextBox 118">
            <a:extLst>
              <a:ext uri="{FF2B5EF4-FFF2-40B4-BE49-F238E27FC236}">
                <a16:creationId xmlns:a16="http://schemas.microsoft.com/office/drawing/2014/main" id="{2729D4D3-4B02-4456-881D-C094DEF5EF9B}"/>
              </a:ext>
            </a:extLst>
          </p:cNvPr>
          <p:cNvSpPr txBox="1">
            <a:spLocks noChangeArrowheads="1"/>
          </p:cNvSpPr>
          <p:nvPr/>
        </p:nvSpPr>
        <p:spPr bwMode="auto">
          <a:xfrm>
            <a:off x="1202076" y="1954457"/>
            <a:ext cx="16578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SA" altLang="ar-SA" sz="1600" b="1" dirty="0">
                <a:solidFill>
                  <a:schemeClr val="bg2">
                    <a:lumMod val="50000"/>
                  </a:schemeClr>
                </a:solidFill>
                <a:latin typeface="Economica"/>
              </a:rPr>
              <a:t>استخلاص النتائج</a:t>
            </a:r>
            <a:endParaRPr lang="en-US" altLang="ar-SA" sz="1600" b="1" dirty="0">
              <a:solidFill>
                <a:schemeClr val="bg2">
                  <a:lumMod val="50000"/>
                </a:schemeClr>
              </a:solidFill>
              <a:latin typeface="Economica"/>
            </a:endParaRPr>
          </a:p>
        </p:txBody>
      </p:sp>
      <p:sp>
        <p:nvSpPr>
          <p:cNvPr id="71" name="TextBox 119">
            <a:extLst>
              <a:ext uri="{FF2B5EF4-FFF2-40B4-BE49-F238E27FC236}">
                <a16:creationId xmlns:a16="http://schemas.microsoft.com/office/drawing/2014/main" id="{2AB4F9B8-7E9A-424A-8D39-A29CCD9A2731}"/>
              </a:ext>
            </a:extLst>
          </p:cNvPr>
          <p:cNvSpPr txBox="1">
            <a:spLocks noChangeArrowheads="1"/>
          </p:cNvSpPr>
          <p:nvPr/>
        </p:nvSpPr>
        <p:spPr bwMode="auto">
          <a:xfrm>
            <a:off x="2538790" y="3161244"/>
            <a:ext cx="15902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SA" altLang="ar-SA" sz="1800" b="1" dirty="0">
                <a:solidFill>
                  <a:schemeClr val="bg2">
                    <a:lumMod val="50000"/>
                  </a:schemeClr>
                </a:solidFill>
                <a:latin typeface="Economica"/>
              </a:rPr>
              <a:t>تحليل البيانات </a:t>
            </a:r>
            <a:endParaRPr lang="en-US" altLang="ar-SA" sz="1800" b="1" dirty="0">
              <a:solidFill>
                <a:schemeClr val="bg2">
                  <a:lumMod val="50000"/>
                </a:schemeClr>
              </a:solidFill>
              <a:latin typeface="Economica"/>
            </a:endParaRPr>
          </a:p>
        </p:txBody>
      </p:sp>
      <p:sp>
        <p:nvSpPr>
          <p:cNvPr id="72" name="TextBox 120">
            <a:extLst>
              <a:ext uri="{FF2B5EF4-FFF2-40B4-BE49-F238E27FC236}">
                <a16:creationId xmlns:a16="http://schemas.microsoft.com/office/drawing/2014/main" id="{68186DDE-CFEE-4600-9C97-CB75D839AD89}"/>
              </a:ext>
            </a:extLst>
          </p:cNvPr>
          <p:cNvSpPr txBox="1">
            <a:spLocks noChangeArrowheads="1"/>
          </p:cNvSpPr>
          <p:nvPr/>
        </p:nvSpPr>
        <p:spPr bwMode="auto">
          <a:xfrm>
            <a:off x="3913434" y="1907352"/>
            <a:ext cx="1296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SA" altLang="ar-SA" sz="1800" b="1" dirty="0">
                <a:solidFill>
                  <a:schemeClr val="bg2">
                    <a:lumMod val="50000"/>
                  </a:schemeClr>
                </a:solidFill>
                <a:latin typeface="Economica"/>
              </a:rPr>
              <a:t>جمع البيانات</a:t>
            </a:r>
            <a:endParaRPr lang="en-US" altLang="ar-SA" sz="1800" b="1" dirty="0">
              <a:solidFill>
                <a:schemeClr val="bg2">
                  <a:lumMod val="50000"/>
                </a:schemeClr>
              </a:solidFill>
              <a:latin typeface="Economica"/>
            </a:endParaRPr>
          </a:p>
        </p:txBody>
      </p:sp>
      <p:sp>
        <p:nvSpPr>
          <p:cNvPr id="73" name="TextBox 121">
            <a:extLst>
              <a:ext uri="{FF2B5EF4-FFF2-40B4-BE49-F238E27FC236}">
                <a16:creationId xmlns:a16="http://schemas.microsoft.com/office/drawing/2014/main" id="{47DD66EC-8012-4080-A65F-70B0286079E2}"/>
              </a:ext>
            </a:extLst>
          </p:cNvPr>
          <p:cNvSpPr txBox="1">
            <a:spLocks noChangeArrowheads="1"/>
          </p:cNvSpPr>
          <p:nvPr/>
        </p:nvSpPr>
        <p:spPr bwMode="auto">
          <a:xfrm>
            <a:off x="5204397" y="3209776"/>
            <a:ext cx="1211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SA" altLang="ar-SA" sz="1800" b="1" dirty="0">
                <a:solidFill>
                  <a:schemeClr val="bg2">
                    <a:lumMod val="50000"/>
                  </a:schemeClr>
                </a:solidFill>
                <a:latin typeface="Economica"/>
              </a:rPr>
              <a:t>تصميم البحث</a:t>
            </a:r>
            <a:endParaRPr lang="en-US" altLang="ar-SA" sz="1800" b="1" dirty="0">
              <a:solidFill>
                <a:schemeClr val="bg2">
                  <a:lumMod val="50000"/>
                </a:schemeClr>
              </a:solidFill>
              <a:latin typeface="Economica"/>
            </a:endParaRPr>
          </a:p>
        </p:txBody>
      </p:sp>
      <p:sp>
        <p:nvSpPr>
          <p:cNvPr id="74" name="TextBox 122">
            <a:extLst>
              <a:ext uri="{FF2B5EF4-FFF2-40B4-BE49-F238E27FC236}">
                <a16:creationId xmlns:a16="http://schemas.microsoft.com/office/drawing/2014/main" id="{562132AE-F735-49FF-8138-5F2C805C1F5A}"/>
              </a:ext>
            </a:extLst>
          </p:cNvPr>
          <p:cNvSpPr txBox="1">
            <a:spLocks noChangeArrowheads="1"/>
          </p:cNvSpPr>
          <p:nvPr/>
        </p:nvSpPr>
        <p:spPr bwMode="auto">
          <a:xfrm>
            <a:off x="6468188" y="1835204"/>
            <a:ext cx="11363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SA" altLang="ar-SA" sz="1800" b="1" dirty="0">
                <a:solidFill>
                  <a:schemeClr val="bg2">
                    <a:lumMod val="50000"/>
                  </a:schemeClr>
                </a:solidFill>
                <a:latin typeface="Economica"/>
              </a:rPr>
              <a:t>تحديد الهدف</a:t>
            </a:r>
            <a:endParaRPr lang="en-US" altLang="ar-SA" sz="1800" b="1" dirty="0">
              <a:solidFill>
                <a:schemeClr val="bg2">
                  <a:lumMod val="50000"/>
                </a:schemeClr>
              </a:solidFill>
              <a:latin typeface="Economica"/>
            </a:endParaRPr>
          </a:p>
        </p:txBody>
      </p:sp>
      <p:pic>
        <p:nvPicPr>
          <p:cNvPr id="78" name="صورة 77">
            <a:extLst>
              <a:ext uri="{FF2B5EF4-FFF2-40B4-BE49-F238E27FC236}">
                <a16:creationId xmlns:a16="http://schemas.microsoft.com/office/drawing/2014/main" id="{33F00DB3-1C5C-4A46-B17A-D64AAE97FF80}"/>
              </a:ext>
            </a:extLst>
          </p:cNvPr>
          <p:cNvPicPr>
            <a:picLocks noChangeAspect="1"/>
          </p:cNvPicPr>
          <p:nvPr/>
        </p:nvPicPr>
        <p:blipFill>
          <a:blip r:embed="rId10"/>
          <a:stretch>
            <a:fillRect/>
          </a:stretch>
        </p:blipFill>
        <p:spPr>
          <a:xfrm>
            <a:off x="-67364" y="4829188"/>
            <a:ext cx="1042506" cy="377985"/>
          </a:xfrm>
          <a:prstGeom prst="rect">
            <a:avLst/>
          </a:prstGeom>
        </p:spPr>
      </p:pic>
      <mc:AlternateContent xmlns:mc="http://schemas.openxmlformats.org/markup-compatibility/2006" xmlns:pslz="http://schemas.microsoft.com/office/powerpoint/2016/slidezoom">
        <mc:Choice Requires="pslz">
          <p:graphicFrame>
            <p:nvGraphicFramePr>
              <p:cNvPr id="80" name="صورة الشريحة 79">
                <a:extLst>
                  <a:ext uri="{FF2B5EF4-FFF2-40B4-BE49-F238E27FC236}">
                    <a16:creationId xmlns:a16="http://schemas.microsoft.com/office/drawing/2014/main" id="{639E2A02-D652-4887-9287-C18AE4D5259A}"/>
                  </a:ext>
                </a:extLst>
              </p:cNvPr>
              <p:cNvGraphicFramePr>
                <a:graphicFrameLocks noChangeAspect="1"/>
              </p:cNvGraphicFramePr>
              <p:nvPr>
                <p:extLst>
                  <p:ext uri="{D42A27DB-BD31-4B8C-83A1-F6EECF244321}">
                    <p14:modId xmlns:p14="http://schemas.microsoft.com/office/powerpoint/2010/main" val="934167768"/>
                  </p:ext>
                </p:extLst>
              </p:nvPr>
            </p:nvGraphicFramePr>
            <p:xfrm>
              <a:off x="-335765" y="3732306"/>
              <a:ext cx="1318636" cy="1285875"/>
            </p:xfrm>
            <a:graphic>
              <a:graphicData uri="http://schemas.microsoft.com/office/powerpoint/2016/slidezoom">
                <pslz:sldZm>
                  <pslz:sldZmObj sldId="339" cId="1629082065">
                    <pslz:zmPr id="{2939FBC9-5D81-48AC-B2C5-A0929D114F0B}" imageType="cover" transitionDur="1000">
                      <p166:blipFill xmlns:p166="http://schemas.microsoft.com/office/powerpoint/2016/6/main">
                        <a:blip r:embed="rId11"/>
                        <a:stretch>
                          <a:fillRect/>
                        </a:stretch>
                      </p166:blipFill>
                      <p166:spPr xmlns:p166="http://schemas.microsoft.com/office/powerpoint/2016/6/main">
                        <a:xfrm>
                          <a:off x="0" y="0"/>
                          <a:ext cx="1318636" cy="1285875"/>
                        </a:xfrm>
                        <a:prstGeom prst="rect">
                          <a:avLst/>
                        </a:prstGeom>
                      </p166:spPr>
                    </pslz:zmPr>
                  </pslz:sldZmObj>
                </pslz:sldZm>
              </a:graphicData>
            </a:graphic>
          </p:graphicFrame>
        </mc:Choice>
        <mc:Fallback xmlns="">
          <p:pic>
            <p:nvPicPr>
              <p:cNvPr id="80" name="صورة الشريحة 79">
                <a:hlinkClick r:id="rId12" action="ppaction://hlinksldjump"/>
                <a:extLst>
                  <a:ext uri="{FF2B5EF4-FFF2-40B4-BE49-F238E27FC236}">
                    <a16:creationId xmlns:a16="http://schemas.microsoft.com/office/drawing/2014/main" id="{639E2A02-D652-4887-9287-C18AE4D5259A}"/>
                  </a:ext>
                </a:extLst>
              </p:cNvPr>
              <p:cNvPicPr>
                <a:picLocks noGrp="1" noRot="1" noChangeAspect="1" noMove="1" noResize="1" noEditPoints="1" noAdjustHandles="1" noChangeArrowheads="1" noChangeShapeType="1"/>
              </p:cNvPicPr>
              <p:nvPr/>
            </p:nvPicPr>
            <p:blipFill>
              <a:blip r:embed="rId13"/>
              <a:stretch>
                <a:fillRect/>
              </a:stretch>
            </p:blipFill>
            <p:spPr>
              <a:xfrm>
                <a:off x="-335765" y="3732306"/>
                <a:ext cx="1318636" cy="1285875"/>
              </a:xfrm>
              <a:prstGeom prst="rect">
                <a:avLst/>
              </a:prstGeom>
            </p:spPr>
          </p:pic>
        </mc:Fallback>
      </mc:AlternateContent>
      <p:sp>
        <p:nvSpPr>
          <p:cNvPr id="2" name="شكل بيضاوي 1">
            <a:extLst>
              <a:ext uri="{FF2B5EF4-FFF2-40B4-BE49-F238E27FC236}">
                <a16:creationId xmlns:a16="http://schemas.microsoft.com/office/drawing/2014/main" id="{D0B044A3-B793-4735-93AA-A3884DE5042C}"/>
              </a:ext>
            </a:extLst>
          </p:cNvPr>
          <p:cNvSpPr/>
          <p:nvPr/>
        </p:nvSpPr>
        <p:spPr>
          <a:xfrm>
            <a:off x="7337823" y="109181"/>
            <a:ext cx="1806177" cy="682228"/>
          </a:xfrm>
          <a:prstGeom prst="ellipse">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1800" b="1" dirty="0">
                <a:solidFill>
                  <a:schemeClr val="bg2">
                    <a:lumMod val="75000"/>
                  </a:schemeClr>
                </a:solidFill>
              </a:rPr>
              <a:t>البحث الوصفي</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1000" fill="hold"/>
                                        <p:tgtEl>
                                          <p:spTgt spid="59"/>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1000"/>
                                        <p:tgtEl>
                                          <p:spTgt spid="62"/>
                                        </p:tgtEl>
                                      </p:cBhvr>
                                    </p:animEffect>
                                    <p:anim calcmode="lin" valueType="num">
                                      <p:cBhvr>
                                        <p:cTn id="68" dur="1000" fill="hold"/>
                                        <p:tgtEl>
                                          <p:spTgt spid="62"/>
                                        </p:tgtEl>
                                        <p:attrNameLst>
                                          <p:attrName>ppt_x</p:attrName>
                                        </p:attrNameLst>
                                      </p:cBhvr>
                                      <p:tavLst>
                                        <p:tav tm="0">
                                          <p:val>
                                            <p:strVal val="#ppt_x"/>
                                          </p:val>
                                        </p:tav>
                                        <p:tav tm="100000">
                                          <p:val>
                                            <p:strVal val="#ppt_x"/>
                                          </p:val>
                                        </p:tav>
                                      </p:tavLst>
                                    </p:anim>
                                    <p:anim calcmode="lin" valueType="num">
                                      <p:cBhvr>
                                        <p:cTn id="69" dur="1000" fill="hold"/>
                                        <p:tgtEl>
                                          <p:spTgt spid="62"/>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fade">
                                      <p:cBhvr>
                                        <p:cTn id="72" dur="1000"/>
                                        <p:tgtEl>
                                          <p:spTgt spid="69"/>
                                        </p:tgtEl>
                                      </p:cBhvr>
                                    </p:animEffect>
                                    <p:anim calcmode="lin" valueType="num">
                                      <p:cBhvr>
                                        <p:cTn id="73" dur="1000" fill="hold"/>
                                        <p:tgtEl>
                                          <p:spTgt spid="69"/>
                                        </p:tgtEl>
                                        <p:attrNameLst>
                                          <p:attrName>ppt_x</p:attrName>
                                        </p:attrNameLst>
                                      </p:cBhvr>
                                      <p:tavLst>
                                        <p:tav tm="0">
                                          <p:val>
                                            <p:strVal val="#ppt_x"/>
                                          </p:val>
                                        </p:tav>
                                        <p:tav tm="100000">
                                          <p:val>
                                            <p:strVal val="#ppt_x"/>
                                          </p:val>
                                        </p:tav>
                                      </p:tavLst>
                                    </p:anim>
                                    <p:anim calcmode="lin" valueType="num">
                                      <p:cBhvr>
                                        <p:cTn id="74" dur="1000" fill="hold"/>
                                        <p:tgtEl>
                                          <p:spTgt spid="6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fade">
                                      <p:cBhvr>
                                        <p:cTn id="77" dur="1000"/>
                                        <p:tgtEl>
                                          <p:spTgt spid="74"/>
                                        </p:tgtEl>
                                      </p:cBhvr>
                                    </p:animEffect>
                                    <p:anim calcmode="lin" valueType="num">
                                      <p:cBhvr>
                                        <p:cTn id="78" dur="1000" fill="hold"/>
                                        <p:tgtEl>
                                          <p:spTgt spid="74"/>
                                        </p:tgtEl>
                                        <p:attrNameLst>
                                          <p:attrName>ppt_x</p:attrName>
                                        </p:attrNameLst>
                                      </p:cBhvr>
                                      <p:tavLst>
                                        <p:tav tm="0">
                                          <p:val>
                                            <p:strVal val="#ppt_x"/>
                                          </p:val>
                                        </p:tav>
                                        <p:tav tm="100000">
                                          <p:val>
                                            <p:strVal val="#ppt_x"/>
                                          </p:val>
                                        </p:tav>
                                      </p:tavLst>
                                    </p:anim>
                                    <p:anim calcmode="lin" valueType="num">
                                      <p:cBhvr>
                                        <p:cTn id="7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1000"/>
                                        <p:tgtEl>
                                          <p:spTgt spid="8"/>
                                        </p:tgtEl>
                                      </p:cBhvr>
                                    </p:animEffect>
                                    <p:anim calcmode="lin" valueType="num">
                                      <p:cBhvr>
                                        <p:cTn id="85" dur="1000" fill="hold"/>
                                        <p:tgtEl>
                                          <p:spTgt spid="8"/>
                                        </p:tgtEl>
                                        <p:attrNameLst>
                                          <p:attrName>ppt_x</p:attrName>
                                        </p:attrNameLst>
                                      </p:cBhvr>
                                      <p:tavLst>
                                        <p:tav tm="0">
                                          <p:val>
                                            <p:strVal val="#ppt_x"/>
                                          </p:val>
                                        </p:tav>
                                        <p:tav tm="100000">
                                          <p:val>
                                            <p:strVal val="#ppt_x"/>
                                          </p:val>
                                        </p:tav>
                                      </p:tavLst>
                                    </p:anim>
                                    <p:anim calcmode="lin" valueType="num">
                                      <p:cBhvr>
                                        <p:cTn id="86" dur="1000" fill="hold"/>
                                        <p:tgtEl>
                                          <p:spTgt spid="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000"/>
                                        <p:tgtEl>
                                          <p:spTgt spid="37"/>
                                        </p:tgtEl>
                                      </p:cBhvr>
                                    </p:animEffect>
                                    <p:anim calcmode="lin" valueType="num">
                                      <p:cBhvr>
                                        <p:cTn id="90" dur="1000" fill="hold"/>
                                        <p:tgtEl>
                                          <p:spTgt spid="37"/>
                                        </p:tgtEl>
                                        <p:attrNameLst>
                                          <p:attrName>ppt_x</p:attrName>
                                        </p:attrNameLst>
                                      </p:cBhvr>
                                      <p:tavLst>
                                        <p:tav tm="0">
                                          <p:val>
                                            <p:strVal val="#ppt_x"/>
                                          </p:val>
                                        </p:tav>
                                        <p:tav tm="100000">
                                          <p:val>
                                            <p:strVal val="#ppt_x"/>
                                          </p:val>
                                        </p:tav>
                                      </p:tavLst>
                                    </p:anim>
                                    <p:anim calcmode="lin" valueType="num">
                                      <p:cBhvr>
                                        <p:cTn id="91" dur="1000" fill="hold"/>
                                        <p:tgtEl>
                                          <p:spTgt spid="37"/>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1000"/>
                                        <p:tgtEl>
                                          <p:spTgt spid="40"/>
                                        </p:tgtEl>
                                      </p:cBhvr>
                                    </p:animEffect>
                                    <p:anim calcmode="lin" valueType="num">
                                      <p:cBhvr>
                                        <p:cTn id="105" dur="1000" fill="hold"/>
                                        <p:tgtEl>
                                          <p:spTgt spid="40"/>
                                        </p:tgtEl>
                                        <p:attrNameLst>
                                          <p:attrName>ppt_x</p:attrName>
                                        </p:attrNameLst>
                                      </p:cBhvr>
                                      <p:tavLst>
                                        <p:tav tm="0">
                                          <p:val>
                                            <p:strVal val="#ppt_x"/>
                                          </p:val>
                                        </p:tav>
                                        <p:tav tm="100000">
                                          <p:val>
                                            <p:strVal val="#ppt_x"/>
                                          </p:val>
                                        </p:tav>
                                      </p:tavLst>
                                    </p:anim>
                                    <p:anim calcmode="lin" valueType="num">
                                      <p:cBhvr>
                                        <p:cTn id="106" dur="1000" fill="hold"/>
                                        <p:tgtEl>
                                          <p:spTgt spid="4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1000"/>
                                        <p:tgtEl>
                                          <p:spTgt spid="41"/>
                                        </p:tgtEl>
                                      </p:cBhvr>
                                    </p:animEffect>
                                    <p:anim calcmode="lin" valueType="num">
                                      <p:cBhvr>
                                        <p:cTn id="110" dur="1000" fill="hold"/>
                                        <p:tgtEl>
                                          <p:spTgt spid="41"/>
                                        </p:tgtEl>
                                        <p:attrNameLst>
                                          <p:attrName>ppt_x</p:attrName>
                                        </p:attrNameLst>
                                      </p:cBhvr>
                                      <p:tavLst>
                                        <p:tav tm="0">
                                          <p:val>
                                            <p:strVal val="#ppt_x"/>
                                          </p:val>
                                        </p:tav>
                                        <p:tav tm="100000">
                                          <p:val>
                                            <p:strVal val="#ppt_x"/>
                                          </p:val>
                                        </p:tav>
                                      </p:tavLst>
                                    </p:anim>
                                    <p:anim calcmode="lin" valueType="num">
                                      <p:cBhvr>
                                        <p:cTn id="111" dur="1000" fill="hold"/>
                                        <p:tgtEl>
                                          <p:spTgt spid="41"/>
                                        </p:tgtEl>
                                        <p:attrNameLst>
                                          <p:attrName>ppt_y</p:attrName>
                                        </p:attrNameLst>
                                      </p:cBhvr>
                                      <p:tavLst>
                                        <p:tav tm="0">
                                          <p:val>
                                            <p:strVal val="#ppt_y-.1"/>
                                          </p:val>
                                        </p:tav>
                                        <p:tav tm="100000">
                                          <p:val>
                                            <p:strVal val="#ppt_y"/>
                                          </p:val>
                                        </p:tav>
                                      </p:tavLst>
                                    </p:anim>
                                  </p:childTnLst>
                                </p:cTn>
                              </p:par>
                              <p:par>
                                <p:cTn id="112" presetID="47" presetClass="entr" presetSubtype="0" fill="hold" nodeType="with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1000"/>
                                        <p:tgtEl>
                                          <p:spTgt spid="42"/>
                                        </p:tgtEl>
                                      </p:cBhvr>
                                    </p:animEffect>
                                    <p:anim calcmode="lin" valueType="num">
                                      <p:cBhvr>
                                        <p:cTn id="115" dur="1000" fill="hold"/>
                                        <p:tgtEl>
                                          <p:spTgt spid="42"/>
                                        </p:tgtEl>
                                        <p:attrNameLst>
                                          <p:attrName>ppt_x</p:attrName>
                                        </p:attrNameLst>
                                      </p:cBhvr>
                                      <p:tavLst>
                                        <p:tav tm="0">
                                          <p:val>
                                            <p:strVal val="#ppt_x"/>
                                          </p:val>
                                        </p:tav>
                                        <p:tav tm="100000">
                                          <p:val>
                                            <p:strVal val="#ppt_x"/>
                                          </p:val>
                                        </p:tav>
                                      </p:tavLst>
                                    </p:anim>
                                    <p:anim calcmode="lin" valueType="num">
                                      <p:cBhvr>
                                        <p:cTn id="116" dur="1000" fill="hold"/>
                                        <p:tgtEl>
                                          <p:spTgt spid="42"/>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1000"/>
                                        <p:tgtEl>
                                          <p:spTgt spid="43"/>
                                        </p:tgtEl>
                                      </p:cBhvr>
                                    </p:animEffect>
                                    <p:anim calcmode="lin" valueType="num">
                                      <p:cBhvr>
                                        <p:cTn id="120" dur="1000" fill="hold"/>
                                        <p:tgtEl>
                                          <p:spTgt spid="43"/>
                                        </p:tgtEl>
                                        <p:attrNameLst>
                                          <p:attrName>ppt_x</p:attrName>
                                        </p:attrNameLst>
                                      </p:cBhvr>
                                      <p:tavLst>
                                        <p:tav tm="0">
                                          <p:val>
                                            <p:strVal val="#ppt_x"/>
                                          </p:val>
                                        </p:tav>
                                        <p:tav tm="100000">
                                          <p:val>
                                            <p:strVal val="#ppt_x"/>
                                          </p:val>
                                        </p:tav>
                                      </p:tavLst>
                                    </p:anim>
                                    <p:anim calcmode="lin" valueType="num">
                                      <p:cBhvr>
                                        <p:cTn id="121" dur="1000" fill="hold"/>
                                        <p:tgtEl>
                                          <p:spTgt spid="43"/>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fade">
                                      <p:cBhvr>
                                        <p:cTn id="124" dur="1000"/>
                                        <p:tgtEl>
                                          <p:spTgt spid="44"/>
                                        </p:tgtEl>
                                      </p:cBhvr>
                                    </p:animEffect>
                                    <p:anim calcmode="lin" valueType="num">
                                      <p:cBhvr>
                                        <p:cTn id="125" dur="1000" fill="hold"/>
                                        <p:tgtEl>
                                          <p:spTgt spid="44"/>
                                        </p:tgtEl>
                                        <p:attrNameLst>
                                          <p:attrName>ppt_x</p:attrName>
                                        </p:attrNameLst>
                                      </p:cBhvr>
                                      <p:tavLst>
                                        <p:tav tm="0">
                                          <p:val>
                                            <p:strVal val="#ppt_x"/>
                                          </p:val>
                                        </p:tav>
                                        <p:tav tm="100000">
                                          <p:val>
                                            <p:strVal val="#ppt_x"/>
                                          </p:val>
                                        </p:tav>
                                      </p:tavLst>
                                    </p:anim>
                                    <p:anim calcmode="lin" valueType="num">
                                      <p:cBhvr>
                                        <p:cTn id="126" dur="1000" fill="hold"/>
                                        <p:tgtEl>
                                          <p:spTgt spid="44"/>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1000"/>
                                        <p:tgtEl>
                                          <p:spTgt spid="45"/>
                                        </p:tgtEl>
                                      </p:cBhvr>
                                    </p:animEffect>
                                    <p:anim calcmode="lin" valueType="num">
                                      <p:cBhvr>
                                        <p:cTn id="130" dur="1000" fill="hold"/>
                                        <p:tgtEl>
                                          <p:spTgt spid="45"/>
                                        </p:tgtEl>
                                        <p:attrNameLst>
                                          <p:attrName>ppt_x</p:attrName>
                                        </p:attrNameLst>
                                      </p:cBhvr>
                                      <p:tavLst>
                                        <p:tav tm="0">
                                          <p:val>
                                            <p:strVal val="#ppt_x"/>
                                          </p:val>
                                        </p:tav>
                                        <p:tav tm="100000">
                                          <p:val>
                                            <p:strVal val="#ppt_x"/>
                                          </p:val>
                                        </p:tav>
                                      </p:tavLst>
                                    </p:anim>
                                    <p:anim calcmode="lin" valueType="num">
                                      <p:cBhvr>
                                        <p:cTn id="131" dur="1000" fill="hold"/>
                                        <p:tgtEl>
                                          <p:spTgt spid="45"/>
                                        </p:tgtEl>
                                        <p:attrNameLst>
                                          <p:attrName>ppt_y</p:attrName>
                                        </p:attrNameLst>
                                      </p:cBhvr>
                                      <p:tavLst>
                                        <p:tav tm="0">
                                          <p:val>
                                            <p:strVal val="#ppt_y-.1"/>
                                          </p:val>
                                        </p:tav>
                                        <p:tav tm="100000">
                                          <p:val>
                                            <p:strVal val="#ppt_y"/>
                                          </p:val>
                                        </p:tav>
                                      </p:tavLst>
                                    </p:anim>
                                  </p:childTnLst>
                                </p:cTn>
                              </p:par>
                              <p:par>
                                <p:cTn id="132" presetID="47" presetClass="entr" presetSubtype="0" fill="hold" nodeType="withEffect">
                                  <p:stCondLst>
                                    <p:cond delay="0"/>
                                  </p:stCondLst>
                                  <p:childTnLst>
                                    <p:set>
                                      <p:cBhvr>
                                        <p:cTn id="133" dur="1" fill="hold">
                                          <p:stCondLst>
                                            <p:cond delay="0"/>
                                          </p:stCondLst>
                                        </p:cTn>
                                        <p:tgtEl>
                                          <p:spTgt spid="57"/>
                                        </p:tgtEl>
                                        <p:attrNameLst>
                                          <p:attrName>style.visibility</p:attrName>
                                        </p:attrNameLst>
                                      </p:cBhvr>
                                      <p:to>
                                        <p:strVal val="visible"/>
                                      </p:to>
                                    </p:set>
                                    <p:animEffect transition="in" filter="fade">
                                      <p:cBhvr>
                                        <p:cTn id="134" dur="1000"/>
                                        <p:tgtEl>
                                          <p:spTgt spid="57"/>
                                        </p:tgtEl>
                                      </p:cBhvr>
                                    </p:animEffect>
                                    <p:anim calcmode="lin" valueType="num">
                                      <p:cBhvr>
                                        <p:cTn id="135" dur="1000" fill="hold"/>
                                        <p:tgtEl>
                                          <p:spTgt spid="57"/>
                                        </p:tgtEl>
                                        <p:attrNameLst>
                                          <p:attrName>ppt_x</p:attrName>
                                        </p:attrNameLst>
                                      </p:cBhvr>
                                      <p:tavLst>
                                        <p:tav tm="0">
                                          <p:val>
                                            <p:strVal val="#ppt_x"/>
                                          </p:val>
                                        </p:tav>
                                        <p:tav tm="100000">
                                          <p:val>
                                            <p:strVal val="#ppt_x"/>
                                          </p:val>
                                        </p:tav>
                                      </p:tavLst>
                                    </p:anim>
                                    <p:anim calcmode="lin" valueType="num">
                                      <p:cBhvr>
                                        <p:cTn id="136" dur="1000" fill="hold"/>
                                        <p:tgtEl>
                                          <p:spTgt spid="57"/>
                                        </p:tgtEl>
                                        <p:attrNameLst>
                                          <p:attrName>ppt_y</p:attrName>
                                        </p:attrNameLst>
                                      </p:cBhvr>
                                      <p:tavLst>
                                        <p:tav tm="0">
                                          <p:val>
                                            <p:strVal val="#ppt_y-.1"/>
                                          </p:val>
                                        </p:tav>
                                        <p:tav tm="100000">
                                          <p:val>
                                            <p:strVal val="#ppt_y"/>
                                          </p:val>
                                        </p:tav>
                                      </p:tavLst>
                                    </p:anim>
                                  </p:childTnLst>
                                </p:cTn>
                              </p:par>
                              <p:par>
                                <p:cTn id="137" presetID="47" presetClass="entr" presetSubtype="0" fill="hold" nodeType="withEffect">
                                  <p:stCondLst>
                                    <p:cond delay="0"/>
                                  </p:stCondLst>
                                  <p:childTnLst>
                                    <p:set>
                                      <p:cBhvr>
                                        <p:cTn id="138" dur="1" fill="hold">
                                          <p:stCondLst>
                                            <p:cond delay="0"/>
                                          </p:stCondLst>
                                        </p:cTn>
                                        <p:tgtEl>
                                          <p:spTgt spid="63"/>
                                        </p:tgtEl>
                                        <p:attrNameLst>
                                          <p:attrName>style.visibility</p:attrName>
                                        </p:attrNameLst>
                                      </p:cBhvr>
                                      <p:to>
                                        <p:strVal val="visible"/>
                                      </p:to>
                                    </p:set>
                                    <p:animEffect transition="in" filter="fade">
                                      <p:cBhvr>
                                        <p:cTn id="139" dur="1000"/>
                                        <p:tgtEl>
                                          <p:spTgt spid="63"/>
                                        </p:tgtEl>
                                      </p:cBhvr>
                                    </p:animEffect>
                                    <p:anim calcmode="lin" valueType="num">
                                      <p:cBhvr>
                                        <p:cTn id="140" dur="1000" fill="hold"/>
                                        <p:tgtEl>
                                          <p:spTgt spid="63"/>
                                        </p:tgtEl>
                                        <p:attrNameLst>
                                          <p:attrName>ppt_x</p:attrName>
                                        </p:attrNameLst>
                                      </p:cBhvr>
                                      <p:tavLst>
                                        <p:tav tm="0">
                                          <p:val>
                                            <p:strVal val="#ppt_x"/>
                                          </p:val>
                                        </p:tav>
                                        <p:tav tm="100000">
                                          <p:val>
                                            <p:strVal val="#ppt_x"/>
                                          </p:val>
                                        </p:tav>
                                      </p:tavLst>
                                    </p:anim>
                                    <p:anim calcmode="lin" valueType="num">
                                      <p:cBhvr>
                                        <p:cTn id="141" dur="1000" fill="hold"/>
                                        <p:tgtEl>
                                          <p:spTgt spid="63"/>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68"/>
                                        </p:tgtEl>
                                        <p:attrNameLst>
                                          <p:attrName>style.visibility</p:attrName>
                                        </p:attrNameLst>
                                      </p:cBhvr>
                                      <p:to>
                                        <p:strVal val="visible"/>
                                      </p:to>
                                    </p:set>
                                    <p:animEffect transition="in" filter="fade">
                                      <p:cBhvr>
                                        <p:cTn id="144" dur="1000"/>
                                        <p:tgtEl>
                                          <p:spTgt spid="68"/>
                                        </p:tgtEl>
                                      </p:cBhvr>
                                    </p:animEffect>
                                    <p:anim calcmode="lin" valueType="num">
                                      <p:cBhvr>
                                        <p:cTn id="145" dur="1000" fill="hold"/>
                                        <p:tgtEl>
                                          <p:spTgt spid="68"/>
                                        </p:tgtEl>
                                        <p:attrNameLst>
                                          <p:attrName>ppt_x</p:attrName>
                                        </p:attrNameLst>
                                      </p:cBhvr>
                                      <p:tavLst>
                                        <p:tav tm="0">
                                          <p:val>
                                            <p:strVal val="#ppt_x"/>
                                          </p:val>
                                        </p:tav>
                                        <p:tav tm="100000">
                                          <p:val>
                                            <p:strVal val="#ppt_x"/>
                                          </p:val>
                                        </p:tav>
                                      </p:tavLst>
                                    </p:anim>
                                    <p:anim calcmode="lin" valueType="num">
                                      <p:cBhvr>
                                        <p:cTn id="146" dur="1000" fill="hold"/>
                                        <p:tgtEl>
                                          <p:spTgt spid="68"/>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73"/>
                                        </p:tgtEl>
                                        <p:attrNameLst>
                                          <p:attrName>style.visibility</p:attrName>
                                        </p:attrNameLst>
                                      </p:cBhvr>
                                      <p:to>
                                        <p:strVal val="visible"/>
                                      </p:to>
                                    </p:set>
                                    <p:animEffect transition="in" filter="fade">
                                      <p:cBhvr>
                                        <p:cTn id="149" dur="1000"/>
                                        <p:tgtEl>
                                          <p:spTgt spid="73"/>
                                        </p:tgtEl>
                                      </p:cBhvr>
                                    </p:animEffect>
                                    <p:anim calcmode="lin" valueType="num">
                                      <p:cBhvr>
                                        <p:cTn id="150" dur="1000" fill="hold"/>
                                        <p:tgtEl>
                                          <p:spTgt spid="73"/>
                                        </p:tgtEl>
                                        <p:attrNameLst>
                                          <p:attrName>ppt_x</p:attrName>
                                        </p:attrNameLst>
                                      </p:cBhvr>
                                      <p:tavLst>
                                        <p:tav tm="0">
                                          <p:val>
                                            <p:strVal val="#ppt_x"/>
                                          </p:val>
                                        </p:tav>
                                        <p:tav tm="100000">
                                          <p:val>
                                            <p:strVal val="#ppt_x"/>
                                          </p:val>
                                        </p:tav>
                                      </p:tavLst>
                                    </p:anim>
                                    <p:anim calcmode="lin" valueType="num">
                                      <p:cBhvr>
                                        <p:cTn id="15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5"/>
                                        </p:tgtEl>
                                        <p:attrNameLst>
                                          <p:attrName>style.visibility</p:attrName>
                                        </p:attrNameLst>
                                      </p:cBhvr>
                                      <p:to>
                                        <p:strVal val="visible"/>
                                      </p:to>
                                    </p:set>
                                    <p:animEffect transition="in" filter="fade">
                                      <p:cBhvr>
                                        <p:cTn id="156" dur="1000"/>
                                        <p:tgtEl>
                                          <p:spTgt spid="5"/>
                                        </p:tgtEl>
                                      </p:cBhvr>
                                    </p:animEffect>
                                    <p:anim calcmode="lin" valueType="num">
                                      <p:cBhvr>
                                        <p:cTn id="157" dur="1000" fill="hold"/>
                                        <p:tgtEl>
                                          <p:spTgt spid="5"/>
                                        </p:tgtEl>
                                        <p:attrNameLst>
                                          <p:attrName>ppt_x</p:attrName>
                                        </p:attrNameLst>
                                      </p:cBhvr>
                                      <p:tavLst>
                                        <p:tav tm="0">
                                          <p:val>
                                            <p:strVal val="#ppt_x"/>
                                          </p:val>
                                        </p:tav>
                                        <p:tav tm="100000">
                                          <p:val>
                                            <p:strVal val="#ppt_x"/>
                                          </p:val>
                                        </p:tav>
                                      </p:tavLst>
                                    </p:anim>
                                    <p:anim calcmode="lin" valueType="num">
                                      <p:cBhvr>
                                        <p:cTn id="158" dur="1000" fill="hold"/>
                                        <p:tgtEl>
                                          <p:spTgt spid="5"/>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1000"/>
                                        <p:tgtEl>
                                          <p:spTgt spid="10"/>
                                        </p:tgtEl>
                                      </p:cBhvr>
                                    </p:animEffect>
                                    <p:anim calcmode="lin" valueType="num">
                                      <p:cBhvr>
                                        <p:cTn id="162" dur="1000" fill="hold"/>
                                        <p:tgtEl>
                                          <p:spTgt spid="10"/>
                                        </p:tgtEl>
                                        <p:attrNameLst>
                                          <p:attrName>ppt_x</p:attrName>
                                        </p:attrNameLst>
                                      </p:cBhvr>
                                      <p:tavLst>
                                        <p:tav tm="0">
                                          <p:val>
                                            <p:strVal val="#ppt_x"/>
                                          </p:val>
                                        </p:tav>
                                        <p:tav tm="100000">
                                          <p:val>
                                            <p:strVal val="#ppt_x"/>
                                          </p:val>
                                        </p:tav>
                                      </p:tavLst>
                                    </p:anim>
                                    <p:anim calcmode="lin" valueType="num">
                                      <p:cBhvr>
                                        <p:cTn id="163" dur="1000" fill="hold"/>
                                        <p:tgtEl>
                                          <p:spTgt spid="10"/>
                                        </p:tgtEl>
                                        <p:attrNameLst>
                                          <p:attrName>ppt_y</p:attrName>
                                        </p:attrNameLst>
                                      </p:cBhvr>
                                      <p:tavLst>
                                        <p:tav tm="0">
                                          <p:val>
                                            <p:strVal val="#ppt_y-.1"/>
                                          </p:val>
                                        </p:tav>
                                        <p:tav tm="100000">
                                          <p:val>
                                            <p:strVal val="#ppt_y"/>
                                          </p:val>
                                        </p:tav>
                                      </p:tavLst>
                                    </p:anim>
                                  </p:childTnLst>
                                </p:cTn>
                              </p:par>
                              <p:par>
                                <p:cTn id="164" presetID="47" presetClass="entr" presetSubtype="0" fill="hold" nodeType="withEffect">
                                  <p:stCondLst>
                                    <p:cond delay="0"/>
                                  </p:stCondLst>
                                  <p:childTnLst>
                                    <p:set>
                                      <p:cBhvr>
                                        <p:cTn id="165" dur="1" fill="hold">
                                          <p:stCondLst>
                                            <p:cond delay="0"/>
                                          </p:stCondLst>
                                        </p:cTn>
                                        <p:tgtEl>
                                          <p:spTgt spid="11"/>
                                        </p:tgtEl>
                                        <p:attrNameLst>
                                          <p:attrName>style.visibility</p:attrName>
                                        </p:attrNameLst>
                                      </p:cBhvr>
                                      <p:to>
                                        <p:strVal val="visible"/>
                                      </p:to>
                                    </p:set>
                                    <p:animEffect transition="in" filter="fade">
                                      <p:cBhvr>
                                        <p:cTn id="166" dur="1000"/>
                                        <p:tgtEl>
                                          <p:spTgt spid="11"/>
                                        </p:tgtEl>
                                      </p:cBhvr>
                                    </p:animEffect>
                                    <p:anim calcmode="lin" valueType="num">
                                      <p:cBhvr>
                                        <p:cTn id="167" dur="1000" fill="hold"/>
                                        <p:tgtEl>
                                          <p:spTgt spid="11"/>
                                        </p:tgtEl>
                                        <p:attrNameLst>
                                          <p:attrName>ppt_x</p:attrName>
                                        </p:attrNameLst>
                                      </p:cBhvr>
                                      <p:tavLst>
                                        <p:tav tm="0">
                                          <p:val>
                                            <p:strVal val="#ppt_x"/>
                                          </p:val>
                                        </p:tav>
                                        <p:tav tm="100000">
                                          <p:val>
                                            <p:strVal val="#ppt_x"/>
                                          </p:val>
                                        </p:tav>
                                      </p:tavLst>
                                    </p:anim>
                                    <p:anim calcmode="lin" valueType="num">
                                      <p:cBhvr>
                                        <p:cTn id="168" dur="1000" fill="hold"/>
                                        <p:tgtEl>
                                          <p:spTgt spid="11"/>
                                        </p:tgtEl>
                                        <p:attrNameLst>
                                          <p:attrName>ppt_y</p:attrName>
                                        </p:attrNameLst>
                                      </p:cBhvr>
                                      <p:tavLst>
                                        <p:tav tm="0">
                                          <p:val>
                                            <p:strVal val="#ppt_y-.1"/>
                                          </p:val>
                                        </p:tav>
                                        <p:tav tm="100000">
                                          <p:val>
                                            <p:strVal val="#ppt_y"/>
                                          </p:val>
                                        </p:tav>
                                      </p:tavLst>
                                    </p:anim>
                                  </p:childTnLst>
                                </p:cTn>
                              </p:par>
                              <p:par>
                                <p:cTn id="169" presetID="47" presetClass="entr" presetSubtype="0" fill="hold" nodeType="withEffect">
                                  <p:stCondLst>
                                    <p:cond delay="0"/>
                                  </p:stCondLst>
                                  <p:childTnLst>
                                    <p:set>
                                      <p:cBhvr>
                                        <p:cTn id="170" dur="1" fill="hold">
                                          <p:stCondLst>
                                            <p:cond delay="0"/>
                                          </p:stCondLst>
                                        </p:cTn>
                                        <p:tgtEl>
                                          <p:spTgt spid="12"/>
                                        </p:tgtEl>
                                        <p:attrNameLst>
                                          <p:attrName>style.visibility</p:attrName>
                                        </p:attrNameLst>
                                      </p:cBhvr>
                                      <p:to>
                                        <p:strVal val="visible"/>
                                      </p:to>
                                    </p:set>
                                    <p:animEffect transition="in" filter="fade">
                                      <p:cBhvr>
                                        <p:cTn id="171" dur="1000"/>
                                        <p:tgtEl>
                                          <p:spTgt spid="12"/>
                                        </p:tgtEl>
                                      </p:cBhvr>
                                    </p:animEffect>
                                    <p:anim calcmode="lin" valueType="num">
                                      <p:cBhvr>
                                        <p:cTn id="172" dur="1000" fill="hold"/>
                                        <p:tgtEl>
                                          <p:spTgt spid="12"/>
                                        </p:tgtEl>
                                        <p:attrNameLst>
                                          <p:attrName>ppt_x</p:attrName>
                                        </p:attrNameLst>
                                      </p:cBhvr>
                                      <p:tavLst>
                                        <p:tav tm="0">
                                          <p:val>
                                            <p:strVal val="#ppt_x"/>
                                          </p:val>
                                        </p:tav>
                                        <p:tav tm="100000">
                                          <p:val>
                                            <p:strVal val="#ppt_x"/>
                                          </p:val>
                                        </p:tav>
                                      </p:tavLst>
                                    </p:anim>
                                    <p:anim calcmode="lin" valueType="num">
                                      <p:cBhvr>
                                        <p:cTn id="173" dur="1000" fill="hold"/>
                                        <p:tgtEl>
                                          <p:spTgt spid="12"/>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13"/>
                                        </p:tgtEl>
                                        <p:attrNameLst>
                                          <p:attrName>style.visibility</p:attrName>
                                        </p:attrNameLst>
                                      </p:cBhvr>
                                      <p:to>
                                        <p:strVal val="visible"/>
                                      </p:to>
                                    </p:set>
                                    <p:animEffect transition="in" filter="fade">
                                      <p:cBhvr>
                                        <p:cTn id="176" dur="1000"/>
                                        <p:tgtEl>
                                          <p:spTgt spid="13"/>
                                        </p:tgtEl>
                                      </p:cBhvr>
                                    </p:animEffect>
                                    <p:anim calcmode="lin" valueType="num">
                                      <p:cBhvr>
                                        <p:cTn id="177" dur="1000" fill="hold"/>
                                        <p:tgtEl>
                                          <p:spTgt spid="13"/>
                                        </p:tgtEl>
                                        <p:attrNameLst>
                                          <p:attrName>ppt_x</p:attrName>
                                        </p:attrNameLst>
                                      </p:cBhvr>
                                      <p:tavLst>
                                        <p:tav tm="0">
                                          <p:val>
                                            <p:strVal val="#ppt_x"/>
                                          </p:val>
                                        </p:tav>
                                        <p:tav tm="100000">
                                          <p:val>
                                            <p:strVal val="#ppt_x"/>
                                          </p:val>
                                        </p:tav>
                                      </p:tavLst>
                                    </p:anim>
                                    <p:anim calcmode="lin" valueType="num">
                                      <p:cBhvr>
                                        <p:cTn id="178" dur="1000" fill="hold"/>
                                        <p:tgtEl>
                                          <p:spTgt spid="13"/>
                                        </p:tgtEl>
                                        <p:attrNameLst>
                                          <p:attrName>ppt_y</p:attrName>
                                        </p:attrNameLst>
                                      </p:cBhvr>
                                      <p:tavLst>
                                        <p:tav tm="0">
                                          <p:val>
                                            <p:strVal val="#ppt_y-.1"/>
                                          </p:val>
                                        </p:tav>
                                        <p:tav tm="100000">
                                          <p:val>
                                            <p:strVal val="#ppt_y"/>
                                          </p:val>
                                        </p:tav>
                                      </p:tavLst>
                                    </p:anim>
                                  </p:childTnLst>
                                </p:cTn>
                              </p:par>
                              <p:par>
                                <p:cTn id="179" presetID="47" presetClass="entr" presetSubtype="0" fill="hold" grpId="0" nodeType="withEffect">
                                  <p:stCondLst>
                                    <p:cond delay="0"/>
                                  </p:stCondLst>
                                  <p:childTnLst>
                                    <p:set>
                                      <p:cBhvr>
                                        <p:cTn id="180" dur="1" fill="hold">
                                          <p:stCondLst>
                                            <p:cond delay="0"/>
                                          </p:stCondLst>
                                        </p:cTn>
                                        <p:tgtEl>
                                          <p:spTgt spid="14"/>
                                        </p:tgtEl>
                                        <p:attrNameLst>
                                          <p:attrName>style.visibility</p:attrName>
                                        </p:attrNameLst>
                                      </p:cBhvr>
                                      <p:to>
                                        <p:strVal val="visible"/>
                                      </p:to>
                                    </p:set>
                                    <p:animEffect transition="in" filter="fade">
                                      <p:cBhvr>
                                        <p:cTn id="181" dur="1000"/>
                                        <p:tgtEl>
                                          <p:spTgt spid="14"/>
                                        </p:tgtEl>
                                      </p:cBhvr>
                                    </p:animEffect>
                                    <p:anim calcmode="lin" valueType="num">
                                      <p:cBhvr>
                                        <p:cTn id="182" dur="1000" fill="hold"/>
                                        <p:tgtEl>
                                          <p:spTgt spid="14"/>
                                        </p:tgtEl>
                                        <p:attrNameLst>
                                          <p:attrName>ppt_x</p:attrName>
                                        </p:attrNameLst>
                                      </p:cBhvr>
                                      <p:tavLst>
                                        <p:tav tm="0">
                                          <p:val>
                                            <p:strVal val="#ppt_x"/>
                                          </p:val>
                                        </p:tav>
                                        <p:tav tm="100000">
                                          <p:val>
                                            <p:strVal val="#ppt_x"/>
                                          </p:val>
                                        </p:tav>
                                      </p:tavLst>
                                    </p:anim>
                                    <p:anim calcmode="lin" valueType="num">
                                      <p:cBhvr>
                                        <p:cTn id="183" dur="1000" fill="hold"/>
                                        <p:tgtEl>
                                          <p:spTgt spid="14"/>
                                        </p:tgtEl>
                                        <p:attrNameLst>
                                          <p:attrName>ppt_y</p:attrName>
                                        </p:attrNameLst>
                                      </p:cBhvr>
                                      <p:tavLst>
                                        <p:tav tm="0">
                                          <p:val>
                                            <p:strVal val="#ppt_y-.1"/>
                                          </p:val>
                                        </p:tav>
                                        <p:tav tm="100000">
                                          <p:val>
                                            <p:strVal val="#ppt_y"/>
                                          </p:val>
                                        </p:tav>
                                      </p:tavLst>
                                    </p:anim>
                                  </p:childTnLst>
                                </p:cTn>
                              </p:par>
                              <p:par>
                                <p:cTn id="184" presetID="47" presetClass="entr" presetSubtype="0" fill="hold" nodeType="withEffect">
                                  <p:stCondLst>
                                    <p:cond delay="0"/>
                                  </p:stCondLst>
                                  <p:childTnLst>
                                    <p:set>
                                      <p:cBhvr>
                                        <p:cTn id="185" dur="1" fill="hold">
                                          <p:stCondLst>
                                            <p:cond delay="0"/>
                                          </p:stCondLst>
                                        </p:cTn>
                                        <p:tgtEl>
                                          <p:spTgt spid="15"/>
                                        </p:tgtEl>
                                        <p:attrNameLst>
                                          <p:attrName>style.visibility</p:attrName>
                                        </p:attrNameLst>
                                      </p:cBhvr>
                                      <p:to>
                                        <p:strVal val="visible"/>
                                      </p:to>
                                    </p:set>
                                    <p:animEffect transition="in" filter="fade">
                                      <p:cBhvr>
                                        <p:cTn id="186" dur="1000"/>
                                        <p:tgtEl>
                                          <p:spTgt spid="15"/>
                                        </p:tgtEl>
                                      </p:cBhvr>
                                    </p:animEffect>
                                    <p:anim calcmode="lin" valueType="num">
                                      <p:cBhvr>
                                        <p:cTn id="187" dur="1000" fill="hold"/>
                                        <p:tgtEl>
                                          <p:spTgt spid="15"/>
                                        </p:tgtEl>
                                        <p:attrNameLst>
                                          <p:attrName>ppt_x</p:attrName>
                                        </p:attrNameLst>
                                      </p:cBhvr>
                                      <p:tavLst>
                                        <p:tav tm="0">
                                          <p:val>
                                            <p:strVal val="#ppt_x"/>
                                          </p:val>
                                        </p:tav>
                                        <p:tav tm="100000">
                                          <p:val>
                                            <p:strVal val="#ppt_x"/>
                                          </p:val>
                                        </p:tav>
                                      </p:tavLst>
                                    </p:anim>
                                    <p:anim calcmode="lin" valueType="num">
                                      <p:cBhvr>
                                        <p:cTn id="188" dur="1000" fill="hold"/>
                                        <p:tgtEl>
                                          <p:spTgt spid="15"/>
                                        </p:tgtEl>
                                        <p:attrNameLst>
                                          <p:attrName>ppt_y</p:attrName>
                                        </p:attrNameLst>
                                      </p:cBhvr>
                                      <p:tavLst>
                                        <p:tav tm="0">
                                          <p:val>
                                            <p:strVal val="#ppt_y-.1"/>
                                          </p:val>
                                        </p:tav>
                                        <p:tav tm="100000">
                                          <p:val>
                                            <p:strVal val="#ppt_y"/>
                                          </p:val>
                                        </p:tav>
                                      </p:tavLst>
                                    </p:anim>
                                  </p:childTnLst>
                                </p:cTn>
                              </p:par>
                              <p:par>
                                <p:cTn id="189" presetID="47" presetClass="entr" presetSubtype="0" fill="hold" grpId="0" nodeType="withEffect">
                                  <p:stCondLst>
                                    <p:cond delay="0"/>
                                  </p:stCondLst>
                                  <p:childTnLst>
                                    <p:set>
                                      <p:cBhvr>
                                        <p:cTn id="190" dur="1" fill="hold">
                                          <p:stCondLst>
                                            <p:cond delay="0"/>
                                          </p:stCondLst>
                                        </p:cTn>
                                        <p:tgtEl>
                                          <p:spTgt spid="16"/>
                                        </p:tgtEl>
                                        <p:attrNameLst>
                                          <p:attrName>style.visibility</p:attrName>
                                        </p:attrNameLst>
                                      </p:cBhvr>
                                      <p:to>
                                        <p:strVal val="visible"/>
                                      </p:to>
                                    </p:set>
                                    <p:animEffect transition="in" filter="fade">
                                      <p:cBhvr>
                                        <p:cTn id="191" dur="1000"/>
                                        <p:tgtEl>
                                          <p:spTgt spid="16"/>
                                        </p:tgtEl>
                                      </p:cBhvr>
                                    </p:animEffect>
                                    <p:anim calcmode="lin" valueType="num">
                                      <p:cBhvr>
                                        <p:cTn id="192" dur="1000" fill="hold"/>
                                        <p:tgtEl>
                                          <p:spTgt spid="16"/>
                                        </p:tgtEl>
                                        <p:attrNameLst>
                                          <p:attrName>ppt_x</p:attrName>
                                        </p:attrNameLst>
                                      </p:cBhvr>
                                      <p:tavLst>
                                        <p:tav tm="0">
                                          <p:val>
                                            <p:strVal val="#ppt_x"/>
                                          </p:val>
                                        </p:tav>
                                        <p:tav tm="100000">
                                          <p:val>
                                            <p:strVal val="#ppt_x"/>
                                          </p:val>
                                        </p:tav>
                                      </p:tavLst>
                                    </p:anim>
                                    <p:anim calcmode="lin" valueType="num">
                                      <p:cBhvr>
                                        <p:cTn id="193" dur="1000" fill="hold"/>
                                        <p:tgtEl>
                                          <p:spTgt spid="16"/>
                                        </p:tgtEl>
                                        <p:attrNameLst>
                                          <p:attrName>ppt_y</p:attrName>
                                        </p:attrNameLst>
                                      </p:cBhvr>
                                      <p:tavLst>
                                        <p:tav tm="0">
                                          <p:val>
                                            <p:strVal val="#ppt_y-.1"/>
                                          </p:val>
                                        </p:tav>
                                        <p:tav tm="100000">
                                          <p:val>
                                            <p:strVal val="#ppt_y"/>
                                          </p:val>
                                        </p:tav>
                                      </p:tavLst>
                                    </p:anim>
                                  </p:childTnLst>
                                </p:cTn>
                              </p:par>
                              <p:par>
                                <p:cTn id="194" presetID="47" presetClass="entr" presetSubtype="0" fill="hold" grpId="0" nodeType="withEffect">
                                  <p:stCondLst>
                                    <p:cond delay="0"/>
                                  </p:stCondLst>
                                  <p:childTnLst>
                                    <p:set>
                                      <p:cBhvr>
                                        <p:cTn id="195" dur="1" fill="hold">
                                          <p:stCondLst>
                                            <p:cond delay="0"/>
                                          </p:stCondLst>
                                        </p:cTn>
                                        <p:tgtEl>
                                          <p:spTgt spid="17"/>
                                        </p:tgtEl>
                                        <p:attrNameLst>
                                          <p:attrName>style.visibility</p:attrName>
                                        </p:attrNameLst>
                                      </p:cBhvr>
                                      <p:to>
                                        <p:strVal val="visible"/>
                                      </p:to>
                                    </p:set>
                                    <p:animEffect transition="in" filter="fade">
                                      <p:cBhvr>
                                        <p:cTn id="196" dur="1000"/>
                                        <p:tgtEl>
                                          <p:spTgt spid="17"/>
                                        </p:tgtEl>
                                      </p:cBhvr>
                                    </p:animEffect>
                                    <p:anim calcmode="lin" valueType="num">
                                      <p:cBhvr>
                                        <p:cTn id="197" dur="1000" fill="hold"/>
                                        <p:tgtEl>
                                          <p:spTgt spid="17"/>
                                        </p:tgtEl>
                                        <p:attrNameLst>
                                          <p:attrName>ppt_x</p:attrName>
                                        </p:attrNameLst>
                                      </p:cBhvr>
                                      <p:tavLst>
                                        <p:tav tm="0">
                                          <p:val>
                                            <p:strVal val="#ppt_x"/>
                                          </p:val>
                                        </p:tav>
                                        <p:tav tm="100000">
                                          <p:val>
                                            <p:strVal val="#ppt_x"/>
                                          </p:val>
                                        </p:tav>
                                      </p:tavLst>
                                    </p:anim>
                                    <p:anim calcmode="lin" valueType="num">
                                      <p:cBhvr>
                                        <p:cTn id="198" dur="1000" fill="hold"/>
                                        <p:tgtEl>
                                          <p:spTgt spid="17"/>
                                        </p:tgtEl>
                                        <p:attrNameLst>
                                          <p:attrName>ppt_y</p:attrName>
                                        </p:attrNameLst>
                                      </p:cBhvr>
                                      <p:tavLst>
                                        <p:tav tm="0">
                                          <p:val>
                                            <p:strVal val="#ppt_y-.1"/>
                                          </p:val>
                                        </p:tav>
                                        <p:tav tm="100000">
                                          <p:val>
                                            <p:strVal val="#ppt_y"/>
                                          </p:val>
                                        </p:tav>
                                      </p:tavLst>
                                    </p:anim>
                                  </p:childTnLst>
                                </p:cTn>
                              </p:par>
                              <p:par>
                                <p:cTn id="199" presetID="47" presetClass="entr" presetSubtype="0" fill="hold" grpId="0" nodeType="withEffect">
                                  <p:stCondLst>
                                    <p:cond delay="0"/>
                                  </p:stCondLst>
                                  <p:childTnLst>
                                    <p:set>
                                      <p:cBhvr>
                                        <p:cTn id="200" dur="1" fill="hold">
                                          <p:stCondLst>
                                            <p:cond delay="0"/>
                                          </p:stCondLst>
                                        </p:cTn>
                                        <p:tgtEl>
                                          <p:spTgt spid="18"/>
                                        </p:tgtEl>
                                        <p:attrNameLst>
                                          <p:attrName>style.visibility</p:attrName>
                                        </p:attrNameLst>
                                      </p:cBhvr>
                                      <p:to>
                                        <p:strVal val="visible"/>
                                      </p:to>
                                    </p:set>
                                    <p:animEffect transition="in" filter="fade">
                                      <p:cBhvr>
                                        <p:cTn id="201" dur="1000"/>
                                        <p:tgtEl>
                                          <p:spTgt spid="18"/>
                                        </p:tgtEl>
                                      </p:cBhvr>
                                    </p:animEffect>
                                    <p:anim calcmode="lin" valueType="num">
                                      <p:cBhvr>
                                        <p:cTn id="202" dur="1000" fill="hold"/>
                                        <p:tgtEl>
                                          <p:spTgt spid="18"/>
                                        </p:tgtEl>
                                        <p:attrNameLst>
                                          <p:attrName>ppt_x</p:attrName>
                                        </p:attrNameLst>
                                      </p:cBhvr>
                                      <p:tavLst>
                                        <p:tav tm="0">
                                          <p:val>
                                            <p:strVal val="#ppt_x"/>
                                          </p:val>
                                        </p:tav>
                                        <p:tav tm="100000">
                                          <p:val>
                                            <p:strVal val="#ppt_x"/>
                                          </p:val>
                                        </p:tav>
                                      </p:tavLst>
                                    </p:anim>
                                    <p:anim calcmode="lin" valueType="num">
                                      <p:cBhvr>
                                        <p:cTn id="203" dur="1000" fill="hold"/>
                                        <p:tgtEl>
                                          <p:spTgt spid="18"/>
                                        </p:tgtEl>
                                        <p:attrNameLst>
                                          <p:attrName>ppt_y</p:attrName>
                                        </p:attrNameLst>
                                      </p:cBhvr>
                                      <p:tavLst>
                                        <p:tav tm="0">
                                          <p:val>
                                            <p:strVal val="#ppt_y-.1"/>
                                          </p:val>
                                        </p:tav>
                                        <p:tav tm="100000">
                                          <p:val>
                                            <p:strVal val="#ppt_y"/>
                                          </p:val>
                                        </p:tav>
                                      </p:tavLst>
                                    </p:anim>
                                  </p:childTnLst>
                                </p:cTn>
                              </p:par>
                              <p:par>
                                <p:cTn id="204" presetID="47" presetClass="entr" presetSubtype="0" fill="hold" nodeType="withEffect">
                                  <p:stCondLst>
                                    <p:cond delay="0"/>
                                  </p:stCondLst>
                                  <p:childTnLst>
                                    <p:set>
                                      <p:cBhvr>
                                        <p:cTn id="205" dur="1" fill="hold">
                                          <p:stCondLst>
                                            <p:cond delay="0"/>
                                          </p:stCondLst>
                                        </p:cTn>
                                        <p:tgtEl>
                                          <p:spTgt spid="56"/>
                                        </p:tgtEl>
                                        <p:attrNameLst>
                                          <p:attrName>style.visibility</p:attrName>
                                        </p:attrNameLst>
                                      </p:cBhvr>
                                      <p:to>
                                        <p:strVal val="visible"/>
                                      </p:to>
                                    </p:set>
                                    <p:animEffect transition="in" filter="fade">
                                      <p:cBhvr>
                                        <p:cTn id="206" dur="1000"/>
                                        <p:tgtEl>
                                          <p:spTgt spid="56"/>
                                        </p:tgtEl>
                                      </p:cBhvr>
                                    </p:animEffect>
                                    <p:anim calcmode="lin" valueType="num">
                                      <p:cBhvr>
                                        <p:cTn id="207" dur="1000" fill="hold"/>
                                        <p:tgtEl>
                                          <p:spTgt spid="56"/>
                                        </p:tgtEl>
                                        <p:attrNameLst>
                                          <p:attrName>ppt_x</p:attrName>
                                        </p:attrNameLst>
                                      </p:cBhvr>
                                      <p:tavLst>
                                        <p:tav tm="0">
                                          <p:val>
                                            <p:strVal val="#ppt_x"/>
                                          </p:val>
                                        </p:tav>
                                        <p:tav tm="100000">
                                          <p:val>
                                            <p:strVal val="#ppt_x"/>
                                          </p:val>
                                        </p:tav>
                                      </p:tavLst>
                                    </p:anim>
                                    <p:anim calcmode="lin" valueType="num">
                                      <p:cBhvr>
                                        <p:cTn id="208" dur="1000" fill="hold"/>
                                        <p:tgtEl>
                                          <p:spTgt spid="56"/>
                                        </p:tgtEl>
                                        <p:attrNameLst>
                                          <p:attrName>ppt_y</p:attrName>
                                        </p:attrNameLst>
                                      </p:cBhvr>
                                      <p:tavLst>
                                        <p:tav tm="0">
                                          <p:val>
                                            <p:strVal val="#ppt_y-.1"/>
                                          </p:val>
                                        </p:tav>
                                        <p:tav tm="100000">
                                          <p:val>
                                            <p:strVal val="#ppt_y"/>
                                          </p:val>
                                        </p:tav>
                                      </p:tavLst>
                                    </p:anim>
                                  </p:childTnLst>
                                </p:cTn>
                              </p:par>
                              <p:par>
                                <p:cTn id="209" presetID="47" presetClass="entr" presetSubtype="0" fill="hold" nodeType="withEffect">
                                  <p:stCondLst>
                                    <p:cond delay="0"/>
                                  </p:stCondLst>
                                  <p:childTnLst>
                                    <p:set>
                                      <p:cBhvr>
                                        <p:cTn id="210" dur="1" fill="hold">
                                          <p:stCondLst>
                                            <p:cond delay="0"/>
                                          </p:stCondLst>
                                        </p:cTn>
                                        <p:tgtEl>
                                          <p:spTgt spid="60"/>
                                        </p:tgtEl>
                                        <p:attrNameLst>
                                          <p:attrName>style.visibility</p:attrName>
                                        </p:attrNameLst>
                                      </p:cBhvr>
                                      <p:to>
                                        <p:strVal val="visible"/>
                                      </p:to>
                                    </p:set>
                                    <p:animEffect transition="in" filter="fade">
                                      <p:cBhvr>
                                        <p:cTn id="211" dur="1000"/>
                                        <p:tgtEl>
                                          <p:spTgt spid="60"/>
                                        </p:tgtEl>
                                      </p:cBhvr>
                                    </p:animEffect>
                                    <p:anim calcmode="lin" valueType="num">
                                      <p:cBhvr>
                                        <p:cTn id="212" dur="1000" fill="hold"/>
                                        <p:tgtEl>
                                          <p:spTgt spid="60"/>
                                        </p:tgtEl>
                                        <p:attrNameLst>
                                          <p:attrName>ppt_x</p:attrName>
                                        </p:attrNameLst>
                                      </p:cBhvr>
                                      <p:tavLst>
                                        <p:tav tm="0">
                                          <p:val>
                                            <p:strVal val="#ppt_x"/>
                                          </p:val>
                                        </p:tav>
                                        <p:tav tm="100000">
                                          <p:val>
                                            <p:strVal val="#ppt_x"/>
                                          </p:val>
                                        </p:tav>
                                      </p:tavLst>
                                    </p:anim>
                                    <p:anim calcmode="lin" valueType="num">
                                      <p:cBhvr>
                                        <p:cTn id="213" dur="1000" fill="hold"/>
                                        <p:tgtEl>
                                          <p:spTgt spid="60"/>
                                        </p:tgtEl>
                                        <p:attrNameLst>
                                          <p:attrName>ppt_y</p:attrName>
                                        </p:attrNameLst>
                                      </p:cBhvr>
                                      <p:tavLst>
                                        <p:tav tm="0">
                                          <p:val>
                                            <p:strVal val="#ppt_y-.1"/>
                                          </p:val>
                                        </p:tav>
                                        <p:tav tm="100000">
                                          <p:val>
                                            <p:strVal val="#ppt_y"/>
                                          </p:val>
                                        </p:tav>
                                      </p:tavLst>
                                    </p:anim>
                                  </p:childTnLst>
                                </p:cTn>
                              </p:par>
                              <p:par>
                                <p:cTn id="214" presetID="47" presetClass="entr" presetSubtype="0" fill="hold" grpId="0" nodeType="withEffect">
                                  <p:stCondLst>
                                    <p:cond delay="0"/>
                                  </p:stCondLst>
                                  <p:childTnLst>
                                    <p:set>
                                      <p:cBhvr>
                                        <p:cTn id="215" dur="1" fill="hold">
                                          <p:stCondLst>
                                            <p:cond delay="0"/>
                                          </p:stCondLst>
                                        </p:cTn>
                                        <p:tgtEl>
                                          <p:spTgt spid="67"/>
                                        </p:tgtEl>
                                        <p:attrNameLst>
                                          <p:attrName>style.visibility</p:attrName>
                                        </p:attrNameLst>
                                      </p:cBhvr>
                                      <p:to>
                                        <p:strVal val="visible"/>
                                      </p:to>
                                    </p:set>
                                    <p:animEffect transition="in" filter="fade">
                                      <p:cBhvr>
                                        <p:cTn id="216" dur="1000"/>
                                        <p:tgtEl>
                                          <p:spTgt spid="67"/>
                                        </p:tgtEl>
                                      </p:cBhvr>
                                    </p:animEffect>
                                    <p:anim calcmode="lin" valueType="num">
                                      <p:cBhvr>
                                        <p:cTn id="217" dur="1000" fill="hold"/>
                                        <p:tgtEl>
                                          <p:spTgt spid="67"/>
                                        </p:tgtEl>
                                        <p:attrNameLst>
                                          <p:attrName>ppt_x</p:attrName>
                                        </p:attrNameLst>
                                      </p:cBhvr>
                                      <p:tavLst>
                                        <p:tav tm="0">
                                          <p:val>
                                            <p:strVal val="#ppt_x"/>
                                          </p:val>
                                        </p:tav>
                                        <p:tav tm="100000">
                                          <p:val>
                                            <p:strVal val="#ppt_x"/>
                                          </p:val>
                                        </p:tav>
                                      </p:tavLst>
                                    </p:anim>
                                    <p:anim calcmode="lin" valueType="num">
                                      <p:cBhvr>
                                        <p:cTn id="218" dur="1000" fill="hold"/>
                                        <p:tgtEl>
                                          <p:spTgt spid="67"/>
                                        </p:tgtEl>
                                        <p:attrNameLst>
                                          <p:attrName>ppt_y</p:attrName>
                                        </p:attrNameLst>
                                      </p:cBhvr>
                                      <p:tavLst>
                                        <p:tav tm="0">
                                          <p:val>
                                            <p:strVal val="#ppt_y-.1"/>
                                          </p:val>
                                        </p:tav>
                                        <p:tav tm="100000">
                                          <p:val>
                                            <p:strVal val="#ppt_y"/>
                                          </p:val>
                                        </p:tav>
                                      </p:tavLst>
                                    </p:anim>
                                  </p:childTnLst>
                                </p:cTn>
                              </p:par>
                              <p:par>
                                <p:cTn id="219" presetID="47" presetClass="entr" presetSubtype="0" fill="hold" grpId="0" nodeType="withEffect">
                                  <p:stCondLst>
                                    <p:cond delay="0"/>
                                  </p:stCondLst>
                                  <p:childTnLst>
                                    <p:set>
                                      <p:cBhvr>
                                        <p:cTn id="220" dur="1" fill="hold">
                                          <p:stCondLst>
                                            <p:cond delay="0"/>
                                          </p:stCondLst>
                                        </p:cTn>
                                        <p:tgtEl>
                                          <p:spTgt spid="72"/>
                                        </p:tgtEl>
                                        <p:attrNameLst>
                                          <p:attrName>style.visibility</p:attrName>
                                        </p:attrNameLst>
                                      </p:cBhvr>
                                      <p:to>
                                        <p:strVal val="visible"/>
                                      </p:to>
                                    </p:set>
                                    <p:animEffect transition="in" filter="fade">
                                      <p:cBhvr>
                                        <p:cTn id="221" dur="1000"/>
                                        <p:tgtEl>
                                          <p:spTgt spid="72"/>
                                        </p:tgtEl>
                                      </p:cBhvr>
                                    </p:animEffect>
                                    <p:anim calcmode="lin" valueType="num">
                                      <p:cBhvr>
                                        <p:cTn id="222" dur="1000" fill="hold"/>
                                        <p:tgtEl>
                                          <p:spTgt spid="72"/>
                                        </p:tgtEl>
                                        <p:attrNameLst>
                                          <p:attrName>ppt_x</p:attrName>
                                        </p:attrNameLst>
                                      </p:cBhvr>
                                      <p:tavLst>
                                        <p:tav tm="0">
                                          <p:val>
                                            <p:strVal val="#ppt_x"/>
                                          </p:val>
                                        </p:tav>
                                        <p:tav tm="100000">
                                          <p:val>
                                            <p:strVal val="#ppt_x"/>
                                          </p:val>
                                        </p:tav>
                                      </p:tavLst>
                                    </p:anim>
                                    <p:anim calcmode="lin" valueType="num">
                                      <p:cBhvr>
                                        <p:cTn id="22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24" fill="hold" nodeType="clickPar">
                      <p:stCondLst>
                        <p:cond delay="indefinite"/>
                      </p:stCondLst>
                      <p:childTnLst>
                        <p:par>
                          <p:cTn id="225" fill="hold" nodeType="withGroup">
                            <p:stCondLst>
                              <p:cond delay="0"/>
                            </p:stCondLst>
                            <p:childTnLst>
                              <p:par>
                                <p:cTn id="226" presetID="47" presetClass="entr" presetSubtype="0" fill="hold" grpId="0" nodeType="clickEffect">
                                  <p:stCondLst>
                                    <p:cond delay="0"/>
                                  </p:stCondLst>
                                  <p:childTnLst>
                                    <p:set>
                                      <p:cBhvr>
                                        <p:cTn id="227" dur="1" fill="hold">
                                          <p:stCondLst>
                                            <p:cond delay="0"/>
                                          </p:stCondLst>
                                        </p:cTn>
                                        <p:tgtEl>
                                          <p:spTgt spid="9"/>
                                        </p:tgtEl>
                                        <p:attrNameLst>
                                          <p:attrName>style.visibility</p:attrName>
                                        </p:attrNameLst>
                                      </p:cBhvr>
                                      <p:to>
                                        <p:strVal val="visible"/>
                                      </p:to>
                                    </p:set>
                                    <p:animEffect transition="in" filter="fade">
                                      <p:cBhvr>
                                        <p:cTn id="228" dur="1000"/>
                                        <p:tgtEl>
                                          <p:spTgt spid="9"/>
                                        </p:tgtEl>
                                      </p:cBhvr>
                                    </p:animEffect>
                                    <p:anim calcmode="lin" valueType="num">
                                      <p:cBhvr>
                                        <p:cTn id="229" dur="1000" fill="hold"/>
                                        <p:tgtEl>
                                          <p:spTgt spid="9"/>
                                        </p:tgtEl>
                                        <p:attrNameLst>
                                          <p:attrName>ppt_x</p:attrName>
                                        </p:attrNameLst>
                                      </p:cBhvr>
                                      <p:tavLst>
                                        <p:tav tm="0">
                                          <p:val>
                                            <p:strVal val="#ppt_x"/>
                                          </p:val>
                                        </p:tav>
                                        <p:tav tm="100000">
                                          <p:val>
                                            <p:strVal val="#ppt_x"/>
                                          </p:val>
                                        </p:tav>
                                      </p:tavLst>
                                    </p:anim>
                                    <p:anim calcmode="lin" valueType="num">
                                      <p:cBhvr>
                                        <p:cTn id="230" dur="1000" fill="hold"/>
                                        <p:tgtEl>
                                          <p:spTgt spid="9"/>
                                        </p:tgtEl>
                                        <p:attrNameLst>
                                          <p:attrName>ppt_y</p:attrName>
                                        </p:attrNameLst>
                                      </p:cBhvr>
                                      <p:tavLst>
                                        <p:tav tm="0">
                                          <p:val>
                                            <p:strVal val="#ppt_y-.1"/>
                                          </p:val>
                                        </p:tav>
                                        <p:tav tm="100000">
                                          <p:val>
                                            <p:strVal val="#ppt_y"/>
                                          </p:val>
                                        </p:tav>
                                      </p:tavLst>
                                    </p:anim>
                                  </p:childTnLst>
                                </p:cTn>
                              </p:par>
                              <p:par>
                                <p:cTn id="231" presetID="47" presetClass="entr" presetSubtype="0" fill="hold" grpId="0" nodeType="withEffect">
                                  <p:stCondLst>
                                    <p:cond delay="0"/>
                                  </p:stCondLst>
                                  <p:childTnLst>
                                    <p:set>
                                      <p:cBhvr>
                                        <p:cTn id="232" dur="1" fill="hold">
                                          <p:stCondLst>
                                            <p:cond delay="0"/>
                                          </p:stCondLst>
                                        </p:cTn>
                                        <p:tgtEl>
                                          <p:spTgt spid="46"/>
                                        </p:tgtEl>
                                        <p:attrNameLst>
                                          <p:attrName>style.visibility</p:attrName>
                                        </p:attrNameLst>
                                      </p:cBhvr>
                                      <p:to>
                                        <p:strVal val="visible"/>
                                      </p:to>
                                    </p:set>
                                    <p:animEffect transition="in" filter="fade">
                                      <p:cBhvr>
                                        <p:cTn id="233" dur="1000"/>
                                        <p:tgtEl>
                                          <p:spTgt spid="46"/>
                                        </p:tgtEl>
                                      </p:cBhvr>
                                    </p:animEffect>
                                    <p:anim calcmode="lin" valueType="num">
                                      <p:cBhvr>
                                        <p:cTn id="234" dur="1000" fill="hold"/>
                                        <p:tgtEl>
                                          <p:spTgt spid="46"/>
                                        </p:tgtEl>
                                        <p:attrNameLst>
                                          <p:attrName>ppt_x</p:attrName>
                                        </p:attrNameLst>
                                      </p:cBhvr>
                                      <p:tavLst>
                                        <p:tav tm="0">
                                          <p:val>
                                            <p:strVal val="#ppt_x"/>
                                          </p:val>
                                        </p:tav>
                                        <p:tav tm="100000">
                                          <p:val>
                                            <p:strVal val="#ppt_x"/>
                                          </p:val>
                                        </p:tav>
                                      </p:tavLst>
                                    </p:anim>
                                    <p:anim calcmode="lin" valueType="num">
                                      <p:cBhvr>
                                        <p:cTn id="235" dur="1000" fill="hold"/>
                                        <p:tgtEl>
                                          <p:spTgt spid="46"/>
                                        </p:tgtEl>
                                        <p:attrNameLst>
                                          <p:attrName>ppt_y</p:attrName>
                                        </p:attrNameLst>
                                      </p:cBhvr>
                                      <p:tavLst>
                                        <p:tav tm="0">
                                          <p:val>
                                            <p:strVal val="#ppt_y-.1"/>
                                          </p:val>
                                        </p:tav>
                                        <p:tav tm="100000">
                                          <p:val>
                                            <p:strVal val="#ppt_y"/>
                                          </p:val>
                                        </p:tav>
                                      </p:tavLst>
                                    </p:anim>
                                  </p:childTnLst>
                                </p:cTn>
                              </p:par>
                              <p:par>
                                <p:cTn id="236" presetID="47" presetClass="entr" presetSubtype="0" fill="hold" nodeType="withEffect">
                                  <p:stCondLst>
                                    <p:cond delay="0"/>
                                  </p:stCondLst>
                                  <p:childTnLst>
                                    <p:set>
                                      <p:cBhvr>
                                        <p:cTn id="237" dur="1" fill="hold">
                                          <p:stCondLst>
                                            <p:cond delay="0"/>
                                          </p:stCondLst>
                                        </p:cTn>
                                        <p:tgtEl>
                                          <p:spTgt spid="47"/>
                                        </p:tgtEl>
                                        <p:attrNameLst>
                                          <p:attrName>style.visibility</p:attrName>
                                        </p:attrNameLst>
                                      </p:cBhvr>
                                      <p:to>
                                        <p:strVal val="visible"/>
                                      </p:to>
                                    </p:set>
                                    <p:animEffect transition="in" filter="fade">
                                      <p:cBhvr>
                                        <p:cTn id="238" dur="1000"/>
                                        <p:tgtEl>
                                          <p:spTgt spid="47"/>
                                        </p:tgtEl>
                                      </p:cBhvr>
                                    </p:animEffect>
                                    <p:anim calcmode="lin" valueType="num">
                                      <p:cBhvr>
                                        <p:cTn id="239" dur="1000" fill="hold"/>
                                        <p:tgtEl>
                                          <p:spTgt spid="47"/>
                                        </p:tgtEl>
                                        <p:attrNameLst>
                                          <p:attrName>ppt_x</p:attrName>
                                        </p:attrNameLst>
                                      </p:cBhvr>
                                      <p:tavLst>
                                        <p:tav tm="0">
                                          <p:val>
                                            <p:strVal val="#ppt_x"/>
                                          </p:val>
                                        </p:tav>
                                        <p:tav tm="100000">
                                          <p:val>
                                            <p:strVal val="#ppt_x"/>
                                          </p:val>
                                        </p:tav>
                                      </p:tavLst>
                                    </p:anim>
                                    <p:anim calcmode="lin" valueType="num">
                                      <p:cBhvr>
                                        <p:cTn id="240" dur="1000" fill="hold"/>
                                        <p:tgtEl>
                                          <p:spTgt spid="47"/>
                                        </p:tgtEl>
                                        <p:attrNameLst>
                                          <p:attrName>ppt_y</p:attrName>
                                        </p:attrNameLst>
                                      </p:cBhvr>
                                      <p:tavLst>
                                        <p:tav tm="0">
                                          <p:val>
                                            <p:strVal val="#ppt_y-.1"/>
                                          </p:val>
                                        </p:tav>
                                        <p:tav tm="100000">
                                          <p:val>
                                            <p:strVal val="#ppt_y"/>
                                          </p:val>
                                        </p:tav>
                                      </p:tavLst>
                                    </p:anim>
                                  </p:childTnLst>
                                </p:cTn>
                              </p:par>
                              <p:par>
                                <p:cTn id="241" presetID="47" presetClass="entr" presetSubtype="0" fill="hold" nodeType="withEffect">
                                  <p:stCondLst>
                                    <p:cond delay="0"/>
                                  </p:stCondLst>
                                  <p:childTnLst>
                                    <p:set>
                                      <p:cBhvr>
                                        <p:cTn id="242" dur="1" fill="hold">
                                          <p:stCondLst>
                                            <p:cond delay="0"/>
                                          </p:stCondLst>
                                        </p:cTn>
                                        <p:tgtEl>
                                          <p:spTgt spid="48"/>
                                        </p:tgtEl>
                                        <p:attrNameLst>
                                          <p:attrName>style.visibility</p:attrName>
                                        </p:attrNameLst>
                                      </p:cBhvr>
                                      <p:to>
                                        <p:strVal val="visible"/>
                                      </p:to>
                                    </p:set>
                                    <p:animEffect transition="in" filter="fade">
                                      <p:cBhvr>
                                        <p:cTn id="243" dur="1000"/>
                                        <p:tgtEl>
                                          <p:spTgt spid="48"/>
                                        </p:tgtEl>
                                      </p:cBhvr>
                                    </p:animEffect>
                                    <p:anim calcmode="lin" valueType="num">
                                      <p:cBhvr>
                                        <p:cTn id="244" dur="1000" fill="hold"/>
                                        <p:tgtEl>
                                          <p:spTgt spid="48"/>
                                        </p:tgtEl>
                                        <p:attrNameLst>
                                          <p:attrName>ppt_x</p:attrName>
                                        </p:attrNameLst>
                                      </p:cBhvr>
                                      <p:tavLst>
                                        <p:tav tm="0">
                                          <p:val>
                                            <p:strVal val="#ppt_x"/>
                                          </p:val>
                                        </p:tav>
                                        <p:tav tm="100000">
                                          <p:val>
                                            <p:strVal val="#ppt_x"/>
                                          </p:val>
                                        </p:tav>
                                      </p:tavLst>
                                    </p:anim>
                                    <p:anim calcmode="lin" valueType="num">
                                      <p:cBhvr>
                                        <p:cTn id="245" dur="1000" fill="hold"/>
                                        <p:tgtEl>
                                          <p:spTgt spid="48"/>
                                        </p:tgtEl>
                                        <p:attrNameLst>
                                          <p:attrName>ppt_y</p:attrName>
                                        </p:attrNameLst>
                                      </p:cBhvr>
                                      <p:tavLst>
                                        <p:tav tm="0">
                                          <p:val>
                                            <p:strVal val="#ppt_y-.1"/>
                                          </p:val>
                                        </p:tav>
                                        <p:tav tm="100000">
                                          <p:val>
                                            <p:strVal val="#ppt_y"/>
                                          </p:val>
                                        </p:tav>
                                      </p:tavLst>
                                    </p:anim>
                                  </p:childTnLst>
                                </p:cTn>
                              </p:par>
                              <p:par>
                                <p:cTn id="246" presetID="47" presetClass="entr" presetSubtype="0" fill="hold" grpId="0" nodeType="withEffect">
                                  <p:stCondLst>
                                    <p:cond delay="0"/>
                                  </p:stCondLst>
                                  <p:childTnLst>
                                    <p:set>
                                      <p:cBhvr>
                                        <p:cTn id="247" dur="1" fill="hold">
                                          <p:stCondLst>
                                            <p:cond delay="0"/>
                                          </p:stCondLst>
                                        </p:cTn>
                                        <p:tgtEl>
                                          <p:spTgt spid="49"/>
                                        </p:tgtEl>
                                        <p:attrNameLst>
                                          <p:attrName>style.visibility</p:attrName>
                                        </p:attrNameLst>
                                      </p:cBhvr>
                                      <p:to>
                                        <p:strVal val="visible"/>
                                      </p:to>
                                    </p:set>
                                    <p:animEffect transition="in" filter="fade">
                                      <p:cBhvr>
                                        <p:cTn id="248" dur="1000"/>
                                        <p:tgtEl>
                                          <p:spTgt spid="49"/>
                                        </p:tgtEl>
                                      </p:cBhvr>
                                    </p:animEffect>
                                    <p:anim calcmode="lin" valueType="num">
                                      <p:cBhvr>
                                        <p:cTn id="249" dur="1000" fill="hold"/>
                                        <p:tgtEl>
                                          <p:spTgt spid="49"/>
                                        </p:tgtEl>
                                        <p:attrNameLst>
                                          <p:attrName>ppt_x</p:attrName>
                                        </p:attrNameLst>
                                      </p:cBhvr>
                                      <p:tavLst>
                                        <p:tav tm="0">
                                          <p:val>
                                            <p:strVal val="#ppt_x"/>
                                          </p:val>
                                        </p:tav>
                                        <p:tav tm="100000">
                                          <p:val>
                                            <p:strVal val="#ppt_x"/>
                                          </p:val>
                                        </p:tav>
                                      </p:tavLst>
                                    </p:anim>
                                    <p:anim calcmode="lin" valueType="num">
                                      <p:cBhvr>
                                        <p:cTn id="250" dur="1000" fill="hold"/>
                                        <p:tgtEl>
                                          <p:spTgt spid="49"/>
                                        </p:tgtEl>
                                        <p:attrNameLst>
                                          <p:attrName>ppt_y</p:attrName>
                                        </p:attrNameLst>
                                      </p:cBhvr>
                                      <p:tavLst>
                                        <p:tav tm="0">
                                          <p:val>
                                            <p:strVal val="#ppt_y-.1"/>
                                          </p:val>
                                        </p:tav>
                                        <p:tav tm="100000">
                                          <p:val>
                                            <p:strVal val="#ppt_y"/>
                                          </p:val>
                                        </p:tav>
                                      </p:tavLst>
                                    </p:anim>
                                  </p:childTnLst>
                                </p:cTn>
                              </p:par>
                              <p:par>
                                <p:cTn id="251" presetID="47" presetClass="entr" presetSubtype="0" fill="hold" grpId="0" nodeType="withEffect">
                                  <p:stCondLst>
                                    <p:cond delay="0"/>
                                  </p:stCondLst>
                                  <p:childTnLst>
                                    <p:set>
                                      <p:cBhvr>
                                        <p:cTn id="252" dur="1" fill="hold">
                                          <p:stCondLst>
                                            <p:cond delay="0"/>
                                          </p:stCondLst>
                                        </p:cTn>
                                        <p:tgtEl>
                                          <p:spTgt spid="50"/>
                                        </p:tgtEl>
                                        <p:attrNameLst>
                                          <p:attrName>style.visibility</p:attrName>
                                        </p:attrNameLst>
                                      </p:cBhvr>
                                      <p:to>
                                        <p:strVal val="visible"/>
                                      </p:to>
                                    </p:set>
                                    <p:animEffect transition="in" filter="fade">
                                      <p:cBhvr>
                                        <p:cTn id="253" dur="1000"/>
                                        <p:tgtEl>
                                          <p:spTgt spid="50"/>
                                        </p:tgtEl>
                                      </p:cBhvr>
                                    </p:animEffect>
                                    <p:anim calcmode="lin" valueType="num">
                                      <p:cBhvr>
                                        <p:cTn id="254" dur="1000" fill="hold"/>
                                        <p:tgtEl>
                                          <p:spTgt spid="50"/>
                                        </p:tgtEl>
                                        <p:attrNameLst>
                                          <p:attrName>ppt_x</p:attrName>
                                        </p:attrNameLst>
                                      </p:cBhvr>
                                      <p:tavLst>
                                        <p:tav tm="0">
                                          <p:val>
                                            <p:strVal val="#ppt_x"/>
                                          </p:val>
                                        </p:tav>
                                        <p:tav tm="100000">
                                          <p:val>
                                            <p:strVal val="#ppt_x"/>
                                          </p:val>
                                        </p:tav>
                                      </p:tavLst>
                                    </p:anim>
                                    <p:anim calcmode="lin" valueType="num">
                                      <p:cBhvr>
                                        <p:cTn id="255" dur="1000" fill="hold"/>
                                        <p:tgtEl>
                                          <p:spTgt spid="50"/>
                                        </p:tgtEl>
                                        <p:attrNameLst>
                                          <p:attrName>ppt_y</p:attrName>
                                        </p:attrNameLst>
                                      </p:cBhvr>
                                      <p:tavLst>
                                        <p:tav tm="0">
                                          <p:val>
                                            <p:strVal val="#ppt_y-.1"/>
                                          </p:val>
                                        </p:tav>
                                        <p:tav tm="100000">
                                          <p:val>
                                            <p:strVal val="#ppt_y"/>
                                          </p:val>
                                        </p:tav>
                                      </p:tavLst>
                                    </p:anim>
                                  </p:childTnLst>
                                </p:cTn>
                              </p:par>
                              <p:par>
                                <p:cTn id="256" presetID="47" presetClass="entr" presetSubtype="0" fill="hold" nodeType="withEffect">
                                  <p:stCondLst>
                                    <p:cond delay="0"/>
                                  </p:stCondLst>
                                  <p:childTnLst>
                                    <p:set>
                                      <p:cBhvr>
                                        <p:cTn id="257" dur="1" fill="hold">
                                          <p:stCondLst>
                                            <p:cond delay="0"/>
                                          </p:stCondLst>
                                        </p:cTn>
                                        <p:tgtEl>
                                          <p:spTgt spid="51"/>
                                        </p:tgtEl>
                                        <p:attrNameLst>
                                          <p:attrName>style.visibility</p:attrName>
                                        </p:attrNameLst>
                                      </p:cBhvr>
                                      <p:to>
                                        <p:strVal val="visible"/>
                                      </p:to>
                                    </p:set>
                                    <p:animEffect transition="in" filter="fade">
                                      <p:cBhvr>
                                        <p:cTn id="258" dur="1000"/>
                                        <p:tgtEl>
                                          <p:spTgt spid="51"/>
                                        </p:tgtEl>
                                      </p:cBhvr>
                                    </p:animEffect>
                                    <p:anim calcmode="lin" valueType="num">
                                      <p:cBhvr>
                                        <p:cTn id="259" dur="1000" fill="hold"/>
                                        <p:tgtEl>
                                          <p:spTgt spid="51"/>
                                        </p:tgtEl>
                                        <p:attrNameLst>
                                          <p:attrName>ppt_x</p:attrName>
                                        </p:attrNameLst>
                                      </p:cBhvr>
                                      <p:tavLst>
                                        <p:tav tm="0">
                                          <p:val>
                                            <p:strVal val="#ppt_x"/>
                                          </p:val>
                                        </p:tav>
                                        <p:tav tm="100000">
                                          <p:val>
                                            <p:strVal val="#ppt_x"/>
                                          </p:val>
                                        </p:tav>
                                      </p:tavLst>
                                    </p:anim>
                                    <p:anim calcmode="lin" valueType="num">
                                      <p:cBhvr>
                                        <p:cTn id="260" dur="1000" fill="hold"/>
                                        <p:tgtEl>
                                          <p:spTgt spid="51"/>
                                        </p:tgtEl>
                                        <p:attrNameLst>
                                          <p:attrName>ppt_y</p:attrName>
                                        </p:attrNameLst>
                                      </p:cBhvr>
                                      <p:tavLst>
                                        <p:tav tm="0">
                                          <p:val>
                                            <p:strVal val="#ppt_y-.1"/>
                                          </p:val>
                                        </p:tav>
                                        <p:tav tm="100000">
                                          <p:val>
                                            <p:strVal val="#ppt_y"/>
                                          </p:val>
                                        </p:tav>
                                      </p:tavLst>
                                    </p:anim>
                                  </p:childTnLst>
                                </p:cTn>
                              </p:par>
                              <p:par>
                                <p:cTn id="261" presetID="47" presetClass="entr" presetSubtype="0" fill="hold" grpId="0" nodeType="withEffect">
                                  <p:stCondLst>
                                    <p:cond delay="0"/>
                                  </p:stCondLst>
                                  <p:childTnLst>
                                    <p:set>
                                      <p:cBhvr>
                                        <p:cTn id="262" dur="1" fill="hold">
                                          <p:stCondLst>
                                            <p:cond delay="0"/>
                                          </p:stCondLst>
                                        </p:cTn>
                                        <p:tgtEl>
                                          <p:spTgt spid="52"/>
                                        </p:tgtEl>
                                        <p:attrNameLst>
                                          <p:attrName>style.visibility</p:attrName>
                                        </p:attrNameLst>
                                      </p:cBhvr>
                                      <p:to>
                                        <p:strVal val="visible"/>
                                      </p:to>
                                    </p:set>
                                    <p:animEffect transition="in" filter="fade">
                                      <p:cBhvr>
                                        <p:cTn id="263" dur="1000"/>
                                        <p:tgtEl>
                                          <p:spTgt spid="52"/>
                                        </p:tgtEl>
                                      </p:cBhvr>
                                    </p:animEffect>
                                    <p:anim calcmode="lin" valueType="num">
                                      <p:cBhvr>
                                        <p:cTn id="264" dur="1000" fill="hold"/>
                                        <p:tgtEl>
                                          <p:spTgt spid="52"/>
                                        </p:tgtEl>
                                        <p:attrNameLst>
                                          <p:attrName>ppt_x</p:attrName>
                                        </p:attrNameLst>
                                      </p:cBhvr>
                                      <p:tavLst>
                                        <p:tav tm="0">
                                          <p:val>
                                            <p:strVal val="#ppt_x"/>
                                          </p:val>
                                        </p:tav>
                                        <p:tav tm="100000">
                                          <p:val>
                                            <p:strVal val="#ppt_x"/>
                                          </p:val>
                                        </p:tav>
                                      </p:tavLst>
                                    </p:anim>
                                    <p:anim calcmode="lin" valueType="num">
                                      <p:cBhvr>
                                        <p:cTn id="265" dur="1000" fill="hold"/>
                                        <p:tgtEl>
                                          <p:spTgt spid="52"/>
                                        </p:tgtEl>
                                        <p:attrNameLst>
                                          <p:attrName>ppt_y</p:attrName>
                                        </p:attrNameLst>
                                      </p:cBhvr>
                                      <p:tavLst>
                                        <p:tav tm="0">
                                          <p:val>
                                            <p:strVal val="#ppt_y-.1"/>
                                          </p:val>
                                        </p:tav>
                                        <p:tav tm="100000">
                                          <p:val>
                                            <p:strVal val="#ppt_y"/>
                                          </p:val>
                                        </p:tav>
                                      </p:tavLst>
                                    </p:anim>
                                  </p:childTnLst>
                                </p:cTn>
                              </p:par>
                              <p:par>
                                <p:cTn id="266" presetID="47" presetClass="entr" presetSubtype="0" fill="hold" grpId="0" nodeType="withEffect">
                                  <p:stCondLst>
                                    <p:cond delay="0"/>
                                  </p:stCondLst>
                                  <p:childTnLst>
                                    <p:set>
                                      <p:cBhvr>
                                        <p:cTn id="267" dur="1" fill="hold">
                                          <p:stCondLst>
                                            <p:cond delay="0"/>
                                          </p:stCondLst>
                                        </p:cTn>
                                        <p:tgtEl>
                                          <p:spTgt spid="53"/>
                                        </p:tgtEl>
                                        <p:attrNameLst>
                                          <p:attrName>style.visibility</p:attrName>
                                        </p:attrNameLst>
                                      </p:cBhvr>
                                      <p:to>
                                        <p:strVal val="visible"/>
                                      </p:to>
                                    </p:set>
                                    <p:animEffect transition="in" filter="fade">
                                      <p:cBhvr>
                                        <p:cTn id="268" dur="1000"/>
                                        <p:tgtEl>
                                          <p:spTgt spid="53"/>
                                        </p:tgtEl>
                                      </p:cBhvr>
                                    </p:animEffect>
                                    <p:anim calcmode="lin" valueType="num">
                                      <p:cBhvr>
                                        <p:cTn id="269" dur="1000" fill="hold"/>
                                        <p:tgtEl>
                                          <p:spTgt spid="53"/>
                                        </p:tgtEl>
                                        <p:attrNameLst>
                                          <p:attrName>ppt_x</p:attrName>
                                        </p:attrNameLst>
                                      </p:cBhvr>
                                      <p:tavLst>
                                        <p:tav tm="0">
                                          <p:val>
                                            <p:strVal val="#ppt_x"/>
                                          </p:val>
                                        </p:tav>
                                        <p:tav tm="100000">
                                          <p:val>
                                            <p:strVal val="#ppt_x"/>
                                          </p:val>
                                        </p:tav>
                                      </p:tavLst>
                                    </p:anim>
                                    <p:anim calcmode="lin" valueType="num">
                                      <p:cBhvr>
                                        <p:cTn id="270" dur="1000" fill="hold"/>
                                        <p:tgtEl>
                                          <p:spTgt spid="53"/>
                                        </p:tgtEl>
                                        <p:attrNameLst>
                                          <p:attrName>ppt_y</p:attrName>
                                        </p:attrNameLst>
                                      </p:cBhvr>
                                      <p:tavLst>
                                        <p:tav tm="0">
                                          <p:val>
                                            <p:strVal val="#ppt_y-.1"/>
                                          </p:val>
                                        </p:tav>
                                        <p:tav tm="100000">
                                          <p:val>
                                            <p:strVal val="#ppt_y"/>
                                          </p:val>
                                        </p:tav>
                                      </p:tavLst>
                                    </p:anim>
                                  </p:childTnLst>
                                </p:cTn>
                              </p:par>
                              <p:par>
                                <p:cTn id="271" presetID="47" presetClass="entr" presetSubtype="0" fill="hold" grpId="0" nodeType="withEffect">
                                  <p:stCondLst>
                                    <p:cond delay="0"/>
                                  </p:stCondLst>
                                  <p:childTnLst>
                                    <p:set>
                                      <p:cBhvr>
                                        <p:cTn id="272" dur="1" fill="hold">
                                          <p:stCondLst>
                                            <p:cond delay="0"/>
                                          </p:stCondLst>
                                        </p:cTn>
                                        <p:tgtEl>
                                          <p:spTgt spid="54"/>
                                        </p:tgtEl>
                                        <p:attrNameLst>
                                          <p:attrName>style.visibility</p:attrName>
                                        </p:attrNameLst>
                                      </p:cBhvr>
                                      <p:to>
                                        <p:strVal val="visible"/>
                                      </p:to>
                                    </p:set>
                                    <p:animEffect transition="in" filter="fade">
                                      <p:cBhvr>
                                        <p:cTn id="273" dur="1000"/>
                                        <p:tgtEl>
                                          <p:spTgt spid="54"/>
                                        </p:tgtEl>
                                      </p:cBhvr>
                                    </p:animEffect>
                                    <p:anim calcmode="lin" valueType="num">
                                      <p:cBhvr>
                                        <p:cTn id="274" dur="1000" fill="hold"/>
                                        <p:tgtEl>
                                          <p:spTgt spid="54"/>
                                        </p:tgtEl>
                                        <p:attrNameLst>
                                          <p:attrName>ppt_x</p:attrName>
                                        </p:attrNameLst>
                                      </p:cBhvr>
                                      <p:tavLst>
                                        <p:tav tm="0">
                                          <p:val>
                                            <p:strVal val="#ppt_x"/>
                                          </p:val>
                                        </p:tav>
                                        <p:tav tm="100000">
                                          <p:val>
                                            <p:strVal val="#ppt_x"/>
                                          </p:val>
                                        </p:tav>
                                      </p:tavLst>
                                    </p:anim>
                                    <p:anim calcmode="lin" valueType="num">
                                      <p:cBhvr>
                                        <p:cTn id="275" dur="1000" fill="hold"/>
                                        <p:tgtEl>
                                          <p:spTgt spid="54"/>
                                        </p:tgtEl>
                                        <p:attrNameLst>
                                          <p:attrName>ppt_y</p:attrName>
                                        </p:attrNameLst>
                                      </p:cBhvr>
                                      <p:tavLst>
                                        <p:tav tm="0">
                                          <p:val>
                                            <p:strVal val="#ppt_y-.1"/>
                                          </p:val>
                                        </p:tav>
                                        <p:tav tm="100000">
                                          <p:val>
                                            <p:strVal val="#ppt_y"/>
                                          </p:val>
                                        </p:tav>
                                      </p:tavLst>
                                    </p:anim>
                                  </p:childTnLst>
                                </p:cTn>
                              </p:par>
                              <p:par>
                                <p:cTn id="276" presetID="47" presetClass="entr" presetSubtype="0" fill="hold" nodeType="withEffect">
                                  <p:stCondLst>
                                    <p:cond delay="0"/>
                                  </p:stCondLst>
                                  <p:childTnLst>
                                    <p:set>
                                      <p:cBhvr>
                                        <p:cTn id="277" dur="1" fill="hold">
                                          <p:stCondLst>
                                            <p:cond delay="0"/>
                                          </p:stCondLst>
                                        </p:cTn>
                                        <p:tgtEl>
                                          <p:spTgt spid="55"/>
                                        </p:tgtEl>
                                        <p:attrNameLst>
                                          <p:attrName>style.visibility</p:attrName>
                                        </p:attrNameLst>
                                      </p:cBhvr>
                                      <p:to>
                                        <p:strVal val="visible"/>
                                      </p:to>
                                    </p:set>
                                    <p:animEffect transition="in" filter="fade">
                                      <p:cBhvr>
                                        <p:cTn id="278" dur="1000"/>
                                        <p:tgtEl>
                                          <p:spTgt spid="55"/>
                                        </p:tgtEl>
                                      </p:cBhvr>
                                    </p:animEffect>
                                    <p:anim calcmode="lin" valueType="num">
                                      <p:cBhvr>
                                        <p:cTn id="279" dur="1000" fill="hold"/>
                                        <p:tgtEl>
                                          <p:spTgt spid="55"/>
                                        </p:tgtEl>
                                        <p:attrNameLst>
                                          <p:attrName>ppt_x</p:attrName>
                                        </p:attrNameLst>
                                      </p:cBhvr>
                                      <p:tavLst>
                                        <p:tav tm="0">
                                          <p:val>
                                            <p:strVal val="#ppt_x"/>
                                          </p:val>
                                        </p:tav>
                                        <p:tav tm="100000">
                                          <p:val>
                                            <p:strVal val="#ppt_x"/>
                                          </p:val>
                                        </p:tav>
                                      </p:tavLst>
                                    </p:anim>
                                    <p:anim calcmode="lin" valueType="num">
                                      <p:cBhvr>
                                        <p:cTn id="280" dur="1000" fill="hold"/>
                                        <p:tgtEl>
                                          <p:spTgt spid="55"/>
                                        </p:tgtEl>
                                        <p:attrNameLst>
                                          <p:attrName>ppt_y</p:attrName>
                                        </p:attrNameLst>
                                      </p:cBhvr>
                                      <p:tavLst>
                                        <p:tav tm="0">
                                          <p:val>
                                            <p:strVal val="#ppt_y-.1"/>
                                          </p:val>
                                        </p:tav>
                                        <p:tav tm="100000">
                                          <p:val>
                                            <p:strVal val="#ppt_y"/>
                                          </p:val>
                                        </p:tav>
                                      </p:tavLst>
                                    </p:anim>
                                  </p:childTnLst>
                                </p:cTn>
                              </p:par>
                              <p:par>
                                <p:cTn id="281" presetID="47" presetClass="entr" presetSubtype="0" fill="hold" nodeType="withEffect">
                                  <p:stCondLst>
                                    <p:cond delay="0"/>
                                  </p:stCondLst>
                                  <p:childTnLst>
                                    <p:set>
                                      <p:cBhvr>
                                        <p:cTn id="282" dur="1" fill="hold">
                                          <p:stCondLst>
                                            <p:cond delay="0"/>
                                          </p:stCondLst>
                                        </p:cTn>
                                        <p:tgtEl>
                                          <p:spTgt spid="64"/>
                                        </p:tgtEl>
                                        <p:attrNameLst>
                                          <p:attrName>style.visibility</p:attrName>
                                        </p:attrNameLst>
                                      </p:cBhvr>
                                      <p:to>
                                        <p:strVal val="visible"/>
                                      </p:to>
                                    </p:set>
                                    <p:animEffect transition="in" filter="fade">
                                      <p:cBhvr>
                                        <p:cTn id="283" dur="1000"/>
                                        <p:tgtEl>
                                          <p:spTgt spid="64"/>
                                        </p:tgtEl>
                                      </p:cBhvr>
                                    </p:animEffect>
                                    <p:anim calcmode="lin" valueType="num">
                                      <p:cBhvr>
                                        <p:cTn id="284" dur="1000" fill="hold"/>
                                        <p:tgtEl>
                                          <p:spTgt spid="64"/>
                                        </p:tgtEl>
                                        <p:attrNameLst>
                                          <p:attrName>ppt_x</p:attrName>
                                        </p:attrNameLst>
                                      </p:cBhvr>
                                      <p:tavLst>
                                        <p:tav tm="0">
                                          <p:val>
                                            <p:strVal val="#ppt_x"/>
                                          </p:val>
                                        </p:tav>
                                        <p:tav tm="100000">
                                          <p:val>
                                            <p:strVal val="#ppt_x"/>
                                          </p:val>
                                        </p:tav>
                                      </p:tavLst>
                                    </p:anim>
                                    <p:anim calcmode="lin" valueType="num">
                                      <p:cBhvr>
                                        <p:cTn id="285" dur="1000" fill="hold"/>
                                        <p:tgtEl>
                                          <p:spTgt spid="64"/>
                                        </p:tgtEl>
                                        <p:attrNameLst>
                                          <p:attrName>ppt_y</p:attrName>
                                        </p:attrNameLst>
                                      </p:cBhvr>
                                      <p:tavLst>
                                        <p:tav tm="0">
                                          <p:val>
                                            <p:strVal val="#ppt_y-.1"/>
                                          </p:val>
                                        </p:tav>
                                        <p:tav tm="100000">
                                          <p:val>
                                            <p:strVal val="#ppt_y"/>
                                          </p:val>
                                        </p:tav>
                                      </p:tavLst>
                                    </p:anim>
                                  </p:childTnLst>
                                </p:cTn>
                              </p:par>
                              <p:par>
                                <p:cTn id="286" presetID="47" presetClass="entr" presetSubtype="0" fill="hold" grpId="0" nodeType="withEffect">
                                  <p:stCondLst>
                                    <p:cond delay="0"/>
                                  </p:stCondLst>
                                  <p:childTnLst>
                                    <p:set>
                                      <p:cBhvr>
                                        <p:cTn id="287" dur="1" fill="hold">
                                          <p:stCondLst>
                                            <p:cond delay="0"/>
                                          </p:stCondLst>
                                        </p:cTn>
                                        <p:tgtEl>
                                          <p:spTgt spid="66"/>
                                        </p:tgtEl>
                                        <p:attrNameLst>
                                          <p:attrName>style.visibility</p:attrName>
                                        </p:attrNameLst>
                                      </p:cBhvr>
                                      <p:to>
                                        <p:strVal val="visible"/>
                                      </p:to>
                                    </p:set>
                                    <p:animEffect transition="in" filter="fade">
                                      <p:cBhvr>
                                        <p:cTn id="288" dur="1000"/>
                                        <p:tgtEl>
                                          <p:spTgt spid="66"/>
                                        </p:tgtEl>
                                      </p:cBhvr>
                                    </p:animEffect>
                                    <p:anim calcmode="lin" valueType="num">
                                      <p:cBhvr>
                                        <p:cTn id="289" dur="1000" fill="hold"/>
                                        <p:tgtEl>
                                          <p:spTgt spid="66"/>
                                        </p:tgtEl>
                                        <p:attrNameLst>
                                          <p:attrName>ppt_x</p:attrName>
                                        </p:attrNameLst>
                                      </p:cBhvr>
                                      <p:tavLst>
                                        <p:tav tm="0">
                                          <p:val>
                                            <p:strVal val="#ppt_x"/>
                                          </p:val>
                                        </p:tav>
                                        <p:tav tm="100000">
                                          <p:val>
                                            <p:strVal val="#ppt_x"/>
                                          </p:val>
                                        </p:tav>
                                      </p:tavLst>
                                    </p:anim>
                                    <p:anim calcmode="lin" valueType="num">
                                      <p:cBhvr>
                                        <p:cTn id="290" dur="1000" fill="hold"/>
                                        <p:tgtEl>
                                          <p:spTgt spid="66"/>
                                        </p:tgtEl>
                                        <p:attrNameLst>
                                          <p:attrName>ppt_y</p:attrName>
                                        </p:attrNameLst>
                                      </p:cBhvr>
                                      <p:tavLst>
                                        <p:tav tm="0">
                                          <p:val>
                                            <p:strVal val="#ppt_y-.1"/>
                                          </p:val>
                                        </p:tav>
                                        <p:tav tm="100000">
                                          <p:val>
                                            <p:strVal val="#ppt_y"/>
                                          </p:val>
                                        </p:tav>
                                      </p:tavLst>
                                    </p:anim>
                                  </p:childTnLst>
                                </p:cTn>
                              </p:par>
                              <p:par>
                                <p:cTn id="291" presetID="47" presetClass="entr" presetSubtype="0" fill="hold" grpId="0" nodeType="withEffect">
                                  <p:stCondLst>
                                    <p:cond delay="0"/>
                                  </p:stCondLst>
                                  <p:childTnLst>
                                    <p:set>
                                      <p:cBhvr>
                                        <p:cTn id="292" dur="1" fill="hold">
                                          <p:stCondLst>
                                            <p:cond delay="0"/>
                                          </p:stCondLst>
                                        </p:cTn>
                                        <p:tgtEl>
                                          <p:spTgt spid="71"/>
                                        </p:tgtEl>
                                        <p:attrNameLst>
                                          <p:attrName>style.visibility</p:attrName>
                                        </p:attrNameLst>
                                      </p:cBhvr>
                                      <p:to>
                                        <p:strVal val="visible"/>
                                      </p:to>
                                    </p:set>
                                    <p:animEffect transition="in" filter="fade">
                                      <p:cBhvr>
                                        <p:cTn id="293" dur="1000"/>
                                        <p:tgtEl>
                                          <p:spTgt spid="71"/>
                                        </p:tgtEl>
                                      </p:cBhvr>
                                    </p:animEffect>
                                    <p:anim calcmode="lin" valueType="num">
                                      <p:cBhvr>
                                        <p:cTn id="294" dur="1000" fill="hold"/>
                                        <p:tgtEl>
                                          <p:spTgt spid="71"/>
                                        </p:tgtEl>
                                        <p:attrNameLst>
                                          <p:attrName>ppt_x</p:attrName>
                                        </p:attrNameLst>
                                      </p:cBhvr>
                                      <p:tavLst>
                                        <p:tav tm="0">
                                          <p:val>
                                            <p:strVal val="#ppt_x"/>
                                          </p:val>
                                        </p:tav>
                                        <p:tav tm="100000">
                                          <p:val>
                                            <p:strVal val="#ppt_x"/>
                                          </p:val>
                                        </p:tav>
                                      </p:tavLst>
                                    </p:anim>
                                    <p:anim calcmode="lin" valueType="num">
                                      <p:cBhvr>
                                        <p:cTn id="295"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96" fill="hold" nodeType="clickPar">
                      <p:stCondLst>
                        <p:cond delay="indefinite"/>
                      </p:stCondLst>
                      <p:childTnLst>
                        <p:par>
                          <p:cTn id="297" fill="hold" nodeType="withGroup">
                            <p:stCondLst>
                              <p:cond delay="0"/>
                            </p:stCondLst>
                            <p:childTnLst>
                              <p:par>
                                <p:cTn id="298" presetID="47" presetClass="entr" presetSubtype="0" fill="hold" grpId="0" nodeType="clickEffect">
                                  <p:stCondLst>
                                    <p:cond delay="0"/>
                                  </p:stCondLst>
                                  <p:childTnLst>
                                    <p:set>
                                      <p:cBhvr>
                                        <p:cTn id="299" dur="1" fill="hold">
                                          <p:stCondLst>
                                            <p:cond delay="0"/>
                                          </p:stCondLst>
                                        </p:cTn>
                                        <p:tgtEl>
                                          <p:spTgt spid="6"/>
                                        </p:tgtEl>
                                        <p:attrNameLst>
                                          <p:attrName>style.visibility</p:attrName>
                                        </p:attrNameLst>
                                      </p:cBhvr>
                                      <p:to>
                                        <p:strVal val="visible"/>
                                      </p:to>
                                    </p:set>
                                    <p:animEffect transition="in" filter="fade">
                                      <p:cBhvr>
                                        <p:cTn id="300" dur="1000"/>
                                        <p:tgtEl>
                                          <p:spTgt spid="6"/>
                                        </p:tgtEl>
                                      </p:cBhvr>
                                    </p:animEffect>
                                    <p:anim calcmode="lin" valueType="num">
                                      <p:cBhvr>
                                        <p:cTn id="301" dur="1000" fill="hold"/>
                                        <p:tgtEl>
                                          <p:spTgt spid="6"/>
                                        </p:tgtEl>
                                        <p:attrNameLst>
                                          <p:attrName>ppt_x</p:attrName>
                                        </p:attrNameLst>
                                      </p:cBhvr>
                                      <p:tavLst>
                                        <p:tav tm="0">
                                          <p:val>
                                            <p:strVal val="#ppt_x"/>
                                          </p:val>
                                        </p:tav>
                                        <p:tav tm="100000">
                                          <p:val>
                                            <p:strVal val="#ppt_x"/>
                                          </p:val>
                                        </p:tav>
                                      </p:tavLst>
                                    </p:anim>
                                    <p:anim calcmode="lin" valueType="num">
                                      <p:cBhvr>
                                        <p:cTn id="302" dur="1000" fill="hold"/>
                                        <p:tgtEl>
                                          <p:spTgt spid="6"/>
                                        </p:tgtEl>
                                        <p:attrNameLst>
                                          <p:attrName>ppt_y</p:attrName>
                                        </p:attrNameLst>
                                      </p:cBhvr>
                                      <p:tavLst>
                                        <p:tav tm="0">
                                          <p:val>
                                            <p:strVal val="#ppt_y-.1"/>
                                          </p:val>
                                        </p:tav>
                                        <p:tav tm="100000">
                                          <p:val>
                                            <p:strVal val="#ppt_y"/>
                                          </p:val>
                                        </p:tav>
                                      </p:tavLst>
                                    </p:anim>
                                  </p:childTnLst>
                                </p:cTn>
                              </p:par>
                              <p:par>
                                <p:cTn id="303" presetID="47" presetClass="entr" presetSubtype="0" fill="hold" grpId="0" nodeType="withEffect">
                                  <p:stCondLst>
                                    <p:cond delay="0"/>
                                  </p:stCondLst>
                                  <p:childTnLst>
                                    <p:set>
                                      <p:cBhvr>
                                        <p:cTn id="304" dur="1" fill="hold">
                                          <p:stCondLst>
                                            <p:cond delay="0"/>
                                          </p:stCondLst>
                                        </p:cTn>
                                        <p:tgtEl>
                                          <p:spTgt spid="19"/>
                                        </p:tgtEl>
                                        <p:attrNameLst>
                                          <p:attrName>style.visibility</p:attrName>
                                        </p:attrNameLst>
                                      </p:cBhvr>
                                      <p:to>
                                        <p:strVal val="visible"/>
                                      </p:to>
                                    </p:set>
                                    <p:animEffect transition="in" filter="fade">
                                      <p:cBhvr>
                                        <p:cTn id="305" dur="1000"/>
                                        <p:tgtEl>
                                          <p:spTgt spid="19"/>
                                        </p:tgtEl>
                                      </p:cBhvr>
                                    </p:animEffect>
                                    <p:anim calcmode="lin" valueType="num">
                                      <p:cBhvr>
                                        <p:cTn id="306" dur="1000" fill="hold"/>
                                        <p:tgtEl>
                                          <p:spTgt spid="19"/>
                                        </p:tgtEl>
                                        <p:attrNameLst>
                                          <p:attrName>ppt_x</p:attrName>
                                        </p:attrNameLst>
                                      </p:cBhvr>
                                      <p:tavLst>
                                        <p:tav tm="0">
                                          <p:val>
                                            <p:strVal val="#ppt_x"/>
                                          </p:val>
                                        </p:tav>
                                        <p:tav tm="100000">
                                          <p:val>
                                            <p:strVal val="#ppt_x"/>
                                          </p:val>
                                        </p:tav>
                                      </p:tavLst>
                                    </p:anim>
                                    <p:anim calcmode="lin" valueType="num">
                                      <p:cBhvr>
                                        <p:cTn id="307" dur="1000" fill="hold"/>
                                        <p:tgtEl>
                                          <p:spTgt spid="19"/>
                                        </p:tgtEl>
                                        <p:attrNameLst>
                                          <p:attrName>ppt_y</p:attrName>
                                        </p:attrNameLst>
                                      </p:cBhvr>
                                      <p:tavLst>
                                        <p:tav tm="0">
                                          <p:val>
                                            <p:strVal val="#ppt_y-.1"/>
                                          </p:val>
                                        </p:tav>
                                        <p:tav tm="100000">
                                          <p:val>
                                            <p:strVal val="#ppt_y"/>
                                          </p:val>
                                        </p:tav>
                                      </p:tavLst>
                                    </p:anim>
                                  </p:childTnLst>
                                </p:cTn>
                              </p:par>
                              <p:par>
                                <p:cTn id="308" presetID="47" presetClass="entr" presetSubtype="0" fill="hold" nodeType="withEffect">
                                  <p:stCondLst>
                                    <p:cond delay="0"/>
                                  </p:stCondLst>
                                  <p:childTnLst>
                                    <p:set>
                                      <p:cBhvr>
                                        <p:cTn id="309" dur="1" fill="hold">
                                          <p:stCondLst>
                                            <p:cond delay="0"/>
                                          </p:stCondLst>
                                        </p:cTn>
                                        <p:tgtEl>
                                          <p:spTgt spid="20"/>
                                        </p:tgtEl>
                                        <p:attrNameLst>
                                          <p:attrName>style.visibility</p:attrName>
                                        </p:attrNameLst>
                                      </p:cBhvr>
                                      <p:to>
                                        <p:strVal val="visible"/>
                                      </p:to>
                                    </p:set>
                                    <p:animEffect transition="in" filter="fade">
                                      <p:cBhvr>
                                        <p:cTn id="310" dur="1000"/>
                                        <p:tgtEl>
                                          <p:spTgt spid="20"/>
                                        </p:tgtEl>
                                      </p:cBhvr>
                                    </p:animEffect>
                                    <p:anim calcmode="lin" valueType="num">
                                      <p:cBhvr>
                                        <p:cTn id="311" dur="1000" fill="hold"/>
                                        <p:tgtEl>
                                          <p:spTgt spid="20"/>
                                        </p:tgtEl>
                                        <p:attrNameLst>
                                          <p:attrName>ppt_x</p:attrName>
                                        </p:attrNameLst>
                                      </p:cBhvr>
                                      <p:tavLst>
                                        <p:tav tm="0">
                                          <p:val>
                                            <p:strVal val="#ppt_x"/>
                                          </p:val>
                                        </p:tav>
                                        <p:tav tm="100000">
                                          <p:val>
                                            <p:strVal val="#ppt_x"/>
                                          </p:val>
                                        </p:tav>
                                      </p:tavLst>
                                    </p:anim>
                                    <p:anim calcmode="lin" valueType="num">
                                      <p:cBhvr>
                                        <p:cTn id="312" dur="1000" fill="hold"/>
                                        <p:tgtEl>
                                          <p:spTgt spid="20"/>
                                        </p:tgtEl>
                                        <p:attrNameLst>
                                          <p:attrName>ppt_y</p:attrName>
                                        </p:attrNameLst>
                                      </p:cBhvr>
                                      <p:tavLst>
                                        <p:tav tm="0">
                                          <p:val>
                                            <p:strVal val="#ppt_y-.1"/>
                                          </p:val>
                                        </p:tav>
                                        <p:tav tm="100000">
                                          <p:val>
                                            <p:strVal val="#ppt_y"/>
                                          </p:val>
                                        </p:tav>
                                      </p:tavLst>
                                    </p:anim>
                                  </p:childTnLst>
                                </p:cTn>
                              </p:par>
                              <p:par>
                                <p:cTn id="313" presetID="47" presetClass="entr" presetSubtype="0" fill="hold" nodeType="withEffect">
                                  <p:stCondLst>
                                    <p:cond delay="0"/>
                                  </p:stCondLst>
                                  <p:childTnLst>
                                    <p:set>
                                      <p:cBhvr>
                                        <p:cTn id="314" dur="1" fill="hold">
                                          <p:stCondLst>
                                            <p:cond delay="0"/>
                                          </p:stCondLst>
                                        </p:cTn>
                                        <p:tgtEl>
                                          <p:spTgt spid="21"/>
                                        </p:tgtEl>
                                        <p:attrNameLst>
                                          <p:attrName>style.visibility</p:attrName>
                                        </p:attrNameLst>
                                      </p:cBhvr>
                                      <p:to>
                                        <p:strVal val="visible"/>
                                      </p:to>
                                    </p:set>
                                    <p:animEffect transition="in" filter="fade">
                                      <p:cBhvr>
                                        <p:cTn id="315" dur="1000"/>
                                        <p:tgtEl>
                                          <p:spTgt spid="21"/>
                                        </p:tgtEl>
                                      </p:cBhvr>
                                    </p:animEffect>
                                    <p:anim calcmode="lin" valueType="num">
                                      <p:cBhvr>
                                        <p:cTn id="316" dur="1000" fill="hold"/>
                                        <p:tgtEl>
                                          <p:spTgt spid="21"/>
                                        </p:tgtEl>
                                        <p:attrNameLst>
                                          <p:attrName>ppt_x</p:attrName>
                                        </p:attrNameLst>
                                      </p:cBhvr>
                                      <p:tavLst>
                                        <p:tav tm="0">
                                          <p:val>
                                            <p:strVal val="#ppt_x"/>
                                          </p:val>
                                        </p:tav>
                                        <p:tav tm="100000">
                                          <p:val>
                                            <p:strVal val="#ppt_x"/>
                                          </p:val>
                                        </p:tav>
                                      </p:tavLst>
                                    </p:anim>
                                    <p:anim calcmode="lin" valueType="num">
                                      <p:cBhvr>
                                        <p:cTn id="317" dur="1000" fill="hold"/>
                                        <p:tgtEl>
                                          <p:spTgt spid="21"/>
                                        </p:tgtEl>
                                        <p:attrNameLst>
                                          <p:attrName>ppt_y</p:attrName>
                                        </p:attrNameLst>
                                      </p:cBhvr>
                                      <p:tavLst>
                                        <p:tav tm="0">
                                          <p:val>
                                            <p:strVal val="#ppt_y-.1"/>
                                          </p:val>
                                        </p:tav>
                                        <p:tav tm="100000">
                                          <p:val>
                                            <p:strVal val="#ppt_y"/>
                                          </p:val>
                                        </p:tav>
                                      </p:tavLst>
                                    </p:anim>
                                  </p:childTnLst>
                                </p:cTn>
                              </p:par>
                              <p:par>
                                <p:cTn id="318" presetID="47" presetClass="entr" presetSubtype="0" fill="hold" grpId="0" nodeType="withEffect">
                                  <p:stCondLst>
                                    <p:cond delay="0"/>
                                  </p:stCondLst>
                                  <p:childTnLst>
                                    <p:set>
                                      <p:cBhvr>
                                        <p:cTn id="319" dur="1" fill="hold">
                                          <p:stCondLst>
                                            <p:cond delay="0"/>
                                          </p:stCondLst>
                                        </p:cTn>
                                        <p:tgtEl>
                                          <p:spTgt spid="22"/>
                                        </p:tgtEl>
                                        <p:attrNameLst>
                                          <p:attrName>style.visibility</p:attrName>
                                        </p:attrNameLst>
                                      </p:cBhvr>
                                      <p:to>
                                        <p:strVal val="visible"/>
                                      </p:to>
                                    </p:set>
                                    <p:animEffect transition="in" filter="fade">
                                      <p:cBhvr>
                                        <p:cTn id="320" dur="1000"/>
                                        <p:tgtEl>
                                          <p:spTgt spid="22"/>
                                        </p:tgtEl>
                                      </p:cBhvr>
                                    </p:animEffect>
                                    <p:anim calcmode="lin" valueType="num">
                                      <p:cBhvr>
                                        <p:cTn id="321" dur="1000" fill="hold"/>
                                        <p:tgtEl>
                                          <p:spTgt spid="22"/>
                                        </p:tgtEl>
                                        <p:attrNameLst>
                                          <p:attrName>ppt_x</p:attrName>
                                        </p:attrNameLst>
                                      </p:cBhvr>
                                      <p:tavLst>
                                        <p:tav tm="0">
                                          <p:val>
                                            <p:strVal val="#ppt_x"/>
                                          </p:val>
                                        </p:tav>
                                        <p:tav tm="100000">
                                          <p:val>
                                            <p:strVal val="#ppt_x"/>
                                          </p:val>
                                        </p:tav>
                                      </p:tavLst>
                                    </p:anim>
                                    <p:anim calcmode="lin" valueType="num">
                                      <p:cBhvr>
                                        <p:cTn id="322" dur="1000" fill="hold"/>
                                        <p:tgtEl>
                                          <p:spTgt spid="22"/>
                                        </p:tgtEl>
                                        <p:attrNameLst>
                                          <p:attrName>ppt_y</p:attrName>
                                        </p:attrNameLst>
                                      </p:cBhvr>
                                      <p:tavLst>
                                        <p:tav tm="0">
                                          <p:val>
                                            <p:strVal val="#ppt_y-.1"/>
                                          </p:val>
                                        </p:tav>
                                        <p:tav tm="100000">
                                          <p:val>
                                            <p:strVal val="#ppt_y"/>
                                          </p:val>
                                        </p:tav>
                                      </p:tavLst>
                                    </p:anim>
                                  </p:childTnLst>
                                </p:cTn>
                              </p:par>
                              <p:par>
                                <p:cTn id="323" presetID="47" presetClass="entr" presetSubtype="0" fill="hold" grpId="0" nodeType="withEffect">
                                  <p:stCondLst>
                                    <p:cond delay="0"/>
                                  </p:stCondLst>
                                  <p:childTnLst>
                                    <p:set>
                                      <p:cBhvr>
                                        <p:cTn id="324" dur="1" fill="hold">
                                          <p:stCondLst>
                                            <p:cond delay="0"/>
                                          </p:stCondLst>
                                        </p:cTn>
                                        <p:tgtEl>
                                          <p:spTgt spid="23"/>
                                        </p:tgtEl>
                                        <p:attrNameLst>
                                          <p:attrName>style.visibility</p:attrName>
                                        </p:attrNameLst>
                                      </p:cBhvr>
                                      <p:to>
                                        <p:strVal val="visible"/>
                                      </p:to>
                                    </p:set>
                                    <p:animEffect transition="in" filter="fade">
                                      <p:cBhvr>
                                        <p:cTn id="325" dur="1000"/>
                                        <p:tgtEl>
                                          <p:spTgt spid="23"/>
                                        </p:tgtEl>
                                      </p:cBhvr>
                                    </p:animEffect>
                                    <p:anim calcmode="lin" valueType="num">
                                      <p:cBhvr>
                                        <p:cTn id="326" dur="1000" fill="hold"/>
                                        <p:tgtEl>
                                          <p:spTgt spid="23"/>
                                        </p:tgtEl>
                                        <p:attrNameLst>
                                          <p:attrName>ppt_x</p:attrName>
                                        </p:attrNameLst>
                                      </p:cBhvr>
                                      <p:tavLst>
                                        <p:tav tm="0">
                                          <p:val>
                                            <p:strVal val="#ppt_x"/>
                                          </p:val>
                                        </p:tav>
                                        <p:tav tm="100000">
                                          <p:val>
                                            <p:strVal val="#ppt_x"/>
                                          </p:val>
                                        </p:tav>
                                      </p:tavLst>
                                    </p:anim>
                                    <p:anim calcmode="lin" valueType="num">
                                      <p:cBhvr>
                                        <p:cTn id="327" dur="1000" fill="hold"/>
                                        <p:tgtEl>
                                          <p:spTgt spid="23"/>
                                        </p:tgtEl>
                                        <p:attrNameLst>
                                          <p:attrName>ppt_y</p:attrName>
                                        </p:attrNameLst>
                                      </p:cBhvr>
                                      <p:tavLst>
                                        <p:tav tm="0">
                                          <p:val>
                                            <p:strVal val="#ppt_y-.1"/>
                                          </p:val>
                                        </p:tav>
                                        <p:tav tm="100000">
                                          <p:val>
                                            <p:strVal val="#ppt_y"/>
                                          </p:val>
                                        </p:tav>
                                      </p:tavLst>
                                    </p:anim>
                                  </p:childTnLst>
                                </p:cTn>
                              </p:par>
                              <p:par>
                                <p:cTn id="328" presetID="47" presetClass="entr" presetSubtype="0" fill="hold" nodeType="withEffect">
                                  <p:stCondLst>
                                    <p:cond delay="0"/>
                                  </p:stCondLst>
                                  <p:childTnLst>
                                    <p:set>
                                      <p:cBhvr>
                                        <p:cTn id="329" dur="1" fill="hold">
                                          <p:stCondLst>
                                            <p:cond delay="0"/>
                                          </p:stCondLst>
                                        </p:cTn>
                                        <p:tgtEl>
                                          <p:spTgt spid="24"/>
                                        </p:tgtEl>
                                        <p:attrNameLst>
                                          <p:attrName>style.visibility</p:attrName>
                                        </p:attrNameLst>
                                      </p:cBhvr>
                                      <p:to>
                                        <p:strVal val="visible"/>
                                      </p:to>
                                    </p:set>
                                    <p:animEffect transition="in" filter="fade">
                                      <p:cBhvr>
                                        <p:cTn id="330" dur="1000"/>
                                        <p:tgtEl>
                                          <p:spTgt spid="24"/>
                                        </p:tgtEl>
                                      </p:cBhvr>
                                    </p:animEffect>
                                    <p:anim calcmode="lin" valueType="num">
                                      <p:cBhvr>
                                        <p:cTn id="331" dur="1000" fill="hold"/>
                                        <p:tgtEl>
                                          <p:spTgt spid="24"/>
                                        </p:tgtEl>
                                        <p:attrNameLst>
                                          <p:attrName>ppt_x</p:attrName>
                                        </p:attrNameLst>
                                      </p:cBhvr>
                                      <p:tavLst>
                                        <p:tav tm="0">
                                          <p:val>
                                            <p:strVal val="#ppt_x"/>
                                          </p:val>
                                        </p:tav>
                                        <p:tav tm="100000">
                                          <p:val>
                                            <p:strVal val="#ppt_x"/>
                                          </p:val>
                                        </p:tav>
                                      </p:tavLst>
                                    </p:anim>
                                    <p:anim calcmode="lin" valueType="num">
                                      <p:cBhvr>
                                        <p:cTn id="332" dur="1000" fill="hold"/>
                                        <p:tgtEl>
                                          <p:spTgt spid="24"/>
                                        </p:tgtEl>
                                        <p:attrNameLst>
                                          <p:attrName>ppt_y</p:attrName>
                                        </p:attrNameLst>
                                      </p:cBhvr>
                                      <p:tavLst>
                                        <p:tav tm="0">
                                          <p:val>
                                            <p:strVal val="#ppt_y-.1"/>
                                          </p:val>
                                        </p:tav>
                                        <p:tav tm="100000">
                                          <p:val>
                                            <p:strVal val="#ppt_y"/>
                                          </p:val>
                                        </p:tav>
                                      </p:tavLst>
                                    </p:anim>
                                  </p:childTnLst>
                                </p:cTn>
                              </p:par>
                              <p:par>
                                <p:cTn id="333" presetID="47" presetClass="entr" presetSubtype="0" fill="hold" grpId="0" nodeType="withEffect">
                                  <p:stCondLst>
                                    <p:cond delay="0"/>
                                  </p:stCondLst>
                                  <p:childTnLst>
                                    <p:set>
                                      <p:cBhvr>
                                        <p:cTn id="334" dur="1" fill="hold">
                                          <p:stCondLst>
                                            <p:cond delay="0"/>
                                          </p:stCondLst>
                                        </p:cTn>
                                        <p:tgtEl>
                                          <p:spTgt spid="25"/>
                                        </p:tgtEl>
                                        <p:attrNameLst>
                                          <p:attrName>style.visibility</p:attrName>
                                        </p:attrNameLst>
                                      </p:cBhvr>
                                      <p:to>
                                        <p:strVal val="visible"/>
                                      </p:to>
                                    </p:set>
                                    <p:animEffect transition="in" filter="fade">
                                      <p:cBhvr>
                                        <p:cTn id="335" dur="1000"/>
                                        <p:tgtEl>
                                          <p:spTgt spid="25"/>
                                        </p:tgtEl>
                                      </p:cBhvr>
                                    </p:animEffect>
                                    <p:anim calcmode="lin" valueType="num">
                                      <p:cBhvr>
                                        <p:cTn id="336" dur="1000" fill="hold"/>
                                        <p:tgtEl>
                                          <p:spTgt spid="25"/>
                                        </p:tgtEl>
                                        <p:attrNameLst>
                                          <p:attrName>ppt_x</p:attrName>
                                        </p:attrNameLst>
                                      </p:cBhvr>
                                      <p:tavLst>
                                        <p:tav tm="0">
                                          <p:val>
                                            <p:strVal val="#ppt_x"/>
                                          </p:val>
                                        </p:tav>
                                        <p:tav tm="100000">
                                          <p:val>
                                            <p:strVal val="#ppt_x"/>
                                          </p:val>
                                        </p:tav>
                                      </p:tavLst>
                                    </p:anim>
                                    <p:anim calcmode="lin" valueType="num">
                                      <p:cBhvr>
                                        <p:cTn id="337" dur="1000" fill="hold"/>
                                        <p:tgtEl>
                                          <p:spTgt spid="25"/>
                                        </p:tgtEl>
                                        <p:attrNameLst>
                                          <p:attrName>ppt_y</p:attrName>
                                        </p:attrNameLst>
                                      </p:cBhvr>
                                      <p:tavLst>
                                        <p:tav tm="0">
                                          <p:val>
                                            <p:strVal val="#ppt_y-.1"/>
                                          </p:val>
                                        </p:tav>
                                        <p:tav tm="100000">
                                          <p:val>
                                            <p:strVal val="#ppt_y"/>
                                          </p:val>
                                        </p:tav>
                                      </p:tavLst>
                                    </p:anim>
                                  </p:childTnLst>
                                </p:cTn>
                              </p:par>
                              <p:par>
                                <p:cTn id="338" presetID="47" presetClass="entr" presetSubtype="0" fill="hold" grpId="0" nodeType="withEffect">
                                  <p:stCondLst>
                                    <p:cond delay="0"/>
                                  </p:stCondLst>
                                  <p:childTnLst>
                                    <p:set>
                                      <p:cBhvr>
                                        <p:cTn id="339" dur="1" fill="hold">
                                          <p:stCondLst>
                                            <p:cond delay="0"/>
                                          </p:stCondLst>
                                        </p:cTn>
                                        <p:tgtEl>
                                          <p:spTgt spid="26"/>
                                        </p:tgtEl>
                                        <p:attrNameLst>
                                          <p:attrName>style.visibility</p:attrName>
                                        </p:attrNameLst>
                                      </p:cBhvr>
                                      <p:to>
                                        <p:strVal val="visible"/>
                                      </p:to>
                                    </p:set>
                                    <p:animEffect transition="in" filter="fade">
                                      <p:cBhvr>
                                        <p:cTn id="340" dur="1000"/>
                                        <p:tgtEl>
                                          <p:spTgt spid="26"/>
                                        </p:tgtEl>
                                      </p:cBhvr>
                                    </p:animEffect>
                                    <p:anim calcmode="lin" valueType="num">
                                      <p:cBhvr>
                                        <p:cTn id="341" dur="1000" fill="hold"/>
                                        <p:tgtEl>
                                          <p:spTgt spid="26"/>
                                        </p:tgtEl>
                                        <p:attrNameLst>
                                          <p:attrName>ppt_x</p:attrName>
                                        </p:attrNameLst>
                                      </p:cBhvr>
                                      <p:tavLst>
                                        <p:tav tm="0">
                                          <p:val>
                                            <p:strVal val="#ppt_x"/>
                                          </p:val>
                                        </p:tav>
                                        <p:tav tm="100000">
                                          <p:val>
                                            <p:strVal val="#ppt_x"/>
                                          </p:val>
                                        </p:tav>
                                      </p:tavLst>
                                    </p:anim>
                                    <p:anim calcmode="lin" valueType="num">
                                      <p:cBhvr>
                                        <p:cTn id="342" dur="1000" fill="hold"/>
                                        <p:tgtEl>
                                          <p:spTgt spid="26"/>
                                        </p:tgtEl>
                                        <p:attrNameLst>
                                          <p:attrName>ppt_y</p:attrName>
                                        </p:attrNameLst>
                                      </p:cBhvr>
                                      <p:tavLst>
                                        <p:tav tm="0">
                                          <p:val>
                                            <p:strVal val="#ppt_y-.1"/>
                                          </p:val>
                                        </p:tav>
                                        <p:tav tm="100000">
                                          <p:val>
                                            <p:strVal val="#ppt_y"/>
                                          </p:val>
                                        </p:tav>
                                      </p:tavLst>
                                    </p:anim>
                                  </p:childTnLst>
                                </p:cTn>
                              </p:par>
                              <p:par>
                                <p:cTn id="343" presetID="47" presetClass="entr" presetSubtype="0" fill="hold" grpId="0" nodeType="withEffect">
                                  <p:stCondLst>
                                    <p:cond delay="0"/>
                                  </p:stCondLst>
                                  <p:childTnLst>
                                    <p:set>
                                      <p:cBhvr>
                                        <p:cTn id="344" dur="1" fill="hold">
                                          <p:stCondLst>
                                            <p:cond delay="0"/>
                                          </p:stCondLst>
                                        </p:cTn>
                                        <p:tgtEl>
                                          <p:spTgt spid="27"/>
                                        </p:tgtEl>
                                        <p:attrNameLst>
                                          <p:attrName>style.visibility</p:attrName>
                                        </p:attrNameLst>
                                      </p:cBhvr>
                                      <p:to>
                                        <p:strVal val="visible"/>
                                      </p:to>
                                    </p:set>
                                    <p:animEffect transition="in" filter="fade">
                                      <p:cBhvr>
                                        <p:cTn id="345" dur="1000"/>
                                        <p:tgtEl>
                                          <p:spTgt spid="27"/>
                                        </p:tgtEl>
                                      </p:cBhvr>
                                    </p:animEffect>
                                    <p:anim calcmode="lin" valueType="num">
                                      <p:cBhvr>
                                        <p:cTn id="346" dur="1000" fill="hold"/>
                                        <p:tgtEl>
                                          <p:spTgt spid="27"/>
                                        </p:tgtEl>
                                        <p:attrNameLst>
                                          <p:attrName>ppt_x</p:attrName>
                                        </p:attrNameLst>
                                      </p:cBhvr>
                                      <p:tavLst>
                                        <p:tav tm="0">
                                          <p:val>
                                            <p:strVal val="#ppt_x"/>
                                          </p:val>
                                        </p:tav>
                                        <p:tav tm="100000">
                                          <p:val>
                                            <p:strVal val="#ppt_x"/>
                                          </p:val>
                                        </p:tav>
                                      </p:tavLst>
                                    </p:anim>
                                    <p:anim calcmode="lin" valueType="num">
                                      <p:cBhvr>
                                        <p:cTn id="347" dur="1000" fill="hold"/>
                                        <p:tgtEl>
                                          <p:spTgt spid="27"/>
                                        </p:tgtEl>
                                        <p:attrNameLst>
                                          <p:attrName>ppt_y</p:attrName>
                                        </p:attrNameLst>
                                      </p:cBhvr>
                                      <p:tavLst>
                                        <p:tav tm="0">
                                          <p:val>
                                            <p:strVal val="#ppt_y-.1"/>
                                          </p:val>
                                        </p:tav>
                                        <p:tav tm="100000">
                                          <p:val>
                                            <p:strVal val="#ppt_y"/>
                                          </p:val>
                                        </p:tav>
                                      </p:tavLst>
                                    </p:anim>
                                  </p:childTnLst>
                                </p:cTn>
                              </p:par>
                              <p:par>
                                <p:cTn id="348" presetID="47" presetClass="entr" presetSubtype="0" fill="hold" nodeType="withEffect">
                                  <p:stCondLst>
                                    <p:cond delay="0"/>
                                  </p:stCondLst>
                                  <p:childTnLst>
                                    <p:set>
                                      <p:cBhvr>
                                        <p:cTn id="349" dur="1" fill="hold">
                                          <p:stCondLst>
                                            <p:cond delay="0"/>
                                          </p:stCondLst>
                                        </p:cTn>
                                        <p:tgtEl>
                                          <p:spTgt spid="58"/>
                                        </p:tgtEl>
                                        <p:attrNameLst>
                                          <p:attrName>style.visibility</p:attrName>
                                        </p:attrNameLst>
                                      </p:cBhvr>
                                      <p:to>
                                        <p:strVal val="visible"/>
                                      </p:to>
                                    </p:set>
                                    <p:animEffect transition="in" filter="fade">
                                      <p:cBhvr>
                                        <p:cTn id="350" dur="1000"/>
                                        <p:tgtEl>
                                          <p:spTgt spid="58"/>
                                        </p:tgtEl>
                                      </p:cBhvr>
                                    </p:animEffect>
                                    <p:anim calcmode="lin" valueType="num">
                                      <p:cBhvr>
                                        <p:cTn id="351" dur="1000" fill="hold"/>
                                        <p:tgtEl>
                                          <p:spTgt spid="58"/>
                                        </p:tgtEl>
                                        <p:attrNameLst>
                                          <p:attrName>ppt_x</p:attrName>
                                        </p:attrNameLst>
                                      </p:cBhvr>
                                      <p:tavLst>
                                        <p:tav tm="0">
                                          <p:val>
                                            <p:strVal val="#ppt_x"/>
                                          </p:val>
                                        </p:tav>
                                        <p:tav tm="100000">
                                          <p:val>
                                            <p:strVal val="#ppt_x"/>
                                          </p:val>
                                        </p:tav>
                                      </p:tavLst>
                                    </p:anim>
                                    <p:anim calcmode="lin" valueType="num">
                                      <p:cBhvr>
                                        <p:cTn id="352" dur="1000" fill="hold"/>
                                        <p:tgtEl>
                                          <p:spTgt spid="58"/>
                                        </p:tgtEl>
                                        <p:attrNameLst>
                                          <p:attrName>ppt_y</p:attrName>
                                        </p:attrNameLst>
                                      </p:cBhvr>
                                      <p:tavLst>
                                        <p:tav tm="0">
                                          <p:val>
                                            <p:strVal val="#ppt_y-.1"/>
                                          </p:val>
                                        </p:tav>
                                        <p:tav tm="100000">
                                          <p:val>
                                            <p:strVal val="#ppt_y"/>
                                          </p:val>
                                        </p:tav>
                                      </p:tavLst>
                                    </p:anim>
                                  </p:childTnLst>
                                </p:cTn>
                              </p:par>
                              <p:par>
                                <p:cTn id="353" presetID="47" presetClass="entr" presetSubtype="0" fill="hold" nodeType="withEffect">
                                  <p:stCondLst>
                                    <p:cond delay="0"/>
                                  </p:stCondLst>
                                  <p:childTnLst>
                                    <p:set>
                                      <p:cBhvr>
                                        <p:cTn id="354" dur="1" fill="hold">
                                          <p:stCondLst>
                                            <p:cond delay="0"/>
                                          </p:stCondLst>
                                        </p:cTn>
                                        <p:tgtEl>
                                          <p:spTgt spid="61"/>
                                        </p:tgtEl>
                                        <p:attrNameLst>
                                          <p:attrName>style.visibility</p:attrName>
                                        </p:attrNameLst>
                                      </p:cBhvr>
                                      <p:to>
                                        <p:strVal val="visible"/>
                                      </p:to>
                                    </p:set>
                                    <p:animEffect transition="in" filter="fade">
                                      <p:cBhvr>
                                        <p:cTn id="355" dur="1000"/>
                                        <p:tgtEl>
                                          <p:spTgt spid="61"/>
                                        </p:tgtEl>
                                      </p:cBhvr>
                                    </p:animEffect>
                                    <p:anim calcmode="lin" valueType="num">
                                      <p:cBhvr>
                                        <p:cTn id="356" dur="1000" fill="hold"/>
                                        <p:tgtEl>
                                          <p:spTgt spid="61"/>
                                        </p:tgtEl>
                                        <p:attrNameLst>
                                          <p:attrName>ppt_x</p:attrName>
                                        </p:attrNameLst>
                                      </p:cBhvr>
                                      <p:tavLst>
                                        <p:tav tm="0">
                                          <p:val>
                                            <p:strVal val="#ppt_x"/>
                                          </p:val>
                                        </p:tav>
                                        <p:tav tm="100000">
                                          <p:val>
                                            <p:strVal val="#ppt_x"/>
                                          </p:val>
                                        </p:tav>
                                      </p:tavLst>
                                    </p:anim>
                                    <p:anim calcmode="lin" valueType="num">
                                      <p:cBhvr>
                                        <p:cTn id="357" dur="1000" fill="hold"/>
                                        <p:tgtEl>
                                          <p:spTgt spid="61"/>
                                        </p:tgtEl>
                                        <p:attrNameLst>
                                          <p:attrName>ppt_y</p:attrName>
                                        </p:attrNameLst>
                                      </p:cBhvr>
                                      <p:tavLst>
                                        <p:tav tm="0">
                                          <p:val>
                                            <p:strVal val="#ppt_y-.1"/>
                                          </p:val>
                                        </p:tav>
                                        <p:tav tm="100000">
                                          <p:val>
                                            <p:strVal val="#ppt_y"/>
                                          </p:val>
                                        </p:tav>
                                      </p:tavLst>
                                    </p:anim>
                                  </p:childTnLst>
                                </p:cTn>
                              </p:par>
                              <p:par>
                                <p:cTn id="358" presetID="47" presetClass="entr" presetSubtype="0" fill="hold" grpId="0" nodeType="withEffect">
                                  <p:stCondLst>
                                    <p:cond delay="0"/>
                                  </p:stCondLst>
                                  <p:childTnLst>
                                    <p:set>
                                      <p:cBhvr>
                                        <p:cTn id="359" dur="1" fill="hold">
                                          <p:stCondLst>
                                            <p:cond delay="0"/>
                                          </p:stCondLst>
                                        </p:cTn>
                                        <p:tgtEl>
                                          <p:spTgt spid="65"/>
                                        </p:tgtEl>
                                        <p:attrNameLst>
                                          <p:attrName>style.visibility</p:attrName>
                                        </p:attrNameLst>
                                      </p:cBhvr>
                                      <p:to>
                                        <p:strVal val="visible"/>
                                      </p:to>
                                    </p:set>
                                    <p:animEffect transition="in" filter="fade">
                                      <p:cBhvr>
                                        <p:cTn id="360" dur="1000"/>
                                        <p:tgtEl>
                                          <p:spTgt spid="65"/>
                                        </p:tgtEl>
                                      </p:cBhvr>
                                    </p:animEffect>
                                    <p:anim calcmode="lin" valueType="num">
                                      <p:cBhvr>
                                        <p:cTn id="361" dur="1000" fill="hold"/>
                                        <p:tgtEl>
                                          <p:spTgt spid="65"/>
                                        </p:tgtEl>
                                        <p:attrNameLst>
                                          <p:attrName>ppt_x</p:attrName>
                                        </p:attrNameLst>
                                      </p:cBhvr>
                                      <p:tavLst>
                                        <p:tav tm="0">
                                          <p:val>
                                            <p:strVal val="#ppt_x"/>
                                          </p:val>
                                        </p:tav>
                                        <p:tav tm="100000">
                                          <p:val>
                                            <p:strVal val="#ppt_x"/>
                                          </p:val>
                                        </p:tav>
                                      </p:tavLst>
                                    </p:anim>
                                    <p:anim calcmode="lin" valueType="num">
                                      <p:cBhvr>
                                        <p:cTn id="362" dur="1000" fill="hold"/>
                                        <p:tgtEl>
                                          <p:spTgt spid="65"/>
                                        </p:tgtEl>
                                        <p:attrNameLst>
                                          <p:attrName>ppt_y</p:attrName>
                                        </p:attrNameLst>
                                      </p:cBhvr>
                                      <p:tavLst>
                                        <p:tav tm="0">
                                          <p:val>
                                            <p:strVal val="#ppt_y-.1"/>
                                          </p:val>
                                        </p:tav>
                                        <p:tav tm="100000">
                                          <p:val>
                                            <p:strVal val="#ppt_y"/>
                                          </p:val>
                                        </p:tav>
                                      </p:tavLst>
                                    </p:anim>
                                  </p:childTnLst>
                                </p:cTn>
                              </p:par>
                              <p:par>
                                <p:cTn id="363" presetID="47" presetClass="entr" presetSubtype="0" fill="hold" grpId="0" nodeType="withEffect">
                                  <p:stCondLst>
                                    <p:cond delay="0"/>
                                  </p:stCondLst>
                                  <p:childTnLst>
                                    <p:set>
                                      <p:cBhvr>
                                        <p:cTn id="364" dur="1" fill="hold">
                                          <p:stCondLst>
                                            <p:cond delay="0"/>
                                          </p:stCondLst>
                                        </p:cTn>
                                        <p:tgtEl>
                                          <p:spTgt spid="70"/>
                                        </p:tgtEl>
                                        <p:attrNameLst>
                                          <p:attrName>style.visibility</p:attrName>
                                        </p:attrNameLst>
                                      </p:cBhvr>
                                      <p:to>
                                        <p:strVal val="visible"/>
                                      </p:to>
                                    </p:set>
                                    <p:animEffect transition="in" filter="fade">
                                      <p:cBhvr>
                                        <p:cTn id="365" dur="1000"/>
                                        <p:tgtEl>
                                          <p:spTgt spid="70"/>
                                        </p:tgtEl>
                                      </p:cBhvr>
                                    </p:animEffect>
                                    <p:anim calcmode="lin" valueType="num">
                                      <p:cBhvr>
                                        <p:cTn id="366" dur="1000" fill="hold"/>
                                        <p:tgtEl>
                                          <p:spTgt spid="70"/>
                                        </p:tgtEl>
                                        <p:attrNameLst>
                                          <p:attrName>ppt_x</p:attrName>
                                        </p:attrNameLst>
                                      </p:cBhvr>
                                      <p:tavLst>
                                        <p:tav tm="0">
                                          <p:val>
                                            <p:strVal val="#ppt_x"/>
                                          </p:val>
                                        </p:tav>
                                        <p:tav tm="100000">
                                          <p:val>
                                            <p:strVal val="#ppt_x"/>
                                          </p:val>
                                        </p:tav>
                                      </p:tavLst>
                                    </p:anim>
                                    <p:anim calcmode="lin" valueType="num">
                                      <p:cBhvr>
                                        <p:cTn id="367"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16" grpId="0" animBg="1"/>
      <p:bldP spid="17" grpId="0" animBg="1"/>
      <p:bldP spid="18" grpId="0" animBg="1"/>
      <p:bldP spid="19" grpId="0" animBg="1"/>
      <p:bldP spid="22" grpId="0" animBg="1"/>
      <p:bldP spid="23" grpId="0" animBg="1"/>
      <p:bldP spid="25" grpId="0" animBg="1"/>
      <p:bldP spid="26" grpId="0" animBg="1"/>
      <p:bldP spid="27" grpId="0" animBg="1"/>
      <p:bldP spid="28" grpId="0" animBg="1"/>
      <p:bldP spid="31" grpId="0" animBg="1"/>
      <p:bldP spid="32" grpId="0" animBg="1"/>
      <p:bldP spid="34" grpId="0" animBg="1"/>
      <p:bldP spid="35" grpId="0" animBg="1"/>
      <p:bldP spid="36" grpId="0" animBg="1"/>
      <p:bldP spid="37" grpId="0" animBg="1"/>
      <p:bldP spid="40" grpId="0" animBg="1"/>
      <p:bldP spid="41" grpId="0" animBg="1"/>
      <p:bldP spid="43" grpId="0" animBg="1"/>
      <p:bldP spid="44" grpId="0" animBg="1"/>
      <p:bldP spid="45" grpId="0" animBg="1"/>
      <p:bldP spid="46" grpId="0" animBg="1"/>
      <p:bldP spid="49" grpId="0" animBg="1"/>
      <p:bldP spid="50" grpId="0" animBg="1"/>
      <p:bldP spid="52" grpId="0" animBg="1"/>
      <p:bldP spid="53" grpId="0" animBg="1"/>
      <p:bldP spid="54" grpId="0" animBg="1"/>
      <p:bldP spid="65" grpId="0"/>
      <p:bldP spid="66" grpId="0"/>
      <p:bldP spid="67" grpId="0"/>
      <p:bldP spid="68" grpId="0"/>
      <p:bldP spid="69" grpId="0"/>
      <p:bldP spid="70" grpId="0"/>
      <p:bldP spid="71" grpId="0"/>
      <p:bldP spid="72" grpId="0"/>
      <p:bldP spid="73" grpId="0"/>
      <p:bldP spid="74"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pic>
        <p:nvPicPr>
          <p:cNvPr id="84" name="صورة 83">
            <a:extLst>
              <a:ext uri="{FF2B5EF4-FFF2-40B4-BE49-F238E27FC236}">
                <a16:creationId xmlns:a16="http://schemas.microsoft.com/office/drawing/2014/main" id="{0FBFC677-135F-417E-9DFD-4B381DE4E0BD}"/>
              </a:ext>
            </a:extLst>
          </p:cNvPr>
          <p:cNvPicPr>
            <a:picLocks noChangeAspect="1"/>
          </p:cNvPicPr>
          <p:nvPr/>
        </p:nvPicPr>
        <p:blipFill>
          <a:blip r:embed="rId3"/>
          <a:stretch>
            <a:fillRect/>
          </a:stretch>
        </p:blipFill>
        <p:spPr>
          <a:xfrm>
            <a:off x="1684" y="4829189"/>
            <a:ext cx="1042506" cy="377985"/>
          </a:xfrm>
          <a:prstGeom prst="rect">
            <a:avLst/>
          </a:prstGeom>
        </p:spPr>
      </p:pic>
      <p:pic>
        <p:nvPicPr>
          <p:cNvPr id="10" name="صورة 9">
            <a:extLst>
              <a:ext uri="{FF2B5EF4-FFF2-40B4-BE49-F238E27FC236}">
                <a16:creationId xmlns:a16="http://schemas.microsoft.com/office/drawing/2014/main" id="{D34FA799-BA97-413B-B5C1-53039D766A31}"/>
              </a:ext>
            </a:extLst>
          </p:cNvPr>
          <p:cNvPicPr>
            <a:picLocks noChangeAspect="1"/>
          </p:cNvPicPr>
          <p:nvPr/>
        </p:nvPicPr>
        <p:blipFill>
          <a:blip r:embed="rId4"/>
          <a:stretch>
            <a:fillRect/>
          </a:stretch>
        </p:blipFill>
        <p:spPr>
          <a:xfrm>
            <a:off x="8073319" y="3414096"/>
            <a:ext cx="1335228" cy="1887984"/>
          </a:xfrm>
          <a:prstGeom prst="rect">
            <a:avLst/>
          </a:prstGeom>
        </p:spPr>
      </p:pic>
      <p:pic>
        <p:nvPicPr>
          <p:cNvPr id="3" name="صورة 2">
            <a:extLst>
              <a:ext uri="{FF2B5EF4-FFF2-40B4-BE49-F238E27FC236}">
                <a16:creationId xmlns:a16="http://schemas.microsoft.com/office/drawing/2014/main" id="{AC794C97-861F-4704-AB9A-15AF42AACEAD}"/>
              </a:ext>
            </a:extLst>
          </p:cNvPr>
          <p:cNvPicPr>
            <a:picLocks noChangeAspect="1"/>
          </p:cNvPicPr>
          <p:nvPr/>
        </p:nvPicPr>
        <p:blipFill>
          <a:blip r:embed="rId5"/>
          <a:stretch>
            <a:fillRect/>
          </a:stretch>
        </p:blipFill>
        <p:spPr>
          <a:xfrm>
            <a:off x="-178678" y="1645006"/>
            <a:ext cx="1161549" cy="3342783"/>
          </a:xfrm>
          <a:prstGeom prst="rect">
            <a:avLst/>
          </a:prstGeom>
          <a:ln>
            <a:noFill/>
          </a:ln>
          <a:effectLst>
            <a:outerShdw blurRad="190500" algn="tl" rotWithShape="0">
              <a:srgbClr val="000000">
                <a:alpha val="70000"/>
              </a:srgbClr>
            </a:outerShdw>
          </a:effectLst>
        </p:spPr>
      </p:pic>
      <mc:AlternateContent xmlns:mc="http://schemas.openxmlformats.org/markup-compatibility/2006" xmlns:pslz="http://schemas.microsoft.com/office/powerpoint/2016/slidezoom">
        <mc:Choice Requires="pslz">
          <p:graphicFrame>
            <p:nvGraphicFramePr>
              <p:cNvPr id="19" name="صورة الشريحة 18">
                <a:extLst>
                  <a:ext uri="{FF2B5EF4-FFF2-40B4-BE49-F238E27FC236}">
                    <a16:creationId xmlns:a16="http://schemas.microsoft.com/office/drawing/2014/main" id="{EF4026A1-900F-4FD6-81AE-AC9E7DEFC1F5}"/>
                  </a:ext>
                </a:extLst>
              </p:cNvPr>
              <p:cNvGraphicFramePr>
                <a:graphicFrameLocks noChangeAspect="1"/>
              </p:cNvGraphicFramePr>
              <p:nvPr>
                <p:extLst>
                  <p:ext uri="{D42A27DB-BD31-4B8C-83A1-F6EECF244321}">
                    <p14:modId xmlns:p14="http://schemas.microsoft.com/office/powerpoint/2010/main" val="4164139782"/>
                  </p:ext>
                </p:extLst>
              </p:nvPr>
            </p:nvGraphicFramePr>
            <p:xfrm>
              <a:off x="-335765" y="3732306"/>
              <a:ext cx="1318636" cy="1285875"/>
            </p:xfrm>
            <a:graphic>
              <a:graphicData uri="http://schemas.microsoft.com/office/powerpoint/2016/slidezoom">
                <pslz:sldZm>
                  <pslz:sldZmObj sldId="339" cId="1629082065">
                    <pslz:zmPr id="{2939FBC9-5D81-48AC-B2C5-A0929D114F0B}" imageType="cover" transitionDur="1000">
                      <p166:blipFill xmlns:p166="http://schemas.microsoft.com/office/powerpoint/2016/6/main">
                        <a:blip r:embed="rId6"/>
                        <a:stretch>
                          <a:fillRect/>
                        </a:stretch>
                      </p166:blipFill>
                      <p166:spPr xmlns:p166="http://schemas.microsoft.com/office/powerpoint/2016/6/main">
                        <a:xfrm>
                          <a:off x="0" y="0"/>
                          <a:ext cx="1318636" cy="1285875"/>
                        </a:xfrm>
                        <a:prstGeom prst="rect">
                          <a:avLst/>
                        </a:prstGeom>
                      </p166:spPr>
                    </pslz:zmPr>
                  </pslz:sldZmObj>
                </pslz:sldZm>
              </a:graphicData>
            </a:graphic>
          </p:graphicFrame>
        </mc:Choice>
        <mc:Fallback xmlns="">
          <p:pic>
            <p:nvPicPr>
              <p:cNvPr id="19" name="صورة الشريحة 18">
                <a:hlinkClick r:id="rId7" action="ppaction://hlinksldjump"/>
                <a:extLst>
                  <a:ext uri="{FF2B5EF4-FFF2-40B4-BE49-F238E27FC236}">
                    <a16:creationId xmlns:a16="http://schemas.microsoft.com/office/drawing/2014/main" id="{EF4026A1-900F-4FD6-81AE-AC9E7DEFC1F5}"/>
                  </a:ext>
                </a:extLst>
              </p:cNvPr>
              <p:cNvPicPr>
                <a:picLocks noGrp="1" noRot="1" noChangeAspect="1" noMove="1" noResize="1" noEditPoints="1" noAdjustHandles="1" noChangeArrowheads="1" noChangeShapeType="1"/>
              </p:cNvPicPr>
              <p:nvPr/>
            </p:nvPicPr>
            <p:blipFill>
              <a:blip r:embed="rId8"/>
              <a:stretch>
                <a:fillRect/>
              </a:stretch>
            </p:blipFill>
            <p:spPr>
              <a:xfrm>
                <a:off x="-335765" y="3732306"/>
                <a:ext cx="1318636" cy="1285875"/>
              </a:xfrm>
              <a:prstGeom prst="rect">
                <a:avLst/>
              </a:prstGeom>
            </p:spPr>
          </p:pic>
        </mc:Fallback>
      </mc:AlternateContent>
      <p:grpSp>
        <p:nvGrpSpPr>
          <p:cNvPr id="22" name="مجموعة 21">
            <a:extLst>
              <a:ext uri="{FF2B5EF4-FFF2-40B4-BE49-F238E27FC236}">
                <a16:creationId xmlns:a16="http://schemas.microsoft.com/office/drawing/2014/main" id="{FD0760F4-ADC7-447B-B661-A35419F3A82B}"/>
              </a:ext>
            </a:extLst>
          </p:cNvPr>
          <p:cNvGrpSpPr/>
          <p:nvPr/>
        </p:nvGrpSpPr>
        <p:grpSpPr>
          <a:xfrm>
            <a:off x="5029592" y="-229273"/>
            <a:ext cx="4224371" cy="1343834"/>
            <a:chOff x="1830835" y="3320306"/>
            <a:chExt cx="6238488" cy="1934296"/>
          </a:xfrm>
        </p:grpSpPr>
        <p:pic>
          <p:nvPicPr>
            <p:cNvPr id="27" name="صورة 26" descr="صورة تحتوي على نص&#10;&#10;تم إنشاء الوصف تلقائياً">
              <a:extLst>
                <a:ext uri="{FF2B5EF4-FFF2-40B4-BE49-F238E27FC236}">
                  <a16:creationId xmlns:a16="http://schemas.microsoft.com/office/drawing/2014/main" id="{A40E95E7-067A-4E47-9FBE-675F553ED6BF}"/>
                </a:ext>
              </a:extLst>
            </p:cNvPr>
            <p:cNvPicPr>
              <a:picLocks noChangeAspect="1"/>
            </p:cNvPicPr>
            <p:nvPr/>
          </p:nvPicPr>
          <p:blipFill>
            <a:blip r:embed="rId9">
              <a:clrChange>
                <a:clrFrom>
                  <a:srgbClr val="EFEFEF"/>
                </a:clrFrom>
                <a:clrTo>
                  <a:srgbClr val="EFEFE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0835" y="3320306"/>
              <a:ext cx="6238488" cy="1934296"/>
            </a:xfrm>
            <a:prstGeom prst="rect">
              <a:avLst/>
            </a:prstGeom>
          </p:spPr>
        </p:pic>
        <p:sp>
          <p:nvSpPr>
            <p:cNvPr id="36" name="مربع نص 35">
              <a:extLst>
                <a:ext uri="{FF2B5EF4-FFF2-40B4-BE49-F238E27FC236}">
                  <a16:creationId xmlns:a16="http://schemas.microsoft.com/office/drawing/2014/main" id="{76259923-6D6A-45E7-A491-EEA22B1C8A43}"/>
                </a:ext>
              </a:extLst>
            </p:cNvPr>
            <p:cNvSpPr txBox="1"/>
            <p:nvPr/>
          </p:nvSpPr>
          <p:spPr>
            <a:xfrm>
              <a:off x="2253655" y="3974220"/>
              <a:ext cx="5124121" cy="531611"/>
            </a:xfrm>
            <a:prstGeom prst="rect">
              <a:avLst/>
            </a:prstGeom>
            <a:noFill/>
          </p:spPr>
          <p:txBody>
            <a:bodyPr wrap="square" rtlCol="1">
              <a:spAutoFit/>
            </a:bodyPr>
            <a:lstStyle/>
            <a:p>
              <a:pPr algn="ctr"/>
              <a:endParaRPr lang="ar-SA" sz="1800" b="1" dirty="0">
                <a:solidFill>
                  <a:schemeClr val="accent1">
                    <a:lumMod val="50000"/>
                  </a:schemeClr>
                </a:solidFill>
              </a:endParaRPr>
            </a:p>
          </p:txBody>
        </p:sp>
      </p:grpSp>
      <p:sp>
        <p:nvSpPr>
          <p:cNvPr id="40" name="مربع نص 39">
            <a:extLst>
              <a:ext uri="{FF2B5EF4-FFF2-40B4-BE49-F238E27FC236}">
                <a16:creationId xmlns:a16="http://schemas.microsoft.com/office/drawing/2014/main" id="{03DA783B-BF71-486A-AB21-966B6FAE087B}"/>
              </a:ext>
            </a:extLst>
          </p:cNvPr>
          <p:cNvSpPr txBox="1"/>
          <p:nvPr/>
        </p:nvSpPr>
        <p:spPr>
          <a:xfrm>
            <a:off x="3927495" y="119478"/>
            <a:ext cx="6428564" cy="646331"/>
          </a:xfrm>
          <a:prstGeom prst="rect">
            <a:avLst/>
          </a:prstGeom>
          <a:noFill/>
        </p:spPr>
        <p:txBody>
          <a:bodyPr wrap="square">
            <a:spAutoFit/>
          </a:bodyPr>
          <a:lstStyle/>
          <a:p>
            <a:pPr algn="ctr">
              <a:defRPr/>
            </a:pPr>
            <a:r>
              <a:rPr lang="ar-EG" sz="1800" b="1" dirty="0">
                <a:solidFill>
                  <a:schemeClr val="accent1">
                    <a:lumMod val="50000"/>
                  </a:schemeClr>
                </a:solidFill>
                <a:cs typeface="+mn-cs"/>
              </a:rPr>
              <a:t>يستخدم البحث الوصفي في الاستقصاءات التي</a:t>
            </a:r>
            <a:endParaRPr lang="ar-SA" sz="1800" b="1" dirty="0">
              <a:solidFill>
                <a:schemeClr val="accent1">
                  <a:lumMod val="50000"/>
                </a:schemeClr>
              </a:solidFill>
              <a:cs typeface="+mn-cs"/>
            </a:endParaRPr>
          </a:p>
          <a:p>
            <a:pPr algn="ctr">
              <a:defRPr/>
            </a:pPr>
            <a:r>
              <a:rPr lang="ar-EG" sz="1800" b="1" dirty="0">
                <a:solidFill>
                  <a:schemeClr val="accent1">
                    <a:lumMod val="50000"/>
                  </a:schemeClr>
                </a:solidFill>
                <a:cs typeface="+mn-cs"/>
              </a:rPr>
              <a:t> يصعب فيها إجراء التجار</a:t>
            </a:r>
            <a:r>
              <a:rPr lang="ar-SA" sz="1800" b="1" dirty="0">
                <a:solidFill>
                  <a:schemeClr val="accent1">
                    <a:lumMod val="50000"/>
                  </a:schemeClr>
                </a:solidFill>
                <a:cs typeface="+mn-cs"/>
              </a:rPr>
              <a:t>ب</a:t>
            </a:r>
          </a:p>
        </p:txBody>
      </p:sp>
      <p:sp>
        <p:nvSpPr>
          <p:cNvPr id="41" name="مستطيل 7">
            <a:extLst>
              <a:ext uri="{FF2B5EF4-FFF2-40B4-BE49-F238E27FC236}">
                <a16:creationId xmlns:a16="http://schemas.microsoft.com/office/drawing/2014/main" id="{EA23EA45-D5A3-4B82-9D24-3A3BDC6F56B4}"/>
              </a:ext>
            </a:extLst>
          </p:cNvPr>
          <p:cNvSpPr>
            <a:spLocks noChangeArrowheads="1"/>
          </p:cNvSpPr>
          <p:nvPr/>
        </p:nvSpPr>
        <p:spPr bwMode="auto">
          <a:xfrm>
            <a:off x="6701719" y="883728"/>
            <a:ext cx="2743200" cy="461665"/>
          </a:xfrm>
          <a:prstGeom prst="rect">
            <a:avLst/>
          </a:prstGeom>
          <a:noFill/>
          <a:ln w="9525">
            <a:noFill/>
            <a:miter lim="800000"/>
            <a:headEnd/>
            <a:tailEnd/>
          </a:ln>
        </p:spPr>
        <p:txBody>
          <a:bodyPr>
            <a:spAutoFit/>
          </a:bodyPr>
          <a:lstStyle/>
          <a:p>
            <a:r>
              <a:rPr lang="ar-SA" sz="2400" b="1" dirty="0">
                <a:solidFill>
                  <a:schemeClr val="accent4">
                    <a:lumMod val="75000"/>
                  </a:schemeClr>
                </a:solidFill>
                <a:latin typeface="Times New Roman" pitchFamily="18" charset="0"/>
                <a:cs typeface="+mj-cs"/>
              </a:rPr>
              <a:t>1- تحديد هدف البحث </a:t>
            </a:r>
          </a:p>
        </p:txBody>
      </p:sp>
      <p:sp>
        <p:nvSpPr>
          <p:cNvPr id="42" name="مستطيل مستدير الزوايا 18">
            <a:extLst>
              <a:ext uri="{FF2B5EF4-FFF2-40B4-BE49-F238E27FC236}">
                <a16:creationId xmlns:a16="http://schemas.microsoft.com/office/drawing/2014/main" id="{66D76006-6341-4D10-A3F4-4FC913896D7C}"/>
              </a:ext>
            </a:extLst>
          </p:cNvPr>
          <p:cNvSpPr/>
          <p:nvPr/>
        </p:nvSpPr>
        <p:spPr>
          <a:xfrm>
            <a:off x="4420262" y="1379619"/>
            <a:ext cx="4191000" cy="999768"/>
          </a:xfrm>
          <a:prstGeom prst="roundRect">
            <a:avLst>
              <a:gd name="adj" fmla="val 29500"/>
            </a:avLst>
          </a:prstGeom>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r">
              <a:defRPr/>
            </a:pPr>
            <a:r>
              <a:rPr lang="ar-SA" sz="2400" b="1" dirty="0">
                <a:ln w="50800"/>
                <a:solidFill>
                  <a:schemeClr val="bg2">
                    <a:lumMod val="75000"/>
                  </a:schemeClr>
                </a:solidFill>
                <a:cs typeface="Arabic Transparent" pitchFamily="2" charset="-78"/>
              </a:rPr>
              <a:t>هدف البحث هو ما تريد أن تكتشفه </a:t>
            </a:r>
          </a:p>
          <a:p>
            <a:pPr algn="r">
              <a:defRPr/>
            </a:pPr>
            <a:r>
              <a:rPr lang="ar-SA" sz="2400" b="1" dirty="0" err="1">
                <a:ln w="50800"/>
                <a:solidFill>
                  <a:schemeClr val="bg2">
                    <a:lumMod val="75000"/>
                  </a:schemeClr>
                </a:solidFill>
                <a:cs typeface="Arabic Transparent" pitchFamily="2" charset="-78"/>
              </a:rPr>
              <a:t>أوالسؤال</a:t>
            </a:r>
            <a:r>
              <a:rPr lang="ar-SA" sz="2400" b="1" dirty="0">
                <a:ln w="50800"/>
                <a:solidFill>
                  <a:schemeClr val="bg2">
                    <a:lumMod val="75000"/>
                  </a:schemeClr>
                </a:solidFill>
                <a:cs typeface="Arabic Transparent" pitchFamily="2" charset="-78"/>
              </a:rPr>
              <a:t> الذي ترغب في الإجابة عنه</a:t>
            </a:r>
            <a:endParaRPr lang="en-US" sz="2400" dirty="0">
              <a:solidFill>
                <a:srgbClr val="A20000"/>
              </a:solidFill>
            </a:endParaRPr>
          </a:p>
        </p:txBody>
      </p:sp>
      <p:sp>
        <p:nvSpPr>
          <p:cNvPr id="43" name="مستطيل 7">
            <a:extLst>
              <a:ext uri="{FF2B5EF4-FFF2-40B4-BE49-F238E27FC236}">
                <a16:creationId xmlns:a16="http://schemas.microsoft.com/office/drawing/2014/main" id="{568DA48C-B695-4BC8-B3CA-22E8979ECBBA}"/>
              </a:ext>
            </a:extLst>
          </p:cNvPr>
          <p:cNvSpPr>
            <a:spLocks noChangeArrowheads="1"/>
          </p:cNvSpPr>
          <p:nvPr/>
        </p:nvSpPr>
        <p:spPr bwMode="auto">
          <a:xfrm>
            <a:off x="6092937" y="2691553"/>
            <a:ext cx="2743200" cy="461665"/>
          </a:xfrm>
          <a:prstGeom prst="rect">
            <a:avLst/>
          </a:prstGeom>
          <a:noFill/>
          <a:ln w="9525">
            <a:noFill/>
            <a:miter lim="800000"/>
            <a:headEnd/>
            <a:tailEnd/>
          </a:ln>
        </p:spPr>
        <p:txBody>
          <a:bodyPr>
            <a:spAutoFit/>
          </a:bodyPr>
          <a:lstStyle/>
          <a:p>
            <a:pPr algn="r"/>
            <a:r>
              <a:rPr lang="ar-SA" sz="2400" b="1" dirty="0">
                <a:solidFill>
                  <a:schemeClr val="accent4">
                    <a:lumMod val="75000"/>
                  </a:schemeClr>
                </a:solidFill>
                <a:latin typeface="Times New Roman" pitchFamily="18" charset="0"/>
                <a:cs typeface="+mj-cs"/>
              </a:rPr>
              <a:t>2- تصميم البحث</a:t>
            </a:r>
          </a:p>
        </p:txBody>
      </p:sp>
      <p:sp>
        <p:nvSpPr>
          <p:cNvPr id="44" name="مستطيل مستدير الزوايا 18">
            <a:extLst>
              <a:ext uri="{FF2B5EF4-FFF2-40B4-BE49-F238E27FC236}">
                <a16:creationId xmlns:a16="http://schemas.microsoft.com/office/drawing/2014/main" id="{D534B986-E675-4BF6-BDA4-33779FCC4DE5}"/>
              </a:ext>
            </a:extLst>
          </p:cNvPr>
          <p:cNvSpPr/>
          <p:nvPr/>
        </p:nvSpPr>
        <p:spPr>
          <a:xfrm>
            <a:off x="4179560" y="3354005"/>
            <a:ext cx="4191000" cy="1592223"/>
          </a:xfrm>
          <a:prstGeom prst="roundRect">
            <a:avLst>
              <a:gd name="adj" fmla="val 29500"/>
            </a:avLst>
          </a:prstGeom>
          <a:noFill/>
          <a:ln/>
        </p:spPr>
        <p:style>
          <a:lnRef idx="2">
            <a:schemeClr val="dk1">
              <a:shade val="50000"/>
            </a:schemeClr>
          </a:lnRef>
          <a:fillRef idx="1">
            <a:schemeClr val="dk1"/>
          </a:fillRef>
          <a:effectRef idx="0">
            <a:schemeClr val="dk1"/>
          </a:effectRef>
          <a:fontRef idx="minor">
            <a:schemeClr val="lt1"/>
          </a:fontRef>
        </p:style>
        <p:txBody>
          <a:bodyPr>
            <a:spAutoFit/>
          </a:bodyPr>
          <a:lstStyle/>
          <a:p>
            <a:pPr algn="r">
              <a:defRPr/>
            </a:pPr>
            <a:r>
              <a:rPr lang="ar-SA" sz="2000" b="1" dirty="0">
                <a:solidFill>
                  <a:schemeClr val="bg2">
                    <a:lumMod val="75000"/>
                  </a:schemeClr>
                </a:solidFill>
              </a:rPr>
              <a:t>وصف تصميم البحث من حيث </a:t>
            </a:r>
          </a:p>
          <a:p>
            <a:pPr algn="r">
              <a:defRPr/>
            </a:pPr>
            <a:r>
              <a:rPr lang="ar-SA" sz="2000" b="1" dirty="0">
                <a:solidFill>
                  <a:schemeClr val="bg2">
                    <a:lumMod val="75000"/>
                  </a:schemeClr>
                </a:solidFill>
              </a:rPr>
              <a:t>الخطوات المتبعة , الأدوات المستخدمة , طرق تسجيل البيانات وتحليلها </a:t>
            </a:r>
          </a:p>
          <a:p>
            <a:pPr algn="r">
              <a:defRPr/>
            </a:pPr>
            <a:r>
              <a:rPr lang="ar-SA" sz="2000" b="1" dirty="0">
                <a:solidFill>
                  <a:schemeClr val="bg2">
                    <a:lumMod val="75000"/>
                  </a:schemeClr>
                </a:solidFill>
              </a:rPr>
              <a:t>اتباع أساليب السلامة </a:t>
            </a:r>
            <a:endParaRPr lang="en-US" sz="2000" b="1" dirty="0">
              <a:solidFill>
                <a:schemeClr val="bg2">
                  <a:lumMod val="75000"/>
                </a:schemeClr>
              </a:solidFill>
            </a:endParaRPr>
          </a:p>
        </p:txBody>
      </p:sp>
      <p:sp>
        <p:nvSpPr>
          <p:cNvPr id="9" name="فقاعة الكلام: بيضاوية 8">
            <a:extLst>
              <a:ext uri="{FF2B5EF4-FFF2-40B4-BE49-F238E27FC236}">
                <a16:creationId xmlns:a16="http://schemas.microsoft.com/office/drawing/2014/main" id="{0CD01F59-7C57-440B-93DD-724F10F1B11B}"/>
              </a:ext>
            </a:extLst>
          </p:cNvPr>
          <p:cNvSpPr/>
          <p:nvPr/>
        </p:nvSpPr>
        <p:spPr>
          <a:xfrm>
            <a:off x="742041" y="76704"/>
            <a:ext cx="2411716" cy="999768"/>
          </a:xfrm>
          <a:prstGeom prst="wedgeEllipseCallout">
            <a:avLst>
              <a:gd name="adj1" fmla="val -68639"/>
              <a:gd name="adj2" fmla="val 12055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75000"/>
                  </a:schemeClr>
                </a:solidFill>
              </a:rPr>
              <a:t>يجب على الباحث العلمي ان يتحلى بالموضوعية </a:t>
            </a:r>
          </a:p>
        </p:txBody>
      </p:sp>
      <p:sp>
        <p:nvSpPr>
          <p:cNvPr id="49" name="مربع نص 48">
            <a:extLst>
              <a:ext uri="{FF2B5EF4-FFF2-40B4-BE49-F238E27FC236}">
                <a16:creationId xmlns:a16="http://schemas.microsoft.com/office/drawing/2014/main" id="{B975BF53-AB75-49D1-AF87-A21EAA3C6639}"/>
              </a:ext>
            </a:extLst>
          </p:cNvPr>
          <p:cNvSpPr txBox="1"/>
          <p:nvPr/>
        </p:nvSpPr>
        <p:spPr>
          <a:xfrm>
            <a:off x="227005" y="2153676"/>
            <a:ext cx="5343276" cy="369332"/>
          </a:xfrm>
          <a:prstGeom prst="rect">
            <a:avLst/>
          </a:prstGeom>
          <a:noFill/>
        </p:spPr>
        <p:txBody>
          <a:bodyPr wrap="square">
            <a:spAutoFit/>
          </a:bodyPr>
          <a:lstStyle/>
          <a:p>
            <a:pPr marL="811530" indent="-742950" algn="ctr">
              <a:buClr>
                <a:schemeClr val="tx2"/>
              </a:buClr>
              <a:buSzPct val="95000"/>
              <a:defRPr/>
            </a:pPr>
            <a:r>
              <a:rPr lang="ar-SA" sz="1800" b="1" dirty="0">
                <a:ln w="50800"/>
                <a:solidFill>
                  <a:schemeClr val="bg2">
                    <a:lumMod val="75000"/>
                  </a:schemeClr>
                </a:solidFill>
                <a:cs typeface="Arabic Transparent" pitchFamily="2" charset="-78"/>
              </a:rPr>
              <a:t>هي : عدم التحيز نحو نتائج معينة </a:t>
            </a:r>
          </a:p>
        </p:txBody>
      </p:sp>
      <p:sp>
        <p:nvSpPr>
          <p:cNvPr id="12" name="مربع نص 11">
            <a:extLst>
              <a:ext uri="{FF2B5EF4-FFF2-40B4-BE49-F238E27FC236}">
                <a16:creationId xmlns:a16="http://schemas.microsoft.com/office/drawing/2014/main" id="{44B5F892-5C25-4E39-AB47-8DC604F0D912}"/>
              </a:ext>
            </a:extLst>
          </p:cNvPr>
          <p:cNvSpPr txBox="1"/>
          <p:nvPr/>
        </p:nvSpPr>
        <p:spPr>
          <a:xfrm>
            <a:off x="2591467" y="1692011"/>
            <a:ext cx="1588093" cy="461665"/>
          </a:xfrm>
          <a:prstGeom prst="rect">
            <a:avLst/>
          </a:prstGeom>
          <a:noFill/>
        </p:spPr>
        <p:txBody>
          <a:bodyPr wrap="square" rtlCol="1">
            <a:spAutoFit/>
          </a:bodyPr>
          <a:lstStyle/>
          <a:p>
            <a:r>
              <a:rPr lang="ar-SA" sz="2400" b="1" dirty="0">
                <a:solidFill>
                  <a:schemeClr val="accent4">
                    <a:lumMod val="75000"/>
                  </a:schemeClr>
                </a:solidFill>
              </a:rPr>
              <a:t>الموضوعية </a:t>
            </a:r>
          </a:p>
        </p:txBody>
      </p:sp>
      <p:sp>
        <p:nvSpPr>
          <p:cNvPr id="50" name="مربع نص 49">
            <a:extLst>
              <a:ext uri="{FF2B5EF4-FFF2-40B4-BE49-F238E27FC236}">
                <a16:creationId xmlns:a16="http://schemas.microsoft.com/office/drawing/2014/main" id="{63BB1651-187B-414D-946C-69A9BC4784DC}"/>
              </a:ext>
            </a:extLst>
          </p:cNvPr>
          <p:cNvSpPr txBox="1"/>
          <p:nvPr/>
        </p:nvSpPr>
        <p:spPr>
          <a:xfrm>
            <a:off x="2018133" y="2791946"/>
            <a:ext cx="2271247" cy="461665"/>
          </a:xfrm>
          <a:prstGeom prst="rect">
            <a:avLst/>
          </a:prstGeom>
          <a:noFill/>
        </p:spPr>
        <p:txBody>
          <a:bodyPr wrap="square" rtlCol="1">
            <a:spAutoFit/>
          </a:bodyPr>
          <a:lstStyle/>
          <a:p>
            <a:pPr algn="ctr"/>
            <a:r>
              <a:rPr lang="ar-SA" sz="2400" b="1" dirty="0">
                <a:solidFill>
                  <a:schemeClr val="accent4">
                    <a:lumMod val="75000"/>
                  </a:schemeClr>
                </a:solidFill>
              </a:rPr>
              <a:t>لتفادي الموضوعية </a:t>
            </a:r>
          </a:p>
        </p:txBody>
      </p:sp>
      <p:sp>
        <p:nvSpPr>
          <p:cNvPr id="52" name="مربع نص 51">
            <a:extLst>
              <a:ext uri="{FF2B5EF4-FFF2-40B4-BE49-F238E27FC236}">
                <a16:creationId xmlns:a16="http://schemas.microsoft.com/office/drawing/2014/main" id="{19FFF9F7-DCAD-44B3-97B2-573594EA93D0}"/>
              </a:ext>
            </a:extLst>
          </p:cNvPr>
          <p:cNvSpPr txBox="1"/>
          <p:nvPr/>
        </p:nvSpPr>
        <p:spPr>
          <a:xfrm>
            <a:off x="-335765" y="3197216"/>
            <a:ext cx="5359178" cy="646331"/>
          </a:xfrm>
          <a:prstGeom prst="rect">
            <a:avLst/>
          </a:prstGeom>
          <a:noFill/>
        </p:spPr>
        <p:txBody>
          <a:bodyPr wrap="square">
            <a:spAutoFit/>
          </a:bodyPr>
          <a:lstStyle/>
          <a:p>
            <a:pPr marL="811530" indent="-742950" algn="ctr">
              <a:buClr>
                <a:schemeClr val="tx2"/>
              </a:buClr>
              <a:buSzPct val="95000"/>
              <a:defRPr/>
            </a:pPr>
            <a:r>
              <a:rPr lang="ar-EG" sz="1800" b="1" dirty="0">
                <a:ln w="50800"/>
                <a:solidFill>
                  <a:schemeClr val="bg2">
                    <a:lumMod val="75000"/>
                  </a:schemeClr>
                </a:solidFill>
                <a:cs typeface="Arabic Transparent" pitchFamily="2" charset="-78"/>
              </a:rPr>
              <a:t>تحويل جميع البيانات إلى قياسات رقميّ</a:t>
            </a:r>
            <a:r>
              <a:rPr lang="ar-SA" sz="1800" b="1" dirty="0">
                <a:ln w="50800"/>
                <a:solidFill>
                  <a:schemeClr val="bg2">
                    <a:lumMod val="75000"/>
                  </a:schemeClr>
                </a:solidFill>
                <a:cs typeface="Arabic Transparent" pitchFamily="2" charset="-78"/>
              </a:rPr>
              <a:t>ة</a:t>
            </a:r>
          </a:p>
          <a:p>
            <a:pPr marL="811530" indent="-742950" algn="ctr">
              <a:buClr>
                <a:schemeClr val="tx2"/>
              </a:buClr>
              <a:buSzPct val="95000"/>
              <a:defRPr/>
            </a:pPr>
            <a:r>
              <a:rPr lang="ar-SA" sz="1800" b="1" dirty="0">
                <a:ln w="50800"/>
                <a:solidFill>
                  <a:schemeClr val="bg2">
                    <a:lumMod val="75000"/>
                  </a:schemeClr>
                </a:solidFill>
                <a:cs typeface="Arabic Transparent" pitchFamily="2" charset="-78"/>
              </a:rPr>
              <a:t>اختيار مجموعات أو </a:t>
            </a:r>
            <a:r>
              <a:rPr lang="ar-EG" sz="1800" b="1" dirty="0">
                <a:ln w="50800"/>
                <a:solidFill>
                  <a:schemeClr val="bg2">
                    <a:lumMod val="75000"/>
                  </a:schemeClr>
                </a:solidFill>
                <a:cs typeface="Arabic Transparent" pitchFamily="2" charset="-78"/>
              </a:rPr>
              <a:t>استخدام</a:t>
            </a:r>
            <a:r>
              <a:rPr lang="ar-SA" sz="1800" b="1" dirty="0">
                <a:ln w="50800"/>
                <a:solidFill>
                  <a:schemeClr val="bg2">
                    <a:lumMod val="75000"/>
                  </a:schemeClr>
                </a:solidFill>
                <a:cs typeface="Arabic Transparent" pitchFamily="2" charset="-78"/>
              </a:rPr>
              <a:t> </a:t>
            </a:r>
            <a:r>
              <a:rPr lang="ar-EG" sz="1800" b="1" dirty="0">
                <a:ln w="50800"/>
                <a:solidFill>
                  <a:schemeClr val="bg2">
                    <a:lumMod val="75000"/>
                  </a:schemeClr>
                </a:solidFill>
                <a:cs typeface="Arabic Transparent" pitchFamily="2" charset="-78"/>
              </a:rPr>
              <a:t>عينة عشوائية</a:t>
            </a:r>
            <a:r>
              <a:rPr lang="ar-SA" sz="1800" b="1" dirty="0">
                <a:ln w="50800"/>
                <a:solidFill>
                  <a:schemeClr val="bg2">
                    <a:lumMod val="75000"/>
                  </a:schemeClr>
                </a:solidFill>
                <a:cs typeface="Arabic Transparent" pitchFamily="2" charset="-7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righ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righ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right)">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right)">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right)">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right)">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animBg="1"/>
      <p:bldP spid="43" grpId="0"/>
      <p:bldP spid="44" grpId="0" animBg="1"/>
      <p:bldP spid="9" grpId="0" animBg="1"/>
      <p:bldP spid="49" grpId="0"/>
      <p:bldP spid="12" grpId="0"/>
      <p:bldP spid="50"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رسم 2">
            <a:extLst>
              <a:ext uri="{FF2B5EF4-FFF2-40B4-BE49-F238E27FC236}">
                <a16:creationId xmlns:a16="http://schemas.microsoft.com/office/drawing/2014/main" id="{8913FC14-DF4E-48CF-A288-A7DB855D549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114" t="44985" r="10643" b="16367"/>
          <a:stretch/>
        </p:blipFill>
        <p:spPr>
          <a:xfrm>
            <a:off x="3416452" y="0"/>
            <a:ext cx="5727548" cy="3901599"/>
          </a:xfrm>
          <a:prstGeom prst="rect">
            <a:avLst/>
          </a:prstGeom>
        </p:spPr>
      </p:pic>
      <p:sp>
        <p:nvSpPr>
          <p:cNvPr id="6" name="مربع نص 5">
            <a:extLst>
              <a:ext uri="{FF2B5EF4-FFF2-40B4-BE49-F238E27FC236}">
                <a16:creationId xmlns:a16="http://schemas.microsoft.com/office/drawing/2014/main" id="{1C6D45A1-7A06-4B94-95C7-194D863945D1}"/>
              </a:ext>
            </a:extLst>
          </p:cNvPr>
          <p:cNvSpPr txBox="1"/>
          <p:nvPr/>
        </p:nvSpPr>
        <p:spPr>
          <a:xfrm>
            <a:off x="413498" y="890546"/>
            <a:ext cx="2711395" cy="646331"/>
          </a:xfrm>
          <a:prstGeom prst="rect">
            <a:avLst/>
          </a:prstGeom>
          <a:noFill/>
        </p:spPr>
        <p:txBody>
          <a:bodyPr wrap="square" rtlCol="1">
            <a:spAutoFit/>
          </a:bodyPr>
          <a:lstStyle/>
          <a:p>
            <a:pPr algn="ctr"/>
            <a:r>
              <a:rPr lang="ar-SA" dirty="0"/>
              <a:t>1</a:t>
            </a:r>
            <a:r>
              <a:rPr lang="ar-SA" sz="1800" b="1" dirty="0">
                <a:solidFill>
                  <a:schemeClr val="bg2">
                    <a:lumMod val="75000"/>
                  </a:schemeClr>
                </a:solidFill>
              </a:rPr>
              <a:t>- لا يبين الجدول أي علاقة بين المساحة وعدد السكان  </a:t>
            </a:r>
          </a:p>
        </p:txBody>
      </p:sp>
      <p:sp>
        <p:nvSpPr>
          <p:cNvPr id="36" name="مربع نص 35">
            <a:extLst>
              <a:ext uri="{FF2B5EF4-FFF2-40B4-BE49-F238E27FC236}">
                <a16:creationId xmlns:a16="http://schemas.microsoft.com/office/drawing/2014/main" id="{BDC4EC9E-B3D3-4C8A-8B92-DC08C3B82845}"/>
              </a:ext>
            </a:extLst>
          </p:cNvPr>
          <p:cNvSpPr txBox="1"/>
          <p:nvPr/>
        </p:nvSpPr>
        <p:spPr>
          <a:xfrm>
            <a:off x="413497" y="1926456"/>
            <a:ext cx="2711395" cy="923330"/>
          </a:xfrm>
          <a:prstGeom prst="rect">
            <a:avLst/>
          </a:prstGeom>
          <a:noFill/>
        </p:spPr>
        <p:txBody>
          <a:bodyPr wrap="square" rtlCol="1">
            <a:spAutoFit/>
          </a:bodyPr>
          <a:lstStyle/>
          <a:p>
            <a:pPr algn="ctr"/>
            <a:r>
              <a:rPr lang="ar-SA" sz="1800" b="1" dirty="0">
                <a:solidFill>
                  <a:schemeClr val="bg2">
                    <a:lumMod val="75000"/>
                  </a:schemeClr>
                </a:solidFill>
              </a:rPr>
              <a:t>2- يمكن ان نقوم ببحث بين عدد السكان والاقتصاد في المدينة </a:t>
            </a:r>
          </a:p>
          <a:p>
            <a:pPr algn="ctr"/>
            <a:r>
              <a:rPr lang="ar-SA" sz="1800" b="1" dirty="0">
                <a:solidFill>
                  <a:schemeClr val="bg2">
                    <a:lumMod val="75000"/>
                  </a:schemeClr>
                </a:solidFill>
              </a:rPr>
              <a:t>وعمل إحصاءات عديدة لمدن اكثر</a:t>
            </a:r>
          </a:p>
        </p:txBody>
      </p:sp>
      <p:pic>
        <p:nvPicPr>
          <p:cNvPr id="38" name="صورة 37">
            <a:extLst>
              <a:ext uri="{FF2B5EF4-FFF2-40B4-BE49-F238E27FC236}">
                <a16:creationId xmlns:a16="http://schemas.microsoft.com/office/drawing/2014/main" id="{20AA1A88-9A30-43B3-A1F6-D2F9A06C1CB8}"/>
              </a:ext>
            </a:extLst>
          </p:cNvPr>
          <p:cNvPicPr>
            <a:picLocks noChangeAspect="1"/>
          </p:cNvPicPr>
          <p:nvPr/>
        </p:nvPicPr>
        <p:blipFill>
          <a:blip r:embed="rId4"/>
          <a:stretch>
            <a:fillRect/>
          </a:stretch>
        </p:blipFill>
        <p:spPr>
          <a:xfrm>
            <a:off x="1684" y="4829189"/>
            <a:ext cx="1042506" cy="377985"/>
          </a:xfrm>
          <a:prstGeom prst="rect">
            <a:avLst/>
          </a:prstGeom>
        </p:spPr>
      </p:pic>
      <mc:AlternateContent xmlns:mc="http://schemas.openxmlformats.org/markup-compatibility/2006" xmlns:pslz="http://schemas.microsoft.com/office/powerpoint/2016/slidezoom">
        <mc:Choice Requires="pslz">
          <p:graphicFrame>
            <p:nvGraphicFramePr>
              <p:cNvPr id="40" name="صورة الشريحة 39">
                <a:extLst>
                  <a:ext uri="{FF2B5EF4-FFF2-40B4-BE49-F238E27FC236}">
                    <a16:creationId xmlns:a16="http://schemas.microsoft.com/office/drawing/2014/main" id="{F35E8A48-FEF8-43ED-ADA5-67BE3770ECEA}"/>
                  </a:ext>
                </a:extLst>
              </p:cNvPr>
              <p:cNvGraphicFramePr>
                <a:graphicFrameLocks noChangeAspect="1"/>
              </p:cNvGraphicFramePr>
              <p:nvPr>
                <p:extLst>
                  <p:ext uri="{D42A27DB-BD31-4B8C-83A1-F6EECF244321}">
                    <p14:modId xmlns:p14="http://schemas.microsoft.com/office/powerpoint/2010/main" val="1836862913"/>
                  </p:ext>
                </p:extLst>
              </p:nvPr>
            </p:nvGraphicFramePr>
            <p:xfrm>
              <a:off x="-335765" y="3732306"/>
              <a:ext cx="1318636" cy="1285875"/>
            </p:xfrm>
            <a:graphic>
              <a:graphicData uri="http://schemas.microsoft.com/office/powerpoint/2016/slidezoom">
                <pslz:sldZm>
                  <pslz:sldZmObj sldId="339" cId="1629082065">
                    <pslz:zmPr id="{2939FBC9-5D81-48AC-B2C5-A0929D114F0B}" imageType="cover" transitionDur="1000">
                      <p166:blipFill xmlns:p166="http://schemas.microsoft.com/office/powerpoint/2016/6/main">
                        <a:blip r:embed="rId5"/>
                        <a:stretch>
                          <a:fillRect/>
                        </a:stretch>
                      </p166:blipFill>
                      <p166:spPr xmlns:p166="http://schemas.microsoft.com/office/powerpoint/2016/6/main">
                        <a:xfrm>
                          <a:off x="0" y="0"/>
                          <a:ext cx="1318636" cy="1285875"/>
                        </a:xfrm>
                        <a:prstGeom prst="rect">
                          <a:avLst/>
                        </a:prstGeom>
                      </p166:spPr>
                    </pslz:zmPr>
                  </pslz:sldZmObj>
                </pslz:sldZm>
              </a:graphicData>
            </a:graphic>
          </p:graphicFrame>
        </mc:Choice>
        <mc:Fallback xmlns="">
          <p:pic>
            <p:nvPicPr>
              <p:cNvPr id="40" name="صورة الشريحة 39">
                <a:hlinkClick r:id="rId7" action="ppaction://hlinksldjump"/>
                <a:extLst>
                  <a:ext uri="{FF2B5EF4-FFF2-40B4-BE49-F238E27FC236}">
                    <a16:creationId xmlns:a16="http://schemas.microsoft.com/office/drawing/2014/main" id="{F35E8A48-FEF8-43ED-ADA5-67BE3770ECEA}"/>
                  </a:ext>
                </a:extLst>
              </p:cNvPr>
              <p:cNvPicPr>
                <a:picLocks noGrp="1" noRot="1" noChangeAspect="1" noMove="1" noResize="1" noEditPoints="1" noAdjustHandles="1" noChangeArrowheads="1" noChangeShapeType="1"/>
              </p:cNvPicPr>
              <p:nvPr/>
            </p:nvPicPr>
            <p:blipFill>
              <a:blip r:embed="rId6"/>
              <a:stretch>
                <a:fillRect/>
              </a:stretch>
            </p:blipFill>
            <p:spPr>
              <a:xfrm>
                <a:off x="-335765" y="3732306"/>
                <a:ext cx="1318636" cy="1285875"/>
              </a:xfrm>
              <a:prstGeom prst="rect">
                <a:avLst/>
              </a:prstGeom>
            </p:spPr>
          </p:pic>
        </mc:Fallback>
      </mc:AlternateContent>
    </p:spTree>
    <p:extLst>
      <p:ext uri="{BB962C8B-B14F-4D97-AF65-F5344CB8AC3E}">
        <p14:creationId xmlns:p14="http://schemas.microsoft.com/office/powerpoint/2010/main" val="322590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3596254E-744D-48F4-92B0-8B161D0C8A1B}"/>
              </a:ext>
            </a:extLst>
          </p:cNvPr>
          <p:cNvPicPr>
            <a:picLocks noChangeAspect="1"/>
          </p:cNvPicPr>
          <p:nvPr/>
        </p:nvPicPr>
        <p:blipFill rotWithShape="1">
          <a:blip r:embed="rId2"/>
          <a:srcRect l="13044" t="62980" r="37363" b="27652"/>
          <a:stretch/>
        </p:blipFill>
        <p:spPr>
          <a:xfrm>
            <a:off x="1143296" y="862595"/>
            <a:ext cx="6082879" cy="923330"/>
          </a:xfrm>
          <a:prstGeom prst="rect">
            <a:avLst/>
          </a:prstGeom>
        </p:spPr>
      </p:pic>
      <p:grpSp>
        <p:nvGrpSpPr>
          <p:cNvPr id="7" name="مجموعة 6">
            <a:extLst>
              <a:ext uri="{FF2B5EF4-FFF2-40B4-BE49-F238E27FC236}">
                <a16:creationId xmlns:a16="http://schemas.microsoft.com/office/drawing/2014/main" id="{3496545C-824B-47E7-9671-55E418F8E851}"/>
              </a:ext>
            </a:extLst>
          </p:cNvPr>
          <p:cNvGrpSpPr/>
          <p:nvPr/>
        </p:nvGrpSpPr>
        <p:grpSpPr>
          <a:xfrm>
            <a:off x="7094094" y="-143950"/>
            <a:ext cx="2158300" cy="1006546"/>
            <a:chOff x="5957001" y="312421"/>
            <a:chExt cx="2158300" cy="1006546"/>
          </a:xfrm>
        </p:grpSpPr>
        <p:pic>
          <p:nvPicPr>
            <p:cNvPr id="9" name="صورة 8" descr="صورة تحتوي على نص&#10;&#10;تم إنشاء الوصف تلقائياً">
              <a:extLst>
                <a:ext uri="{FF2B5EF4-FFF2-40B4-BE49-F238E27FC236}">
                  <a16:creationId xmlns:a16="http://schemas.microsoft.com/office/drawing/2014/main" id="{072A614A-8F62-4D4A-8FA5-3AED7E671F14}"/>
                </a:ext>
              </a:extLst>
            </p:cNvPr>
            <p:cNvPicPr>
              <a:picLocks noChangeAspect="1"/>
            </p:cNvPicPr>
            <p:nvPr/>
          </p:nvPicPr>
          <p:blipFill>
            <a:blip r:embed="rId3">
              <a:clrChange>
                <a:clrFrom>
                  <a:srgbClr val="EFEFEF"/>
                </a:clrFrom>
                <a:clrTo>
                  <a:srgbClr val="EFEFE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957001" y="312421"/>
              <a:ext cx="2158300" cy="1006546"/>
            </a:xfrm>
            <a:prstGeom prst="rect">
              <a:avLst/>
            </a:prstGeom>
            <a:ln>
              <a:noFill/>
            </a:ln>
            <a:scene3d>
              <a:camera prst="orthographicFront"/>
              <a:lightRig rig="threePt" dir="t"/>
            </a:scene3d>
            <a:sp3d>
              <a:bevelT prst="angle"/>
            </a:sp3d>
          </p:spPr>
        </p:pic>
        <p:sp>
          <p:nvSpPr>
            <p:cNvPr id="10" name="مربع نص 9">
              <a:extLst>
                <a:ext uri="{FF2B5EF4-FFF2-40B4-BE49-F238E27FC236}">
                  <a16:creationId xmlns:a16="http://schemas.microsoft.com/office/drawing/2014/main" id="{DB6C1367-0B04-477E-893C-F093BCC54542}"/>
                </a:ext>
              </a:extLst>
            </p:cNvPr>
            <p:cNvSpPr txBox="1"/>
            <p:nvPr/>
          </p:nvSpPr>
          <p:spPr>
            <a:xfrm>
              <a:off x="6089082" y="584861"/>
              <a:ext cx="2026219" cy="461665"/>
            </a:xfrm>
            <a:prstGeom prst="rect">
              <a:avLst/>
            </a:prstGeom>
            <a:noFill/>
            <a:ln>
              <a:noFill/>
            </a:ln>
            <a:scene3d>
              <a:camera prst="orthographicFront"/>
              <a:lightRig rig="threePt" dir="t"/>
            </a:scene3d>
            <a:sp3d>
              <a:bevelT prst="angle"/>
            </a:sp3d>
          </p:spPr>
          <p:txBody>
            <a:bodyPr wrap="square" rtlCol="1">
              <a:spAutoFit/>
            </a:bodyPr>
            <a:lstStyle/>
            <a:p>
              <a:r>
                <a:rPr lang="ar-SA" sz="2400" dirty="0">
                  <a:solidFill>
                    <a:schemeClr val="bg2">
                      <a:lumMod val="75000"/>
                    </a:schemeClr>
                  </a:solidFill>
                </a:rPr>
                <a:t>الكتاب صفحة 26</a:t>
              </a:r>
            </a:p>
          </p:txBody>
        </p:sp>
      </p:grpSp>
      <p:sp>
        <p:nvSpPr>
          <p:cNvPr id="11" name="مربع نص 10">
            <a:extLst>
              <a:ext uri="{FF2B5EF4-FFF2-40B4-BE49-F238E27FC236}">
                <a16:creationId xmlns:a16="http://schemas.microsoft.com/office/drawing/2014/main" id="{BF34A63B-3A61-4BDF-848C-1AAEA01F4B10}"/>
              </a:ext>
            </a:extLst>
          </p:cNvPr>
          <p:cNvSpPr txBox="1"/>
          <p:nvPr/>
        </p:nvSpPr>
        <p:spPr>
          <a:xfrm>
            <a:off x="1683688" y="2055165"/>
            <a:ext cx="5181600" cy="1938992"/>
          </a:xfrm>
          <a:prstGeom prst="rect">
            <a:avLst/>
          </a:prstGeom>
          <a:noFill/>
          <a:ln w="28575">
            <a:noFill/>
          </a:ln>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1">
            <a:spAutoFit/>
          </a:bodyPr>
          <a:lstStyle/>
          <a:p>
            <a:pPr algn="ctr" fontAlgn="auto">
              <a:spcBef>
                <a:spcPts val="0"/>
              </a:spcBef>
              <a:spcAft>
                <a:spcPts val="0"/>
              </a:spcAft>
              <a:defRPr/>
            </a:pPr>
            <a:r>
              <a:rPr lang="ar-SA" sz="2400" b="1" dirty="0">
                <a:solidFill>
                  <a:schemeClr val="bg2">
                    <a:lumMod val="75000"/>
                  </a:schemeClr>
                </a:solidFill>
                <a:cs typeface="+mj-cs"/>
              </a:rPr>
              <a:t>كيف يمكن أن يجري الاستقصاء ؟</a:t>
            </a:r>
          </a:p>
          <a:p>
            <a:pPr algn="ctr" fontAlgn="auto">
              <a:spcBef>
                <a:spcPts val="0"/>
              </a:spcBef>
              <a:spcAft>
                <a:spcPts val="0"/>
              </a:spcAft>
              <a:defRPr/>
            </a:pPr>
            <a:r>
              <a:rPr lang="ar-SA" sz="2400" b="1" dirty="0">
                <a:solidFill>
                  <a:schemeClr val="bg2">
                    <a:lumMod val="75000"/>
                  </a:schemeClr>
                </a:solidFill>
                <a:cs typeface="+mj-cs"/>
              </a:rPr>
              <a:t>كيف سنسجل البيانات ؟ </a:t>
            </a:r>
          </a:p>
          <a:p>
            <a:pPr algn="ctr" fontAlgn="auto">
              <a:spcBef>
                <a:spcPts val="0"/>
              </a:spcBef>
              <a:spcAft>
                <a:spcPts val="0"/>
              </a:spcAft>
              <a:defRPr/>
            </a:pPr>
            <a:r>
              <a:rPr lang="ar-SA" sz="2400" b="1" dirty="0">
                <a:solidFill>
                  <a:schemeClr val="bg2">
                    <a:lumMod val="75000"/>
                  </a:schemeClr>
                </a:solidFill>
                <a:cs typeface="+mj-cs"/>
              </a:rPr>
              <a:t>ما مقدار الزمن المطلوب ؟ </a:t>
            </a:r>
          </a:p>
          <a:p>
            <a:pPr algn="ctr" fontAlgn="auto">
              <a:spcBef>
                <a:spcPts val="0"/>
              </a:spcBef>
              <a:spcAft>
                <a:spcPts val="0"/>
              </a:spcAft>
              <a:defRPr/>
            </a:pPr>
            <a:r>
              <a:rPr lang="ar-SA" sz="2400" b="1" dirty="0">
                <a:solidFill>
                  <a:schemeClr val="bg2">
                    <a:lumMod val="75000"/>
                  </a:schemeClr>
                </a:solidFill>
                <a:cs typeface="+mj-cs"/>
              </a:rPr>
              <a:t>ما الأجهزة التي تحتاج إليها ؟ </a:t>
            </a:r>
          </a:p>
          <a:p>
            <a:pPr algn="ctr" fontAlgn="auto">
              <a:spcBef>
                <a:spcPts val="0"/>
              </a:spcBef>
              <a:spcAft>
                <a:spcPts val="0"/>
              </a:spcAft>
              <a:defRPr/>
            </a:pPr>
            <a:r>
              <a:rPr lang="ar-SA" sz="2400" b="1" dirty="0">
                <a:solidFill>
                  <a:schemeClr val="bg2">
                    <a:lumMod val="75000"/>
                  </a:schemeClr>
                </a:solidFill>
                <a:cs typeface="+mj-cs"/>
              </a:rPr>
              <a:t>ما احتياطات السلامة خلال الاستقصاء ؟ </a:t>
            </a:r>
          </a:p>
        </p:txBody>
      </p:sp>
      <p:pic>
        <p:nvPicPr>
          <p:cNvPr id="12" name="صورة 11">
            <a:extLst>
              <a:ext uri="{FF2B5EF4-FFF2-40B4-BE49-F238E27FC236}">
                <a16:creationId xmlns:a16="http://schemas.microsoft.com/office/drawing/2014/main" id="{8873D90F-3D3B-48F0-AB61-B4688853F68F}"/>
              </a:ext>
            </a:extLst>
          </p:cNvPr>
          <p:cNvPicPr>
            <a:picLocks noChangeAspect="1"/>
          </p:cNvPicPr>
          <p:nvPr/>
        </p:nvPicPr>
        <p:blipFill>
          <a:blip r:embed="rId4"/>
          <a:stretch>
            <a:fillRect/>
          </a:stretch>
        </p:blipFill>
        <p:spPr>
          <a:xfrm>
            <a:off x="1684" y="4829189"/>
            <a:ext cx="1042506" cy="377985"/>
          </a:xfrm>
          <a:prstGeom prst="rect">
            <a:avLst/>
          </a:prstGeom>
        </p:spPr>
      </p:pic>
      <mc:AlternateContent xmlns:mc="http://schemas.openxmlformats.org/markup-compatibility/2006" xmlns:pslz="http://schemas.microsoft.com/office/powerpoint/2016/slidezoom">
        <mc:Choice Requires="pslz">
          <p:graphicFrame>
            <p:nvGraphicFramePr>
              <p:cNvPr id="13" name="صورة الشريحة 12">
                <a:extLst>
                  <a:ext uri="{FF2B5EF4-FFF2-40B4-BE49-F238E27FC236}">
                    <a16:creationId xmlns:a16="http://schemas.microsoft.com/office/drawing/2014/main" id="{A8DD22B6-D341-46C5-8C29-FFE3DD8486FF}"/>
                  </a:ext>
                </a:extLst>
              </p:cNvPr>
              <p:cNvGraphicFramePr>
                <a:graphicFrameLocks noChangeAspect="1"/>
              </p:cNvGraphicFramePr>
              <p:nvPr>
                <p:extLst>
                  <p:ext uri="{D42A27DB-BD31-4B8C-83A1-F6EECF244321}">
                    <p14:modId xmlns:p14="http://schemas.microsoft.com/office/powerpoint/2010/main" val="1836862913"/>
                  </p:ext>
                </p:extLst>
              </p:nvPr>
            </p:nvGraphicFramePr>
            <p:xfrm>
              <a:off x="-335765" y="3732306"/>
              <a:ext cx="1318636" cy="1285875"/>
            </p:xfrm>
            <a:graphic>
              <a:graphicData uri="http://schemas.microsoft.com/office/powerpoint/2016/slidezoom">
                <pslz:sldZm>
                  <pslz:sldZmObj sldId="339" cId="1629082065">
                    <pslz:zmPr id="{2939FBC9-5D81-48AC-B2C5-A0929D114F0B}" imageType="cover" transitionDur="1000">
                      <p166:blipFill xmlns:p166="http://schemas.microsoft.com/office/powerpoint/2016/6/main">
                        <a:blip r:embed="rId5"/>
                        <a:stretch>
                          <a:fillRect/>
                        </a:stretch>
                      </p166:blipFill>
                      <p166:spPr xmlns:p166="http://schemas.microsoft.com/office/powerpoint/2016/6/main">
                        <a:xfrm>
                          <a:off x="0" y="0"/>
                          <a:ext cx="1318636" cy="1285875"/>
                        </a:xfrm>
                        <a:prstGeom prst="rect">
                          <a:avLst/>
                        </a:prstGeom>
                      </p166:spPr>
                    </pslz:zmPr>
                  </pslz:sldZmObj>
                </pslz:sldZm>
              </a:graphicData>
            </a:graphic>
          </p:graphicFrame>
        </mc:Choice>
        <mc:Fallback xmlns="">
          <p:pic>
            <p:nvPicPr>
              <p:cNvPr id="13" name="صورة الشريحة 12">
                <a:hlinkClick r:id="rId6" action="ppaction://hlinksldjump"/>
                <a:extLst>
                  <a:ext uri="{FF2B5EF4-FFF2-40B4-BE49-F238E27FC236}">
                    <a16:creationId xmlns:a16="http://schemas.microsoft.com/office/drawing/2014/main" id="{A8DD22B6-D341-46C5-8C29-FFE3DD8486FF}"/>
                  </a:ext>
                </a:extLst>
              </p:cNvPr>
              <p:cNvPicPr>
                <a:picLocks noGrp="1" noRot="1" noChangeAspect="1" noMove="1" noResize="1" noEditPoints="1" noAdjustHandles="1" noChangeArrowheads="1" noChangeShapeType="1"/>
              </p:cNvPicPr>
              <p:nvPr/>
            </p:nvPicPr>
            <p:blipFill>
              <a:blip r:embed="rId7"/>
              <a:stretch>
                <a:fillRect/>
              </a:stretch>
            </p:blipFill>
            <p:spPr>
              <a:xfrm>
                <a:off x="-335765" y="3732306"/>
                <a:ext cx="1318636" cy="1285875"/>
              </a:xfrm>
              <a:prstGeom prst="rect">
                <a:avLst/>
              </a:prstGeom>
            </p:spPr>
          </p:pic>
        </mc:Fallback>
      </mc:AlternateContent>
    </p:spTree>
    <p:extLst>
      <p:ext uri="{BB962C8B-B14F-4D97-AF65-F5344CB8AC3E}">
        <p14:creationId xmlns:p14="http://schemas.microsoft.com/office/powerpoint/2010/main" val="350889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High School - 9th Grade: Cell Biology">
  <a:themeElements>
    <a:clrScheme name="Simple Light">
      <a:dk1>
        <a:srgbClr val="FFFFFF"/>
      </a:dk1>
      <a:lt1>
        <a:srgbClr val="FFFFFF"/>
      </a:lt1>
      <a:dk2>
        <a:srgbClr val="B4C8D1"/>
      </a:dk2>
      <a:lt2>
        <a:srgbClr val="EAD2C7"/>
      </a:lt2>
      <a:accent1>
        <a:srgbClr val="EDBBC7"/>
      </a:accent1>
      <a:accent2>
        <a:srgbClr val="A67C69"/>
      </a:accent2>
      <a:accent3>
        <a:srgbClr val="FFD678"/>
      </a:accent3>
      <a:accent4>
        <a:srgbClr val="B7D6A3"/>
      </a:accent4>
      <a:accent5>
        <a:srgbClr val="F4EDDC"/>
      </a:accent5>
      <a:accent6>
        <a:srgbClr val="7C5C4E"/>
      </a:accent6>
      <a:hlink>
        <a:srgbClr val="7C5C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cience Subject for High School - 9th Grade: Cell Biology">
  <a:themeElements>
    <a:clrScheme name="Simple Light">
      <a:dk1>
        <a:srgbClr val="FFFFFF"/>
      </a:dk1>
      <a:lt1>
        <a:srgbClr val="FFFFFF"/>
      </a:lt1>
      <a:dk2>
        <a:srgbClr val="B4C8D1"/>
      </a:dk2>
      <a:lt2>
        <a:srgbClr val="EAD2C7"/>
      </a:lt2>
      <a:accent1>
        <a:srgbClr val="EDBBC7"/>
      </a:accent1>
      <a:accent2>
        <a:srgbClr val="A67C69"/>
      </a:accent2>
      <a:accent3>
        <a:srgbClr val="FFD678"/>
      </a:accent3>
      <a:accent4>
        <a:srgbClr val="B7D6A3"/>
      </a:accent4>
      <a:accent5>
        <a:srgbClr val="F4EDDC"/>
      </a:accent5>
      <a:accent6>
        <a:srgbClr val="7C5C4E"/>
      </a:accent6>
      <a:hlink>
        <a:srgbClr val="7C5C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TotalTime>
  <Words>691</Words>
  <Application>Microsoft Office PowerPoint</Application>
  <PresentationFormat>عرض على الشاشة (16:9)</PresentationFormat>
  <Paragraphs>174</Paragraphs>
  <Slides>21</Slides>
  <Notes>11</Notes>
  <HiddenSlides>5</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21</vt:i4>
      </vt:variant>
    </vt:vector>
  </HeadingPairs>
  <TitlesOfParts>
    <vt:vector size="31" baseType="lpstr">
      <vt:lpstr>Arial</vt:lpstr>
      <vt:lpstr>Times New Roman</vt:lpstr>
      <vt:lpstr>Barlow SemiBold</vt:lpstr>
      <vt:lpstr>Fredoka One</vt:lpstr>
      <vt:lpstr>Roboto Condensed Light</vt:lpstr>
      <vt:lpstr>Arca Majora 3 Bold</vt:lpstr>
      <vt:lpstr>Calibri</vt:lpstr>
      <vt:lpstr>Barlow Medium</vt:lpstr>
      <vt:lpstr>Economica</vt:lpstr>
      <vt:lpstr>Science Subject for High School - 9th Grade: Cell Biology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ود الردادي</dc:creator>
  <cp:lastModifiedBy>وديان الردادي</cp:lastModifiedBy>
  <cp:revision>14</cp:revision>
  <dcterms:modified xsi:type="dcterms:W3CDTF">2021-09-04T14:47:01Z</dcterms:modified>
</cp:coreProperties>
</file>