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1" r:id="rId1"/>
  </p:sldMasterIdLst>
  <p:notesMasterIdLst>
    <p:notesMasterId r:id="rId29"/>
  </p:notesMasterIdLst>
  <p:sldIdLst>
    <p:sldId id="259" r:id="rId2"/>
    <p:sldId id="260" r:id="rId3"/>
    <p:sldId id="296" r:id="rId4"/>
    <p:sldId id="267" r:id="rId5"/>
    <p:sldId id="268" r:id="rId6"/>
    <p:sldId id="293" r:id="rId7"/>
    <p:sldId id="287" r:id="rId8"/>
    <p:sldId id="288" r:id="rId9"/>
    <p:sldId id="289" r:id="rId10"/>
    <p:sldId id="291" r:id="rId11"/>
    <p:sldId id="290" r:id="rId12"/>
    <p:sldId id="292" r:id="rId13"/>
    <p:sldId id="306" r:id="rId14"/>
    <p:sldId id="307" r:id="rId15"/>
    <p:sldId id="297" r:id="rId16"/>
    <p:sldId id="300" r:id="rId17"/>
    <p:sldId id="299" r:id="rId18"/>
    <p:sldId id="301" r:id="rId19"/>
    <p:sldId id="303" r:id="rId20"/>
    <p:sldId id="302" r:id="rId21"/>
    <p:sldId id="304" r:id="rId22"/>
    <p:sldId id="305" r:id="rId23"/>
    <p:sldId id="294" r:id="rId24"/>
    <p:sldId id="295" r:id="rId25"/>
    <p:sldId id="261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7" d="100"/>
          <a:sy n="77" d="100"/>
        </p:scale>
        <p:origin x="2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C32F15-9E2B-47EF-BAEF-3317A80DE392}" type="datetimeFigureOut">
              <a:rPr lang="ar-SA" smtClean="0"/>
              <a:t>15/03/44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533A2E-804D-4C51-8F02-0DEC530B619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463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67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4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39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6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7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8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2.jp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E7CAD9-08C0-D0CD-F307-264195FDAA29}"/>
              </a:ext>
            </a:extLst>
          </p:cNvPr>
          <p:cNvSpPr txBox="1"/>
          <p:nvPr/>
        </p:nvSpPr>
        <p:spPr>
          <a:xfrm>
            <a:off x="2225422" y="3569404"/>
            <a:ext cx="77411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accent1"/>
                </a:solidFill>
              </a:rPr>
              <a:t>اللهم علمنا ما ينفعنا وانفعنا بما علمتنا وزدنا علمًا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C113A3-C921-0C4E-7FF0-69C2E8865806}"/>
              </a:ext>
            </a:extLst>
          </p:cNvPr>
          <p:cNvSpPr txBox="1"/>
          <p:nvPr/>
        </p:nvSpPr>
        <p:spPr>
          <a:xfrm>
            <a:off x="3657601" y="1463040"/>
            <a:ext cx="5141094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1500" dirty="0">
                <a:solidFill>
                  <a:schemeClr val="bg2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3548684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0CDE2FC-0EDB-9528-A6C0-240C68B511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73" y="3222931"/>
            <a:ext cx="91725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" y="2279491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0" y="722426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434039" y="722426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مثال3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164D90-0401-3980-E734-1C0907D2F5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06" y="1909152"/>
            <a:ext cx="7601878" cy="33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7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960A8B38-A621-5FC9-354F-76F075C2D3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7" y="3154031"/>
            <a:ext cx="10393359" cy="16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69E4CA8-9E3B-DB20-E8C3-97D656A9EDDC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5" name="Picture 2" descr="Details">
              <a:extLst>
                <a:ext uri="{FF2B5EF4-FFF2-40B4-BE49-F238E27FC236}">
                  <a16:creationId xmlns:a16="http://schemas.microsoft.com/office/drawing/2014/main" id="{BA4F59F1-D50D-785D-16E7-C4D8ECE16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77BDF894-EDD6-0D2F-CA90-F2FC1181F03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0034E36-839B-301E-A6D1-714F21650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525" y="1816581"/>
            <a:ext cx="8810971" cy="32009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C49BE58-254B-01CB-5C5B-2358806CB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3" y="2307199"/>
            <a:ext cx="1429485" cy="14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1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69E4CA8-9E3B-DB20-E8C3-97D656A9EDDC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5" name="Picture 2" descr="Details">
              <a:extLst>
                <a:ext uri="{FF2B5EF4-FFF2-40B4-BE49-F238E27FC236}">
                  <a16:creationId xmlns:a16="http://schemas.microsoft.com/office/drawing/2014/main" id="{BA4F59F1-D50D-785D-16E7-C4D8ECE16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77BDF894-EDD6-0D2F-CA90-F2FC1181F03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6DF81F53-525A-BB2D-C683-0E2BC7B19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21" y="1864491"/>
            <a:ext cx="1819778" cy="1862977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FAE40A4-2E66-31EB-63EF-E5C654990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85" y="1848609"/>
            <a:ext cx="7998489" cy="309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8" y="1981416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0" y="722426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434039" y="722426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مثال4</a:t>
            </a:r>
          </a:p>
        </p:txBody>
      </p:sp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55AB7A5-6064-8F7D-8249-DC12FB49B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51" y="2125816"/>
            <a:ext cx="8635192" cy="248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F3E556-4451-B2C4-2036-64F2637183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42" y="3062062"/>
            <a:ext cx="10353675" cy="158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1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1" y="2138175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30" y="722426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434039" y="722426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مثال5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BCCFF20-0A04-DD5A-BC25-92D2A4992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269" y="1715581"/>
            <a:ext cx="8254972" cy="345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8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 descr="صورة تحتوي على نص, ساعة, أبعاد, جهاز&#10;&#10;تم إنشاء الوصف تلقائياً">
            <a:extLst>
              <a:ext uri="{FF2B5EF4-FFF2-40B4-BE49-F238E27FC236}">
                <a16:creationId xmlns:a16="http://schemas.microsoft.com/office/drawing/2014/main" id="{B7698F09-A785-EBAD-38B9-0EA164224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07" y="3142318"/>
            <a:ext cx="6918185" cy="13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9" y="480060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375148" y="481693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مثال6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134198D-2BF4-7FD0-1414-94CC80522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72" y="1584975"/>
            <a:ext cx="7522586" cy="397918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FC02FC3-7E00-A330-6A0D-300E2FF79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" y="2904942"/>
            <a:ext cx="1811668" cy="20694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7773B8E-5AE3-532D-9E1D-C1E7861822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58" y="1584975"/>
            <a:ext cx="2103959" cy="29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8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2" y="1697123"/>
            <a:ext cx="3350029" cy="107031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976152" y="1909114"/>
            <a:ext cx="18204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إشراقة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32185CA-480A-3D27-0B42-67FFF75056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95" y="1372379"/>
            <a:ext cx="4671302" cy="39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59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</p:spTree>
    <p:extLst>
      <p:ext uri="{BB962C8B-B14F-4D97-AF65-F5344CB8AC3E}">
        <p14:creationId xmlns:p14="http://schemas.microsoft.com/office/powerpoint/2010/main" val="19666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" y="2279491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739" y="509598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208556" y="486335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مثال7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AA865FB-2E59-27E1-835B-3F3022D2C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5" y="1580595"/>
            <a:ext cx="7531329" cy="48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779C54-B66A-D6C4-CE6C-06A7A3CF38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73" y="3074644"/>
            <a:ext cx="3653625" cy="19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مهارات تفكير عليا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3C3DD8FD-FCA8-7FE9-B110-CAAD08C0F6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769" y="2941939"/>
            <a:ext cx="8110773" cy="21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49" y="2680434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53" y="748028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4446463" y="960019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تدرب على اختبار</a:t>
            </a:r>
          </a:p>
        </p:txBody>
      </p:sp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A1D6770-E496-4451-48E1-AFEFC48C18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9" y="1836482"/>
            <a:ext cx="4909602" cy="345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6" name="صورة 5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5A44F58-1634-F5D8-C7AC-EEE18D859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730">
            <a:off x="707414" y="660090"/>
            <a:ext cx="1896121" cy="190859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532787B-EF5F-40EE-3653-5E88C00A5C14}"/>
              </a:ext>
            </a:extLst>
          </p:cNvPr>
          <p:cNvSpPr txBox="1"/>
          <p:nvPr/>
        </p:nvSpPr>
        <p:spPr>
          <a:xfrm>
            <a:off x="3866023" y="1757213"/>
            <a:ext cx="56692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إستراتيجية شريط الذكريات</a:t>
            </a:r>
          </a:p>
        </p:txBody>
      </p:sp>
      <p:pic>
        <p:nvPicPr>
          <p:cNvPr id="13" name="صورة 12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DB037EA4-A403-E03B-55E6-B419ADA3A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405" y="2547333"/>
            <a:ext cx="7673947" cy="277182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7BB3ED5-D762-FA26-6704-9F5A58031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85" y="3127174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5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2" name="صورة 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1FDFCA78-7C7B-DBD9-7A5A-3238F398F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82" y="1250521"/>
            <a:ext cx="3920818" cy="308647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D5C61E7-174E-50F0-1B37-0F71425E806F}"/>
              </a:ext>
            </a:extLst>
          </p:cNvPr>
          <p:cNvSpPr txBox="1"/>
          <p:nvPr/>
        </p:nvSpPr>
        <p:spPr>
          <a:xfrm>
            <a:off x="5929764" y="2419004"/>
            <a:ext cx="392081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انتهى الدرس</a:t>
            </a:r>
          </a:p>
          <a:p>
            <a:pPr algn="ctr"/>
            <a:r>
              <a:rPr lang="ar-SA" sz="5400" dirty="0">
                <a:solidFill>
                  <a:schemeClr val="accent2">
                    <a:lumMod val="60000"/>
                    <a:lumOff val="40000"/>
                  </a:schemeClr>
                </a:solidFill>
                <a:cs typeface="Akhbar MT" pitchFamily="2" charset="-78"/>
              </a:rPr>
              <a:t>نلتقي غدًا بإذن الله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5B6B7E-2DE7-61DF-AA55-F06DBE54F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50" y="3564131"/>
            <a:ext cx="1517368" cy="17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7" y="906087"/>
            <a:ext cx="3230488" cy="30657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تحصيلي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675C8FD-58FF-BA6D-C2CF-5151F5D4204E}"/>
              </a:ext>
            </a:extLst>
          </p:cNvPr>
          <p:cNvSpPr txBox="1"/>
          <p:nvPr/>
        </p:nvSpPr>
        <p:spPr>
          <a:xfrm>
            <a:off x="3965195" y="2876203"/>
            <a:ext cx="544993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2">
                    <a:lumMod val="25000"/>
                  </a:schemeClr>
                </a:solidFill>
              </a:rPr>
              <a:t>حددي مجموعة الاعداد التي ينتمي لها العدد (-12)</a:t>
            </a:r>
          </a:p>
          <a:p>
            <a:pPr algn="ctr"/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Z,I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Z,Q,R</a:t>
            </a:r>
            <a:endParaRPr lang="ar-SA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1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6AA7AF6-BD17-3346-4857-B97DD0E0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300" y="1563169"/>
            <a:ext cx="2375085" cy="74246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1812168-3ED1-3E70-1126-763F24B2016E}"/>
              </a:ext>
            </a:extLst>
          </p:cNvPr>
          <p:cNvSpPr txBox="1"/>
          <p:nvPr/>
        </p:nvSpPr>
        <p:spPr>
          <a:xfrm>
            <a:off x="8830798" y="1625803"/>
            <a:ext cx="325415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التعلم بالاكتشاف</a:t>
            </a:r>
          </a:p>
          <a:p>
            <a:pPr algn="ctr"/>
            <a:endParaRPr lang="ar-SA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صورة 11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4C7D1DE5-B8D4-212A-7F9B-CCDBED4AF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98895"/>
            <a:ext cx="2573759" cy="2026069"/>
          </a:xfrm>
          <a:prstGeom prst="rect">
            <a:avLst/>
          </a:prstGeom>
        </p:spPr>
      </p:pic>
      <p:pic>
        <p:nvPicPr>
          <p:cNvPr id="10" name="86C2EBC3-C1C0-49BB-BD25-CBB228348C65-L0-001.jpeg" descr="86C2EBC3-C1C0-49BB-BD25-CBB228348C65-L0-001.jpeg">
            <a:extLst>
              <a:ext uri="{FF2B5EF4-FFF2-40B4-BE49-F238E27FC236}">
                <a16:creationId xmlns:a16="http://schemas.microsoft.com/office/drawing/2014/main" id="{FA3304D2-B48D-F85C-DFA0-ED38E6CB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404" y="3477378"/>
            <a:ext cx="7015191" cy="1934550"/>
          </a:xfrm>
          <a:prstGeom prst="rect">
            <a:avLst/>
          </a:prstGeom>
          <a:ln w="88900">
            <a:miter lim="400000"/>
          </a:ln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319119B1-6ACE-C849-3BE2-AE511CB9E611}"/>
              </a:ext>
            </a:extLst>
          </p:cNvPr>
          <p:cNvSpPr/>
          <p:nvPr/>
        </p:nvSpPr>
        <p:spPr>
          <a:xfrm>
            <a:off x="4016388" y="2126290"/>
            <a:ext cx="3848793" cy="11612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739E0225-AA5C-5889-8C59-9CD597081490}"/>
              </a:ext>
            </a:extLst>
          </p:cNvPr>
          <p:cNvSpPr/>
          <p:nvPr/>
        </p:nvSpPr>
        <p:spPr>
          <a:xfrm>
            <a:off x="4431563" y="2191788"/>
            <a:ext cx="2951316" cy="102246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/@/{@~@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0#&gt;”!~@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16" name="طالباتي الذكية…">
            <a:extLst>
              <a:ext uri="{FF2B5EF4-FFF2-40B4-BE49-F238E27FC236}">
                <a16:creationId xmlns:a16="http://schemas.microsoft.com/office/drawing/2014/main" id="{4AF02C5C-472D-BFC1-7908-A9171DC11A03}"/>
              </a:ext>
            </a:extLst>
          </p:cNvPr>
          <p:cNvSpPr txBox="1">
            <a:spLocks/>
          </p:cNvSpPr>
          <p:nvPr/>
        </p:nvSpPr>
        <p:spPr>
          <a:xfrm>
            <a:off x="849324" y="509301"/>
            <a:ext cx="9744405" cy="113692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205718" rtl="1">
              <a:defRPr sz="4608"/>
            </a:pPr>
            <a:r>
              <a:rPr lang="ar-SA" sz="40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طالبتي الذكية</a:t>
            </a:r>
            <a:endParaRPr lang="ar-SA" sz="2800" b="1" dirty="0">
              <a:solidFill>
                <a:schemeClr val="tx2">
                  <a:lumMod val="60000"/>
                  <a:lumOff val="40000"/>
                </a:schemeClr>
              </a:solidFill>
              <a:cs typeface="Akhbar MT" pitchFamily="2" charset="-78"/>
            </a:endParaRPr>
          </a:p>
          <a:p>
            <a:pPr algn="ctr" defTabSz="205718">
              <a:defRPr sz="4608"/>
            </a:pPr>
            <a:r>
              <a:rPr lang="ar-SA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Akhbar MT" pitchFamily="2" charset="-78"/>
              </a:rPr>
              <a:t>فكي الشفرة التالية للتوصل الى عنوان الوحدة القادمة..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47AA82E-600B-1AF8-FB21-07A64A98D476}"/>
              </a:ext>
            </a:extLst>
          </p:cNvPr>
          <p:cNvSpPr txBox="1"/>
          <p:nvPr/>
        </p:nvSpPr>
        <p:spPr>
          <a:xfrm>
            <a:off x="3199735" y="1579670"/>
            <a:ext cx="55706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الاعداد المركبة</a:t>
            </a:r>
          </a:p>
        </p:txBody>
      </p:sp>
    </p:spTree>
    <p:extLst>
      <p:ext uri="{BB962C8B-B14F-4D97-AF65-F5344CB8AC3E}">
        <p14:creationId xmlns:p14="http://schemas.microsoft.com/office/powerpoint/2010/main" val="2600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741B39F-940D-6EE1-C32A-E6C819908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53" y="2476228"/>
            <a:ext cx="1891575" cy="1936479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69E4CA8-9E3B-DB20-E8C3-97D656A9EDDC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5" name="Picture 2" descr="Details">
              <a:extLst>
                <a:ext uri="{FF2B5EF4-FFF2-40B4-BE49-F238E27FC236}">
                  <a16:creationId xmlns:a16="http://schemas.microsoft.com/office/drawing/2014/main" id="{BA4F59F1-D50D-785D-16E7-C4D8ECE16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77BDF894-EDD6-0D2F-CA90-F2FC1181F03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FD3443E-91CC-77CF-F90C-BA9A2CF5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06" y="1616925"/>
            <a:ext cx="7198995" cy="38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69E4CA8-9E3B-DB20-E8C3-97D656A9EDDC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15" name="Picture 2" descr="Details">
              <a:extLst>
                <a:ext uri="{FF2B5EF4-FFF2-40B4-BE49-F238E27FC236}">
                  <a16:creationId xmlns:a16="http://schemas.microsoft.com/office/drawing/2014/main" id="{BA4F59F1-D50D-785D-16E7-C4D8ECE16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77BDF894-EDD6-0D2F-CA90-F2FC1181F038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6769EC9-B269-E1AB-B1F4-279DB3127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12" y="2372418"/>
            <a:ext cx="9820275" cy="24955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F81F53-525A-BB2D-C683-0E2BC7B19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06" y="694530"/>
            <a:ext cx="1429485" cy="146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88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" y="2279491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65" y="1619347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6790938" y="1619347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مثال1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3E9BDAA-B66E-5FC6-4180-B499CD13C6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27" y="2772166"/>
            <a:ext cx="6973859" cy="23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1C35837-6D69-801A-1CD6-EBDB0B68D9D9}"/>
              </a:ext>
            </a:extLst>
          </p:cNvPr>
          <p:cNvGrpSpPr/>
          <p:nvPr/>
        </p:nvGrpSpPr>
        <p:grpSpPr>
          <a:xfrm>
            <a:off x="580061" y="579119"/>
            <a:ext cx="2742259" cy="660401"/>
            <a:chOff x="435312" y="1021934"/>
            <a:chExt cx="2651252" cy="727408"/>
          </a:xfrm>
        </p:grpSpPr>
        <p:pic>
          <p:nvPicPr>
            <p:cNvPr id="5" name="Picture 2" descr="طلاب خلفية التعليم مناقشة تصميم الرسوم المتحركة رمز-رمز مكافحة ناقلات-ناقل  حر تحميل مجاني">
              <a:extLst>
                <a:ext uri="{FF2B5EF4-FFF2-40B4-BE49-F238E27FC236}">
                  <a16:creationId xmlns:a16="http://schemas.microsoft.com/office/drawing/2014/main" id="{2CFC8C9A-EEF6-2441-9956-165E1EDA72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09"/>
            <a:stretch/>
          </p:blipFill>
          <p:spPr bwMode="auto">
            <a:xfrm>
              <a:off x="435312" y="1207981"/>
              <a:ext cx="894733" cy="54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A2D45B42-F5E8-27AA-27E7-FE5D46413E50}"/>
                </a:ext>
              </a:extLst>
            </p:cNvPr>
            <p:cNvSpPr/>
            <p:nvPr/>
          </p:nvSpPr>
          <p:spPr>
            <a:xfrm>
              <a:off x="1257764" y="1021934"/>
              <a:ext cx="1828800" cy="480023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إستراتيجية الدقيقتين</a:t>
              </a:r>
            </a:p>
          </p:txBody>
        </p:sp>
      </p:grpSp>
      <p:pic>
        <p:nvPicPr>
          <p:cNvPr id="10" name="Countdown dynamite timer 2 MINUTES">
            <a:hlinkClick r:id="" action="ppaction://media"/>
            <a:extLst>
              <a:ext uri="{FF2B5EF4-FFF2-40B4-BE49-F238E27FC236}">
                <a16:creationId xmlns:a16="http://schemas.microsoft.com/office/drawing/2014/main" id="{03CAA47D-8029-398B-2F62-60D6A6CAE2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5217" b="12464"/>
          <a:stretch/>
        </p:blipFill>
        <p:spPr>
          <a:xfrm>
            <a:off x="1340798" y="1238328"/>
            <a:ext cx="1801414" cy="1013296"/>
          </a:xfrm>
          <a:prstGeom prst="rect">
            <a:avLst/>
          </a:prstGeom>
        </p:spPr>
      </p:pic>
      <p:pic>
        <p:nvPicPr>
          <p:cNvPr id="12" name="صورة 1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631F6-227E-044E-570E-D891140810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24" y="748028"/>
            <a:ext cx="2029463" cy="19259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558D914-D8E4-25A4-4B2C-D72120644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1723680"/>
            <a:ext cx="3350029" cy="107031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735267A-E847-2AC4-E633-BCC3F1CF0AFD}"/>
              </a:ext>
            </a:extLst>
          </p:cNvPr>
          <p:cNvSpPr txBox="1"/>
          <p:nvPr/>
        </p:nvSpPr>
        <p:spPr>
          <a:xfrm>
            <a:off x="7223760" y="1935671"/>
            <a:ext cx="30092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تحقق من فهمك: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62F1CA4-90F7-4758-0FC3-72363A34F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98" y="3410943"/>
            <a:ext cx="9319967" cy="10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F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5F41E5D-A745-E4EE-3E79-43D744D0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8AF65E2-14FB-2781-6BF1-151B5659FA6B}"/>
              </a:ext>
            </a:extLst>
          </p:cNvPr>
          <p:cNvGrpSpPr/>
          <p:nvPr/>
        </p:nvGrpSpPr>
        <p:grpSpPr>
          <a:xfrm>
            <a:off x="477012" y="591820"/>
            <a:ext cx="3131027" cy="909536"/>
            <a:chOff x="-180157" y="986322"/>
            <a:chExt cx="3096115" cy="1076798"/>
          </a:xfrm>
        </p:grpSpPr>
        <p:pic>
          <p:nvPicPr>
            <p:cNvPr id="3" name="Picture 2" descr="Details">
              <a:extLst>
                <a:ext uri="{FF2B5EF4-FFF2-40B4-BE49-F238E27FC236}">
                  <a16:creationId xmlns:a16="http://schemas.microsoft.com/office/drawing/2014/main" id="{CF8ACAE3-F7A0-4364-63B9-FE4FF6D24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157" y="1081628"/>
              <a:ext cx="1012645" cy="981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5A852BEE-A100-9453-16CF-E1944917CBC4}"/>
                </a:ext>
              </a:extLst>
            </p:cNvPr>
            <p:cNvSpPr/>
            <p:nvPr/>
          </p:nvSpPr>
          <p:spPr>
            <a:xfrm>
              <a:off x="636633" y="986322"/>
              <a:ext cx="2279325" cy="490555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</a:rPr>
                <a:t>استراتيجية العصف الذهني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8E28DAA9-C4B6-87A6-A35B-735D7D31B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37" y="2160457"/>
            <a:ext cx="1811668" cy="206941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3544149-41FD-149C-0A21-82E6EC3DFF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001" y="590261"/>
            <a:ext cx="3108521" cy="993155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D50E95-F0F2-EDF3-6C87-235D80C13CE5}"/>
              </a:ext>
            </a:extLst>
          </p:cNvPr>
          <p:cNvSpPr txBox="1"/>
          <p:nvPr/>
        </p:nvSpPr>
        <p:spPr>
          <a:xfrm>
            <a:off x="4434039" y="588039"/>
            <a:ext cx="344170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مثال2</a:t>
            </a:r>
          </a:p>
        </p:txBody>
      </p:sp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00966F0-476F-8BF1-F689-177E7C874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1" y="1580414"/>
            <a:ext cx="6538809" cy="3735771"/>
          </a:xfrm>
          <a:prstGeom prst="rect">
            <a:avLst/>
          </a:prstGeom>
        </p:spPr>
      </p:pic>
      <p:pic>
        <p:nvPicPr>
          <p:cNvPr id="14" name="صورة 1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362FA6-6DFB-32EE-4AA8-1B060EA4CA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84" y="3143551"/>
            <a:ext cx="1916498" cy="21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39842"/>
      </p:ext>
    </p:extLst>
  </p:cSld>
  <p:clrMapOvr>
    <a:masterClrMapping/>
  </p:clrMapOvr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155</Words>
  <Application>Microsoft Office PowerPoint</Application>
  <PresentationFormat>شاشة عريضة</PresentationFormat>
  <Paragraphs>55</Paragraphs>
  <Slides>27</Slides>
  <Notes>0</Notes>
  <HiddenSlides>0</HiddenSlides>
  <MMClips>9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2" baseType="lpstr">
      <vt:lpstr>Aldhabi</vt:lpstr>
      <vt:lpstr>Arabic Typesetting</vt:lpstr>
      <vt:lpstr>Calibri</vt:lpstr>
      <vt:lpstr>Calibri Light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ASHWAQ,MUHAMMAD,AUAD,ALSHEMI</dc:creator>
  <cp:lastModifiedBy>ASHWAQ,MUHAMMAD,AUAD,ALSHEMI</cp:lastModifiedBy>
  <cp:revision>19</cp:revision>
  <dcterms:created xsi:type="dcterms:W3CDTF">2022-09-23T02:55:33Z</dcterms:created>
  <dcterms:modified xsi:type="dcterms:W3CDTF">2022-10-10T23:28:52Z</dcterms:modified>
</cp:coreProperties>
</file>