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03" r:id="rId1"/>
  </p:sldMasterIdLst>
  <p:sldIdLst>
    <p:sldId id="303" r:id="rId2"/>
    <p:sldId id="257" r:id="rId3"/>
    <p:sldId id="384" r:id="rId4"/>
    <p:sldId id="299" r:id="rId5"/>
    <p:sldId id="349" r:id="rId6"/>
    <p:sldId id="352" r:id="rId7"/>
    <p:sldId id="354" r:id="rId8"/>
    <p:sldId id="382" r:id="rId9"/>
    <p:sldId id="355" r:id="rId10"/>
    <p:sldId id="356" r:id="rId11"/>
    <p:sldId id="383" r:id="rId12"/>
    <p:sldId id="345" r:id="rId13"/>
    <p:sldId id="385" r:id="rId14"/>
    <p:sldId id="386" r:id="rId15"/>
    <p:sldId id="387" r:id="rId16"/>
    <p:sldId id="388" r:id="rId17"/>
    <p:sldId id="389" r:id="rId18"/>
    <p:sldId id="391" r:id="rId19"/>
    <p:sldId id="400" r:id="rId20"/>
    <p:sldId id="390" r:id="rId21"/>
    <p:sldId id="399" r:id="rId22"/>
    <p:sldId id="393" r:id="rId23"/>
    <p:sldId id="394" r:id="rId24"/>
    <p:sldId id="395" r:id="rId25"/>
    <p:sldId id="396" r:id="rId26"/>
    <p:sldId id="392" r:id="rId27"/>
    <p:sldId id="397" r:id="rId28"/>
    <p:sldId id="360" r:id="rId29"/>
    <p:sldId id="39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CC"/>
    <a:srgbClr val="008000"/>
    <a:srgbClr val="006699"/>
    <a:srgbClr val="3366CC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B2B6E5-3ED9-4DB6-97AA-0B193D19DA8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DC5D475-8D7D-4E7A-8717-2723F2E94B80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القانون العام لحل المعادلة التربيعية</a:t>
          </a:r>
        </a:p>
      </dgm:t>
    </dgm:pt>
    <dgm:pt modelId="{CB744062-5DA4-45DC-9D0A-7FC9455627A5}" type="parTrans" cxnId="{5CB56FB8-959F-47F9-9D64-0C0BA4C5AFF7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4E8FE-876C-4EF3-AAE6-63CCF6A166E3}" type="sibTrans" cxnId="{5CB56FB8-959F-47F9-9D64-0C0BA4C5AFF7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D14F8-02AB-4A09-8374-A8A409E60C1A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معادلة لها جذران نسبيان</a:t>
          </a:r>
        </a:p>
      </dgm:t>
    </dgm:pt>
    <dgm:pt modelId="{4A3583DD-DCA9-4DC7-90AD-D1AF2D2A562D}" type="parTrans" cxnId="{20DB54B7-7635-4017-B135-E212D45EC4DF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69D91-00F6-4B19-A9D8-3B45DEFF79AD}" type="sibTrans" cxnId="{20DB54B7-7635-4017-B135-E212D45EC4DF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CFD0D-7975-462A-A84B-23F9EA4349BB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معادلة لها جذر نسبي واحد مكرر</a:t>
          </a:r>
        </a:p>
      </dgm:t>
    </dgm:pt>
    <dgm:pt modelId="{0A5EBCD8-EBDE-4562-86FB-C1791D738014}" type="parTrans" cxnId="{4D5ED992-877A-457D-9289-34BED6FFD2FE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993C3-0222-4982-99A5-077EF2A5A292}" type="sibTrans" cxnId="{4D5ED992-877A-457D-9289-34BED6FFD2FE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FDA88-2BD7-4613-8421-D2FFBAF49F54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غير النسبية</a:t>
          </a:r>
        </a:p>
      </dgm:t>
    </dgm:pt>
    <dgm:pt modelId="{0CA71E29-216C-4ECF-90D2-FC1EBB56C606}" type="parTrans" cxnId="{9FF167D8-9743-45EE-90B9-DF0CA17D9C3B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9A3BB-A875-4D71-A4B8-6537F24B37B9}" type="sibTrans" cxnId="{9FF167D8-9743-45EE-90B9-DF0CA17D9C3B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A7975-1377-4E41-A7B9-CB84CD2E2A05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المركبة</a:t>
          </a:r>
        </a:p>
      </dgm:t>
    </dgm:pt>
    <dgm:pt modelId="{2E241B54-7228-433C-9B04-8C7E12B8ED26}" type="parTrans" cxnId="{998A2969-BD17-44DC-B4DC-468BAC7EC7B0}">
      <dgm:prSet/>
      <dgm:spPr/>
      <dgm:t>
        <a:bodyPr/>
        <a:lstStyle/>
        <a:p>
          <a:pPr rtl="1"/>
          <a:endParaRPr lang="ar-SA"/>
        </a:p>
      </dgm:t>
    </dgm:pt>
    <dgm:pt modelId="{BD37841D-C948-4BFC-B867-4BE36971260D}" type="sibTrans" cxnId="{998A2969-BD17-44DC-B4DC-468BAC7EC7B0}">
      <dgm:prSet/>
      <dgm:spPr/>
      <dgm:t>
        <a:bodyPr/>
        <a:lstStyle/>
        <a:p>
          <a:pPr rtl="1"/>
          <a:endParaRPr lang="ar-SA"/>
        </a:p>
      </dgm:t>
    </dgm:pt>
    <dgm:pt modelId="{D1E0FC80-15A4-476E-8F70-94FEB91D2AFB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والمميز</a:t>
          </a:r>
        </a:p>
      </dgm:t>
    </dgm:pt>
    <dgm:pt modelId="{4724089A-8886-4185-A426-51808740463B}" type="parTrans" cxnId="{CDD119B7-7ABD-4D7F-B9BA-E4F43E9C0F4D}">
      <dgm:prSet/>
      <dgm:spPr/>
      <dgm:t>
        <a:bodyPr/>
        <a:lstStyle/>
        <a:p>
          <a:pPr rtl="1"/>
          <a:endParaRPr lang="ar-SA"/>
        </a:p>
      </dgm:t>
    </dgm:pt>
    <dgm:pt modelId="{2B17E724-6774-4852-9371-9BA83D2FF104}" type="sibTrans" cxnId="{CDD119B7-7ABD-4D7F-B9BA-E4F43E9C0F4D}">
      <dgm:prSet/>
      <dgm:spPr/>
      <dgm:t>
        <a:bodyPr/>
        <a:lstStyle/>
        <a:p>
          <a:pPr rtl="1"/>
          <a:endParaRPr lang="ar-SA"/>
        </a:p>
      </dgm:t>
    </dgm:pt>
    <dgm:pt modelId="{6431A40C-CF40-4A87-BB78-1F1BC1ED9551}" type="pres">
      <dgm:prSet presAssocID="{54B2B6E5-3ED9-4DB6-97AA-0B193D19DA8A}" presName="Name0" presStyleCnt="0">
        <dgm:presLayoutVars>
          <dgm:chMax val="7"/>
          <dgm:chPref val="7"/>
          <dgm:dir val="rev"/>
        </dgm:presLayoutVars>
      </dgm:prSet>
      <dgm:spPr/>
    </dgm:pt>
    <dgm:pt modelId="{DC079B62-BE1A-4669-B0C3-78985871930A}" type="pres">
      <dgm:prSet presAssocID="{54B2B6E5-3ED9-4DB6-97AA-0B193D19DA8A}" presName="Name1" presStyleCnt="0"/>
      <dgm:spPr/>
    </dgm:pt>
    <dgm:pt modelId="{9F70E243-75BE-4AFE-953A-C08952B29C89}" type="pres">
      <dgm:prSet presAssocID="{54B2B6E5-3ED9-4DB6-97AA-0B193D19DA8A}" presName="cycle" presStyleCnt="0"/>
      <dgm:spPr/>
    </dgm:pt>
    <dgm:pt modelId="{17791111-4D18-4064-A0B0-554AE5FF1232}" type="pres">
      <dgm:prSet presAssocID="{54B2B6E5-3ED9-4DB6-97AA-0B193D19DA8A}" presName="srcNode" presStyleLbl="node1" presStyleIdx="0" presStyleCnt="6"/>
      <dgm:spPr/>
    </dgm:pt>
    <dgm:pt modelId="{4F7D434D-B77C-4F9A-A637-D300D4F10CD7}" type="pres">
      <dgm:prSet presAssocID="{54B2B6E5-3ED9-4DB6-97AA-0B193D19DA8A}" presName="conn" presStyleLbl="parChTrans1D2" presStyleIdx="0" presStyleCnt="1"/>
      <dgm:spPr/>
    </dgm:pt>
    <dgm:pt modelId="{10352615-2C72-4929-88D2-E8AF36F0E9CA}" type="pres">
      <dgm:prSet presAssocID="{54B2B6E5-3ED9-4DB6-97AA-0B193D19DA8A}" presName="extraNode" presStyleLbl="node1" presStyleIdx="0" presStyleCnt="6"/>
      <dgm:spPr/>
    </dgm:pt>
    <dgm:pt modelId="{C948F10E-855B-4F4F-90FB-58EAA84354C4}" type="pres">
      <dgm:prSet presAssocID="{54B2B6E5-3ED9-4DB6-97AA-0B193D19DA8A}" presName="dstNode" presStyleLbl="node1" presStyleIdx="0" presStyleCnt="6"/>
      <dgm:spPr/>
    </dgm:pt>
    <dgm:pt modelId="{1D2915A7-D895-4A1F-9AA7-5B5FE3A0C3BE}" type="pres">
      <dgm:prSet presAssocID="{8DC5D475-8D7D-4E7A-8717-2723F2E94B80}" presName="text_1" presStyleLbl="node1" presStyleIdx="0" presStyleCnt="6">
        <dgm:presLayoutVars>
          <dgm:bulletEnabled val="1"/>
        </dgm:presLayoutVars>
      </dgm:prSet>
      <dgm:spPr/>
    </dgm:pt>
    <dgm:pt modelId="{6FB6FFE4-26EA-4A98-A71E-D53D0444A66D}" type="pres">
      <dgm:prSet presAssocID="{8DC5D475-8D7D-4E7A-8717-2723F2E94B80}" presName="accent_1" presStyleCnt="0"/>
      <dgm:spPr/>
    </dgm:pt>
    <dgm:pt modelId="{40565571-21DA-4FE2-A3B3-DC74D1B71F7E}" type="pres">
      <dgm:prSet presAssocID="{8DC5D475-8D7D-4E7A-8717-2723F2E94B80}" presName="accentRepeatNode" presStyleLbl="solidFgAcc1" presStyleIdx="0" presStyleCnt="6"/>
      <dgm:spPr/>
    </dgm:pt>
    <dgm:pt modelId="{17AF6397-9C96-4D3E-AD83-23EBC18C263D}" type="pres">
      <dgm:prSet presAssocID="{C40D14F8-02AB-4A09-8374-A8A409E60C1A}" presName="text_2" presStyleLbl="node1" presStyleIdx="1" presStyleCnt="6">
        <dgm:presLayoutVars>
          <dgm:bulletEnabled val="1"/>
        </dgm:presLayoutVars>
      </dgm:prSet>
      <dgm:spPr/>
    </dgm:pt>
    <dgm:pt modelId="{86F74FCE-D4F5-4940-84CA-3055F7613A76}" type="pres">
      <dgm:prSet presAssocID="{C40D14F8-02AB-4A09-8374-A8A409E60C1A}" presName="accent_2" presStyleCnt="0"/>
      <dgm:spPr/>
    </dgm:pt>
    <dgm:pt modelId="{93E606F0-176F-4D40-B856-8F7570DD0180}" type="pres">
      <dgm:prSet presAssocID="{C40D14F8-02AB-4A09-8374-A8A409E60C1A}" presName="accentRepeatNode" presStyleLbl="solidFgAcc1" presStyleIdx="1" presStyleCnt="6"/>
      <dgm:spPr/>
    </dgm:pt>
    <dgm:pt modelId="{61294E02-EF28-4D2C-9DCF-196EF0CEF5C5}" type="pres">
      <dgm:prSet presAssocID="{953CFD0D-7975-462A-A84B-23F9EA4349BB}" presName="text_3" presStyleLbl="node1" presStyleIdx="2" presStyleCnt="6">
        <dgm:presLayoutVars>
          <dgm:bulletEnabled val="1"/>
        </dgm:presLayoutVars>
      </dgm:prSet>
      <dgm:spPr/>
    </dgm:pt>
    <dgm:pt modelId="{1DF7BFC6-981F-4698-B22B-085E376F2BA2}" type="pres">
      <dgm:prSet presAssocID="{953CFD0D-7975-462A-A84B-23F9EA4349BB}" presName="accent_3" presStyleCnt="0"/>
      <dgm:spPr/>
    </dgm:pt>
    <dgm:pt modelId="{EA108DBD-526E-4629-898D-B0D6916987E6}" type="pres">
      <dgm:prSet presAssocID="{953CFD0D-7975-462A-A84B-23F9EA4349BB}" presName="accentRepeatNode" presStyleLbl="solidFgAcc1" presStyleIdx="2" presStyleCnt="6"/>
      <dgm:spPr/>
    </dgm:pt>
    <dgm:pt modelId="{D5D77C05-4AAC-4B77-8B5C-9CFE017B14BB}" type="pres">
      <dgm:prSet presAssocID="{8F8FDA88-2BD7-4613-8421-D2FFBAF49F54}" presName="text_4" presStyleLbl="node1" presStyleIdx="3" presStyleCnt="6">
        <dgm:presLayoutVars>
          <dgm:bulletEnabled val="1"/>
        </dgm:presLayoutVars>
      </dgm:prSet>
      <dgm:spPr/>
    </dgm:pt>
    <dgm:pt modelId="{1E9D5EDA-9EAA-4A32-9EE0-A3AA03DEEE3E}" type="pres">
      <dgm:prSet presAssocID="{8F8FDA88-2BD7-4613-8421-D2FFBAF49F54}" presName="accent_4" presStyleCnt="0"/>
      <dgm:spPr/>
    </dgm:pt>
    <dgm:pt modelId="{8C553F5F-F72E-43CE-A766-1E21650D20F6}" type="pres">
      <dgm:prSet presAssocID="{8F8FDA88-2BD7-4613-8421-D2FFBAF49F54}" presName="accentRepeatNode" presStyleLbl="solidFgAcc1" presStyleIdx="3" presStyleCnt="6"/>
      <dgm:spPr/>
    </dgm:pt>
    <dgm:pt modelId="{F110AE77-C9DC-46CD-B5F9-8565AA3DAC3A}" type="pres">
      <dgm:prSet presAssocID="{E28A7975-1377-4E41-A7B9-CB84CD2E2A05}" presName="text_5" presStyleLbl="node1" presStyleIdx="4" presStyleCnt="6">
        <dgm:presLayoutVars>
          <dgm:bulletEnabled val="1"/>
        </dgm:presLayoutVars>
      </dgm:prSet>
      <dgm:spPr/>
    </dgm:pt>
    <dgm:pt modelId="{8BEA01D6-1FC5-47D6-9FEB-4982E2150BB1}" type="pres">
      <dgm:prSet presAssocID="{E28A7975-1377-4E41-A7B9-CB84CD2E2A05}" presName="accent_5" presStyleCnt="0"/>
      <dgm:spPr/>
    </dgm:pt>
    <dgm:pt modelId="{E1ACA2CB-2866-449B-A6B9-48C3E2DB736D}" type="pres">
      <dgm:prSet presAssocID="{E28A7975-1377-4E41-A7B9-CB84CD2E2A05}" presName="accentRepeatNode" presStyleLbl="solidFgAcc1" presStyleIdx="4" presStyleCnt="6"/>
      <dgm:spPr/>
    </dgm:pt>
    <dgm:pt modelId="{5B1D16E0-5436-4B4D-A9C8-3C771227FAC1}" type="pres">
      <dgm:prSet presAssocID="{D1E0FC80-15A4-476E-8F70-94FEB91D2AFB}" presName="text_6" presStyleLbl="node1" presStyleIdx="5" presStyleCnt="6">
        <dgm:presLayoutVars>
          <dgm:bulletEnabled val="1"/>
        </dgm:presLayoutVars>
      </dgm:prSet>
      <dgm:spPr/>
    </dgm:pt>
    <dgm:pt modelId="{419923A4-2789-4CDF-9AC4-7E9782DA7A70}" type="pres">
      <dgm:prSet presAssocID="{D1E0FC80-15A4-476E-8F70-94FEB91D2AFB}" presName="accent_6" presStyleCnt="0"/>
      <dgm:spPr/>
    </dgm:pt>
    <dgm:pt modelId="{CFA5E0A1-E4F0-4816-9C72-53B8808867FF}" type="pres">
      <dgm:prSet presAssocID="{D1E0FC80-15A4-476E-8F70-94FEB91D2AFB}" presName="accentRepeatNode" presStyleLbl="solidFgAcc1" presStyleIdx="5" presStyleCnt="6"/>
      <dgm:spPr/>
    </dgm:pt>
  </dgm:ptLst>
  <dgm:cxnLst>
    <dgm:cxn modelId="{E54E0E08-4385-4817-BDD8-58A77428B3B5}" type="presOf" srcId="{C40D14F8-02AB-4A09-8374-A8A409E60C1A}" destId="{17AF6397-9C96-4D3E-AD83-23EBC18C263D}" srcOrd="0" destOrd="0" presId="urn:microsoft.com/office/officeart/2008/layout/VerticalCurvedList"/>
    <dgm:cxn modelId="{849FF31D-D8B2-4A8B-AAF9-A8E17379D57E}" type="presOf" srcId="{953CFD0D-7975-462A-A84B-23F9EA4349BB}" destId="{61294E02-EF28-4D2C-9DCF-196EF0CEF5C5}" srcOrd="0" destOrd="0" presId="urn:microsoft.com/office/officeart/2008/layout/VerticalCurvedList"/>
    <dgm:cxn modelId="{6D2FF41D-6DBC-4F5C-B857-524BEEDCCCA2}" type="presOf" srcId="{8F8FDA88-2BD7-4613-8421-D2FFBAF49F54}" destId="{D5D77C05-4AAC-4B77-8B5C-9CFE017B14BB}" srcOrd="0" destOrd="0" presId="urn:microsoft.com/office/officeart/2008/layout/VerticalCurvedList"/>
    <dgm:cxn modelId="{998A2969-BD17-44DC-B4DC-468BAC7EC7B0}" srcId="{54B2B6E5-3ED9-4DB6-97AA-0B193D19DA8A}" destId="{E28A7975-1377-4E41-A7B9-CB84CD2E2A05}" srcOrd="4" destOrd="0" parTransId="{2E241B54-7228-433C-9B04-8C7E12B8ED26}" sibTransId="{BD37841D-C948-4BFC-B867-4BE36971260D}"/>
    <dgm:cxn modelId="{4D5ED992-877A-457D-9289-34BED6FFD2FE}" srcId="{54B2B6E5-3ED9-4DB6-97AA-0B193D19DA8A}" destId="{953CFD0D-7975-462A-A84B-23F9EA4349BB}" srcOrd="2" destOrd="0" parTransId="{0A5EBCD8-EBDE-4562-86FB-C1791D738014}" sibTransId="{09C993C3-0222-4982-99A5-077EF2A5A292}"/>
    <dgm:cxn modelId="{72BADE9D-EE44-4227-94E1-8DF44733CCFA}" type="presOf" srcId="{54B2B6E5-3ED9-4DB6-97AA-0B193D19DA8A}" destId="{6431A40C-CF40-4A87-BB78-1F1BC1ED9551}" srcOrd="0" destOrd="0" presId="urn:microsoft.com/office/officeart/2008/layout/VerticalCurvedList"/>
    <dgm:cxn modelId="{2AC1ABAE-49F8-4264-A649-497F14825BE2}" type="presOf" srcId="{E28A7975-1377-4E41-A7B9-CB84CD2E2A05}" destId="{F110AE77-C9DC-46CD-B5F9-8565AA3DAC3A}" srcOrd="0" destOrd="0" presId="urn:microsoft.com/office/officeart/2008/layout/VerticalCurvedList"/>
    <dgm:cxn modelId="{CDD119B7-7ABD-4D7F-B9BA-E4F43E9C0F4D}" srcId="{54B2B6E5-3ED9-4DB6-97AA-0B193D19DA8A}" destId="{D1E0FC80-15A4-476E-8F70-94FEB91D2AFB}" srcOrd="5" destOrd="0" parTransId="{4724089A-8886-4185-A426-51808740463B}" sibTransId="{2B17E724-6774-4852-9371-9BA83D2FF104}"/>
    <dgm:cxn modelId="{20DB54B7-7635-4017-B135-E212D45EC4DF}" srcId="{54B2B6E5-3ED9-4DB6-97AA-0B193D19DA8A}" destId="{C40D14F8-02AB-4A09-8374-A8A409E60C1A}" srcOrd="1" destOrd="0" parTransId="{4A3583DD-DCA9-4DC7-90AD-D1AF2D2A562D}" sibTransId="{9F369D91-00F6-4B19-A9D8-3B45DEFF79AD}"/>
    <dgm:cxn modelId="{5CB56FB8-959F-47F9-9D64-0C0BA4C5AFF7}" srcId="{54B2B6E5-3ED9-4DB6-97AA-0B193D19DA8A}" destId="{8DC5D475-8D7D-4E7A-8717-2723F2E94B80}" srcOrd="0" destOrd="0" parTransId="{CB744062-5DA4-45DC-9D0A-7FC9455627A5}" sibTransId="{E044E8FE-876C-4EF3-AAE6-63CCF6A166E3}"/>
    <dgm:cxn modelId="{9FF167D8-9743-45EE-90B9-DF0CA17D9C3B}" srcId="{54B2B6E5-3ED9-4DB6-97AA-0B193D19DA8A}" destId="{8F8FDA88-2BD7-4613-8421-D2FFBAF49F54}" srcOrd="3" destOrd="0" parTransId="{0CA71E29-216C-4ECF-90D2-FC1EBB56C606}" sibTransId="{DD69A3BB-A875-4D71-A4B8-6537F24B37B9}"/>
    <dgm:cxn modelId="{8277C5E0-B09B-4D90-889D-54571F1BB269}" type="presOf" srcId="{8DC5D475-8D7D-4E7A-8717-2723F2E94B80}" destId="{1D2915A7-D895-4A1F-9AA7-5B5FE3A0C3BE}" srcOrd="0" destOrd="0" presId="urn:microsoft.com/office/officeart/2008/layout/VerticalCurvedList"/>
    <dgm:cxn modelId="{AE3D2CEC-B58F-4B85-AF48-91CD2D18FA7A}" type="presOf" srcId="{E044E8FE-876C-4EF3-AAE6-63CCF6A166E3}" destId="{4F7D434D-B77C-4F9A-A637-D300D4F10CD7}" srcOrd="0" destOrd="0" presId="urn:microsoft.com/office/officeart/2008/layout/VerticalCurvedList"/>
    <dgm:cxn modelId="{F6DB26ED-6826-4E0D-8B88-2FCD76BC7FA5}" type="presOf" srcId="{D1E0FC80-15A4-476E-8F70-94FEB91D2AFB}" destId="{5B1D16E0-5436-4B4D-A9C8-3C771227FAC1}" srcOrd="0" destOrd="0" presId="urn:microsoft.com/office/officeart/2008/layout/VerticalCurvedList"/>
    <dgm:cxn modelId="{F79F2038-46DD-4BB9-8B5F-28408E2F9061}" type="presParOf" srcId="{6431A40C-CF40-4A87-BB78-1F1BC1ED9551}" destId="{DC079B62-BE1A-4669-B0C3-78985871930A}" srcOrd="0" destOrd="0" presId="urn:microsoft.com/office/officeart/2008/layout/VerticalCurvedList"/>
    <dgm:cxn modelId="{B3038E7C-24D5-41D6-A9BC-7FD16DED02CC}" type="presParOf" srcId="{DC079B62-BE1A-4669-B0C3-78985871930A}" destId="{9F70E243-75BE-4AFE-953A-C08952B29C89}" srcOrd="0" destOrd="0" presId="urn:microsoft.com/office/officeart/2008/layout/VerticalCurvedList"/>
    <dgm:cxn modelId="{66C7792C-1E89-4965-A889-4CA3BDB83519}" type="presParOf" srcId="{9F70E243-75BE-4AFE-953A-C08952B29C89}" destId="{17791111-4D18-4064-A0B0-554AE5FF1232}" srcOrd="0" destOrd="0" presId="urn:microsoft.com/office/officeart/2008/layout/VerticalCurvedList"/>
    <dgm:cxn modelId="{CC16D74E-737E-47BC-8CBC-C3E1EF11FB61}" type="presParOf" srcId="{9F70E243-75BE-4AFE-953A-C08952B29C89}" destId="{4F7D434D-B77C-4F9A-A637-D300D4F10CD7}" srcOrd="1" destOrd="0" presId="urn:microsoft.com/office/officeart/2008/layout/VerticalCurvedList"/>
    <dgm:cxn modelId="{34E38915-45E5-4DFD-B2F4-6259873E28F2}" type="presParOf" srcId="{9F70E243-75BE-4AFE-953A-C08952B29C89}" destId="{10352615-2C72-4929-88D2-E8AF36F0E9CA}" srcOrd="2" destOrd="0" presId="urn:microsoft.com/office/officeart/2008/layout/VerticalCurvedList"/>
    <dgm:cxn modelId="{13C5F2CC-FCD2-42B6-93E0-E1DCF236C62C}" type="presParOf" srcId="{9F70E243-75BE-4AFE-953A-C08952B29C89}" destId="{C948F10E-855B-4F4F-90FB-58EAA84354C4}" srcOrd="3" destOrd="0" presId="urn:microsoft.com/office/officeart/2008/layout/VerticalCurvedList"/>
    <dgm:cxn modelId="{EAFD559C-9348-4EF6-BE4C-84C5C01BD8A2}" type="presParOf" srcId="{DC079B62-BE1A-4669-B0C3-78985871930A}" destId="{1D2915A7-D895-4A1F-9AA7-5B5FE3A0C3BE}" srcOrd="1" destOrd="0" presId="urn:microsoft.com/office/officeart/2008/layout/VerticalCurvedList"/>
    <dgm:cxn modelId="{F35C6ED7-C553-45DF-822C-D1D14F06142C}" type="presParOf" srcId="{DC079B62-BE1A-4669-B0C3-78985871930A}" destId="{6FB6FFE4-26EA-4A98-A71E-D53D0444A66D}" srcOrd="2" destOrd="0" presId="urn:microsoft.com/office/officeart/2008/layout/VerticalCurvedList"/>
    <dgm:cxn modelId="{D339C115-19F5-4491-A49B-11BE0AFA2166}" type="presParOf" srcId="{6FB6FFE4-26EA-4A98-A71E-D53D0444A66D}" destId="{40565571-21DA-4FE2-A3B3-DC74D1B71F7E}" srcOrd="0" destOrd="0" presId="urn:microsoft.com/office/officeart/2008/layout/VerticalCurvedList"/>
    <dgm:cxn modelId="{CF87516F-C86D-4621-98A8-13DB57C01307}" type="presParOf" srcId="{DC079B62-BE1A-4669-B0C3-78985871930A}" destId="{17AF6397-9C96-4D3E-AD83-23EBC18C263D}" srcOrd="3" destOrd="0" presId="urn:microsoft.com/office/officeart/2008/layout/VerticalCurvedList"/>
    <dgm:cxn modelId="{ADEE0E18-33B5-428E-A517-97F43684795B}" type="presParOf" srcId="{DC079B62-BE1A-4669-B0C3-78985871930A}" destId="{86F74FCE-D4F5-4940-84CA-3055F7613A76}" srcOrd="4" destOrd="0" presId="urn:microsoft.com/office/officeart/2008/layout/VerticalCurvedList"/>
    <dgm:cxn modelId="{2EB46EBD-F56B-4CE7-8604-E4D798F0C0AD}" type="presParOf" srcId="{86F74FCE-D4F5-4940-84CA-3055F7613A76}" destId="{93E606F0-176F-4D40-B856-8F7570DD0180}" srcOrd="0" destOrd="0" presId="urn:microsoft.com/office/officeart/2008/layout/VerticalCurvedList"/>
    <dgm:cxn modelId="{D5D37042-CC46-42DE-B620-8E9274737864}" type="presParOf" srcId="{DC079B62-BE1A-4669-B0C3-78985871930A}" destId="{61294E02-EF28-4D2C-9DCF-196EF0CEF5C5}" srcOrd="5" destOrd="0" presId="urn:microsoft.com/office/officeart/2008/layout/VerticalCurvedList"/>
    <dgm:cxn modelId="{3262C7F9-94AA-4A8C-988A-F1AB924040A5}" type="presParOf" srcId="{DC079B62-BE1A-4669-B0C3-78985871930A}" destId="{1DF7BFC6-981F-4698-B22B-085E376F2BA2}" srcOrd="6" destOrd="0" presId="urn:microsoft.com/office/officeart/2008/layout/VerticalCurvedList"/>
    <dgm:cxn modelId="{A01502A5-6791-4A32-A098-2A95BB00023D}" type="presParOf" srcId="{1DF7BFC6-981F-4698-B22B-085E376F2BA2}" destId="{EA108DBD-526E-4629-898D-B0D6916987E6}" srcOrd="0" destOrd="0" presId="urn:microsoft.com/office/officeart/2008/layout/VerticalCurvedList"/>
    <dgm:cxn modelId="{D1619FC7-93F6-44AB-8B78-8F80269E0330}" type="presParOf" srcId="{DC079B62-BE1A-4669-B0C3-78985871930A}" destId="{D5D77C05-4AAC-4B77-8B5C-9CFE017B14BB}" srcOrd="7" destOrd="0" presId="urn:microsoft.com/office/officeart/2008/layout/VerticalCurvedList"/>
    <dgm:cxn modelId="{4B554BB4-595A-47A9-AA35-D6C17EE62F71}" type="presParOf" srcId="{DC079B62-BE1A-4669-B0C3-78985871930A}" destId="{1E9D5EDA-9EAA-4A32-9EE0-A3AA03DEEE3E}" srcOrd="8" destOrd="0" presId="urn:microsoft.com/office/officeart/2008/layout/VerticalCurvedList"/>
    <dgm:cxn modelId="{4F6594D0-40B4-43B6-A85F-D2AE3A2AFC72}" type="presParOf" srcId="{1E9D5EDA-9EAA-4A32-9EE0-A3AA03DEEE3E}" destId="{8C553F5F-F72E-43CE-A766-1E21650D20F6}" srcOrd="0" destOrd="0" presId="urn:microsoft.com/office/officeart/2008/layout/VerticalCurvedList"/>
    <dgm:cxn modelId="{3C509998-9E76-41CF-852B-FC45EFBF0E30}" type="presParOf" srcId="{DC079B62-BE1A-4669-B0C3-78985871930A}" destId="{F110AE77-C9DC-46CD-B5F9-8565AA3DAC3A}" srcOrd="9" destOrd="0" presId="urn:microsoft.com/office/officeart/2008/layout/VerticalCurvedList"/>
    <dgm:cxn modelId="{76A6DECE-9488-40B0-BEF7-5D41F50804D3}" type="presParOf" srcId="{DC079B62-BE1A-4669-B0C3-78985871930A}" destId="{8BEA01D6-1FC5-47D6-9FEB-4982E2150BB1}" srcOrd="10" destOrd="0" presId="urn:microsoft.com/office/officeart/2008/layout/VerticalCurvedList"/>
    <dgm:cxn modelId="{CD27873A-0548-47E3-87F5-77F94E8E7445}" type="presParOf" srcId="{8BEA01D6-1FC5-47D6-9FEB-4982E2150BB1}" destId="{E1ACA2CB-2866-449B-A6B9-48C3E2DB736D}" srcOrd="0" destOrd="0" presId="urn:microsoft.com/office/officeart/2008/layout/VerticalCurvedList"/>
    <dgm:cxn modelId="{64D18372-2270-426C-B29B-E66BC095A7E6}" type="presParOf" srcId="{DC079B62-BE1A-4669-B0C3-78985871930A}" destId="{5B1D16E0-5436-4B4D-A9C8-3C771227FAC1}" srcOrd="11" destOrd="0" presId="urn:microsoft.com/office/officeart/2008/layout/VerticalCurvedList"/>
    <dgm:cxn modelId="{72640AEB-4C49-467B-A917-21112A7B0AAC}" type="presParOf" srcId="{DC079B62-BE1A-4669-B0C3-78985871930A}" destId="{419923A4-2789-4CDF-9AC4-7E9782DA7A70}" srcOrd="12" destOrd="0" presId="urn:microsoft.com/office/officeart/2008/layout/VerticalCurvedList"/>
    <dgm:cxn modelId="{D3DE0B04-1146-4454-A1E2-3EAFBE62113F}" type="presParOf" srcId="{419923A4-2789-4CDF-9AC4-7E9782DA7A70}" destId="{CFA5E0A1-E4F0-4816-9C72-53B8808867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2B6E5-3ED9-4DB6-97AA-0B193D19DA8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DC5D475-8D7D-4E7A-8717-2723F2E94B80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القانون العام لحل المعادلة التربيعية</a:t>
          </a:r>
        </a:p>
      </dgm:t>
    </dgm:pt>
    <dgm:pt modelId="{CB744062-5DA4-45DC-9D0A-7FC9455627A5}" type="parTrans" cxnId="{5CB56FB8-959F-47F9-9D64-0C0BA4C5AFF7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4E8FE-876C-4EF3-AAE6-63CCF6A166E3}" type="sibTrans" cxnId="{5CB56FB8-959F-47F9-9D64-0C0BA4C5AFF7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D14F8-02AB-4A09-8374-A8A409E60C1A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معادلة لها جذران نسبيان</a:t>
          </a:r>
        </a:p>
      </dgm:t>
    </dgm:pt>
    <dgm:pt modelId="{4A3583DD-DCA9-4DC7-90AD-D1AF2D2A562D}" type="parTrans" cxnId="{20DB54B7-7635-4017-B135-E212D45EC4DF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69D91-00F6-4B19-A9D8-3B45DEFF79AD}" type="sibTrans" cxnId="{20DB54B7-7635-4017-B135-E212D45EC4DF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CFD0D-7975-462A-A84B-23F9EA4349BB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معادلة لها جذر نسبي واحد مكرر</a:t>
          </a:r>
        </a:p>
      </dgm:t>
    </dgm:pt>
    <dgm:pt modelId="{0A5EBCD8-EBDE-4562-86FB-C1791D738014}" type="parTrans" cxnId="{4D5ED992-877A-457D-9289-34BED6FFD2FE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993C3-0222-4982-99A5-077EF2A5A292}" type="sibTrans" cxnId="{4D5ED992-877A-457D-9289-34BED6FFD2FE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FDA88-2BD7-4613-8421-D2FFBAF49F54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غير النسبية</a:t>
          </a:r>
        </a:p>
      </dgm:t>
    </dgm:pt>
    <dgm:pt modelId="{0CA71E29-216C-4ECF-90D2-FC1EBB56C606}" type="parTrans" cxnId="{9FF167D8-9743-45EE-90B9-DF0CA17D9C3B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9A3BB-A875-4D71-A4B8-6537F24B37B9}" type="sibTrans" cxnId="{9FF167D8-9743-45EE-90B9-DF0CA17D9C3B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A7975-1377-4E41-A7B9-CB84CD2E2A05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المركبة</a:t>
          </a:r>
        </a:p>
      </dgm:t>
    </dgm:pt>
    <dgm:pt modelId="{2E241B54-7228-433C-9B04-8C7E12B8ED26}" type="parTrans" cxnId="{998A2969-BD17-44DC-B4DC-468BAC7EC7B0}">
      <dgm:prSet/>
      <dgm:spPr/>
      <dgm:t>
        <a:bodyPr/>
        <a:lstStyle/>
        <a:p>
          <a:pPr rtl="1"/>
          <a:endParaRPr lang="ar-SA"/>
        </a:p>
      </dgm:t>
    </dgm:pt>
    <dgm:pt modelId="{BD37841D-C948-4BFC-B867-4BE36971260D}" type="sibTrans" cxnId="{998A2969-BD17-44DC-B4DC-468BAC7EC7B0}">
      <dgm:prSet/>
      <dgm:spPr/>
      <dgm:t>
        <a:bodyPr/>
        <a:lstStyle/>
        <a:p>
          <a:pPr rtl="1"/>
          <a:endParaRPr lang="ar-SA"/>
        </a:p>
      </dgm:t>
    </dgm:pt>
    <dgm:pt modelId="{D1E0FC80-15A4-476E-8F70-94FEB91D2AFB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والمميز</a:t>
          </a:r>
        </a:p>
      </dgm:t>
    </dgm:pt>
    <dgm:pt modelId="{4724089A-8886-4185-A426-51808740463B}" type="parTrans" cxnId="{CDD119B7-7ABD-4D7F-B9BA-E4F43E9C0F4D}">
      <dgm:prSet/>
      <dgm:spPr/>
      <dgm:t>
        <a:bodyPr/>
        <a:lstStyle/>
        <a:p>
          <a:pPr rtl="1"/>
          <a:endParaRPr lang="ar-SA"/>
        </a:p>
      </dgm:t>
    </dgm:pt>
    <dgm:pt modelId="{2B17E724-6774-4852-9371-9BA83D2FF104}" type="sibTrans" cxnId="{CDD119B7-7ABD-4D7F-B9BA-E4F43E9C0F4D}">
      <dgm:prSet/>
      <dgm:spPr/>
      <dgm:t>
        <a:bodyPr/>
        <a:lstStyle/>
        <a:p>
          <a:pPr rtl="1"/>
          <a:endParaRPr lang="ar-SA"/>
        </a:p>
      </dgm:t>
    </dgm:pt>
    <dgm:pt modelId="{6431A40C-CF40-4A87-BB78-1F1BC1ED9551}" type="pres">
      <dgm:prSet presAssocID="{54B2B6E5-3ED9-4DB6-97AA-0B193D19DA8A}" presName="Name0" presStyleCnt="0">
        <dgm:presLayoutVars>
          <dgm:chMax val="7"/>
          <dgm:chPref val="7"/>
          <dgm:dir val="rev"/>
        </dgm:presLayoutVars>
      </dgm:prSet>
      <dgm:spPr/>
    </dgm:pt>
    <dgm:pt modelId="{DC079B62-BE1A-4669-B0C3-78985871930A}" type="pres">
      <dgm:prSet presAssocID="{54B2B6E5-3ED9-4DB6-97AA-0B193D19DA8A}" presName="Name1" presStyleCnt="0"/>
      <dgm:spPr/>
    </dgm:pt>
    <dgm:pt modelId="{9F70E243-75BE-4AFE-953A-C08952B29C89}" type="pres">
      <dgm:prSet presAssocID="{54B2B6E5-3ED9-4DB6-97AA-0B193D19DA8A}" presName="cycle" presStyleCnt="0"/>
      <dgm:spPr/>
    </dgm:pt>
    <dgm:pt modelId="{17791111-4D18-4064-A0B0-554AE5FF1232}" type="pres">
      <dgm:prSet presAssocID="{54B2B6E5-3ED9-4DB6-97AA-0B193D19DA8A}" presName="srcNode" presStyleLbl="node1" presStyleIdx="0" presStyleCnt="6"/>
      <dgm:spPr/>
    </dgm:pt>
    <dgm:pt modelId="{4F7D434D-B77C-4F9A-A637-D300D4F10CD7}" type="pres">
      <dgm:prSet presAssocID="{54B2B6E5-3ED9-4DB6-97AA-0B193D19DA8A}" presName="conn" presStyleLbl="parChTrans1D2" presStyleIdx="0" presStyleCnt="1"/>
      <dgm:spPr/>
    </dgm:pt>
    <dgm:pt modelId="{10352615-2C72-4929-88D2-E8AF36F0E9CA}" type="pres">
      <dgm:prSet presAssocID="{54B2B6E5-3ED9-4DB6-97AA-0B193D19DA8A}" presName="extraNode" presStyleLbl="node1" presStyleIdx="0" presStyleCnt="6"/>
      <dgm:spPr/>
    </dgm:pt>
    <dgm:pt modelId="{C948F10E-855B-4F4F-90FB-58EAA84354C4}" type="pres">
      <dgm:prSet presAssocID="{54B2B6E5-3ED9-4DB6-97AA-0B193D19DA8A}" presName="dstNode" presStyleLbl="node1" presStyleIdx="0" presStyleCnt="6"/>
      <dgm:spPr/>
    </dgm:pt>
    <dgm:pt modelId="{1D2915A7-D895-4A1F-9AA7-5B5FE3A0C3BE}" type="pres">
      <dgm:prSet presAssocID="{8DC5D475-8D7D-4E7A-8717-2723F2E94B80}" presName="text_1" presStyleLbl="node1" presStyleIdx="0" presStyleCnt="6">
        <dgm:presLayoutVars>
          <dgm:bulletEnabled val="1"/>
        </dgm:presLayoutVars>
      </dgm:prSet>
      <dgm:spPr/>
    </dgm:pt>
    <dgm:pt modelId="{6FB6FFE4-26EA-4A98-A71E-D53D0444A66D}" type="pres">
      <dgm:prSet presAssocID="{8DC5D475-8D7D-4E7A-8717-2723F2E94B80}" presName="accent_1" presStyleCnt="0"/>
      <dgm:spPr/>
    </dgm:pt>
    <dgm:pt modelId="{40565571-21DA-4FE2-A3B3-DC74D1B71F7E}" type="pres">
      <dgm:prSet presAssocID="{8DC5D475-8D7D-4E7A-8717-2723F2E94B80}" presName="accentRepeatNode" presStyleLbl="solidFgAcc1" presStyleIdx="0" presStyleCnt="6"/>
      <dgm:spPr/>
    </dgm:pt>
    <dgm:pt modelId="{17AF6397-9C96-4D3E-AD83-23EBC18C263D}" type="pres">
      <dgm:prSet presAssocID="{C40D14F8-02AB-4A09-8374-A8A409E60C1A}" presName="text_2" presStyleLbl="node1" presStyleIdx="1" presStyleCnt="6">
        <dgm:presLayoutVars>
          <dgm:bulletEnabled val="1"/>
        </dgm:presLayoutVars>
      </dgm:prSet>
      <dgm:spPr/>
    </dgm:pt>
    <dgm:pt modelId="{86F74FCE-D4F5-4940-84CA-3055F7613A76}" type="pres">
      <dgm:prSet presAssocID="{C40D14F8-02AB-4A09-8374-A8A409E60C1A}" presName="accent_2" presStyleCnt="0"/>
      <dgm:spPr/>
    </dgm:pt>
    <dgm:pt modelId="{93E606F0-176F-4D40-B856-8F7570DD0180}" type="pres">
      <dgm:prSet presAssocID="{C40D14F8-02AB-4A09-8374-A8A409E60C1A}" presName="accentRepeatNode" presStyleLbl="solidFgAcc1" presStyleIdx="1" presStyleCnt="6"/>
      <dgm:spPr/>
    </dgm:pt>
    <dgm:pt modelId="{61294E02-EF28-4D2C-9DCF-196EF0CEF5C5}" type="pres">
      <dgm:prSet presAssocID="{953CFD0D-7975-462A-A84B-23F9EA4349BB}" presName="text_3" presStyleLbl="node1" presStyleIdx="2" presStyleCnt="6">
        <dgm:presLayoutVars>
          <dgm:bulletEnabled val="1"/>
        </dgm:presLayoutVars>
      </dgm:prSet>
      <dgm:spPr/>
    </dgm:pt>
    <dgm:pt modelId="{1DF7BFC6-981F-4698-B22B-085E376F2BA2}" type="pres">
      <dgm:prSet presAssocID="{953CFD0D-7975-462A-A84B-23F9EA4349BB}" presName="accent_3" presStyleCnt="0"/>
      <dgm:spPr/>
    </dgm:pt>
    <dgm:pt modelId="{EA108DBD-526E-4629-898D-B0D6916987E6}" type="pres">
      <dgm:prSet presAssocID="{953CFD0D-7975-462A-A84B-23F9EA4349BB}" presName="accentRepeatNode" presStyleLbl="solidFgAcc1" presStyleIdx="2" presStyleCnt="6"/>
      <dgm:spPr/>
    </dgm:pt>
    <dgm:pt modelId="{D5D77C05-4AAC-4B77-8B5C-9CFE017B14BB}" type="pres">
      <dgm:prSet presAssocID="{8F8FDA88-2BD7-4613-8421-D2FFBAF49F54}" presName="text_4" presStyleLbl="node1" presStyleIdx="3" presStyleCnt="6">
        <dgm:presLayoutVars>
          <dgm:bulletEnabled val="1"/>
        </dgm:presLayoutVars>
      </dgm:prSet>
      <dgm:spPr/>
    </dgm:pt>
    <dgm:pt modelId="{1E9D5EDA-9EAA-4A32-9EE0-A3AA03DEEE3E}" type="pres">
      <dgm:prSet presAssocID="{8F8FDA88-2BD7-4613-8421-D2FFBAF49F54}" presName="accent_4" presStyleCnt="0"/>
      <dgm:spPr/>
    </dgm:pt>
    <dgm:pt modelId="{8C553F5F-F72E-43CE-A766-1E21650D20F6}" type="pres">
      <dgm:prSet presAssocID="{8F8FDA88-2BD7-4613-8421-D2FFBAF49F54}" presName="accentRepeatNode" presStyleLbl="solidFgAcc1" presStyleIdx="3" presStyleCnt="6"/>
      <dgm:spPr/>
    </dgm:pt>
    <dgm:pt modelId="{F110AE77-C9DC-46CD-B5F9-8565AA3DAC3A}" type="pres">
      <dgm:prSet presAssocID="{E28A7975-1377-4E41-A7B9-CB84CD2E2A05}" presName="text_5" presStyleLbl="node1" presStyleIdx="4" presStyleCnt="6">
        <dgm:presLayoutVars>
          <dgm:bulletEnabled val="1"/>
        </dgm:presLayoutVars>
      </dgm:prSet>
      <dgm:spPr/>
    </dgm:pt>
    <dgm:pt modelId="{8BEA01D6-1FC5-47D6-9FEB-4982E2150BB1}" type="pres">
      <dgm:prSet presAssocID="{E28A7975-1377-4E41-A7B9-CB84CD2E2A05}" presName="accent_5" presStyleCnt="0"/>
      <dgm:spPr/>
    </dgm:pt>
    <dgm:pt modelId="{E1ACA2CB-2866-449B-A6B9-48C3E2DB736D}" type="pres">
      <dgm:prSet presAssocID="{E28A7975-1377-4E41-A7B9-CB84CD2E2A05}" presName="accentRepeatNode" presStyleLbl="solidFgAcc1" presStyleIdx="4" presStyleCnt="6"/>
      <dgm:spPr/>
    </dgm:pt>
    <dgm:pt modelId="{5B1D16E0-5436-4B4D-A9C8-3C771227FAC1}" type="pres">
      <dgm:prSet presAssocID="{D1E0FC80-15A4-476E-8F70-94FEB91D2AFB}" presName="text_6" presStyleLbl="node1" presStyleIdx="5" presStyleCnt="6">
        <dgm:presLayoutVars>
          <dgm:bulletEnabled val="1"/>
        </dgm:presLayoutVars>
      </dgm:prSet>
      <dgm:spPr/>
    </dgm:pt>
    <dgm:pt modelId="{419923A4-2789-4CDF-9AC4-7E9782DA7A70}" type="pres">
      <dgm:prSet presAssocID="{D1E0FC80-15A4-476E-8F70-94FEB91D2AFB}" presName="accent_6" presStyleCnt="0"/>
      <dgm:spPr/>
    </dgm:pt>
    <dgm:pt modelId="{CFA5E0A1-E4F0-4816-9C72-53B8808867FF}" type="pres">
      <dgm:prSet presAssocID="{D1E0FC80-15A4-476E-8F70-94FEB91D2AFB}" presName="accentRepeatNode" presStyleLbl="solidFgAcc1" presStyleIdx="5" presStyleCnt="6"/>
      <dgm:spPr/>
    </dgm:pt>
  </dgm:ptLst>
  <dgm:cxnLst>
    <dgm:cxn modelId="{E54E0E08-4385-4817-BDD8-58A77428B3B5}" type="presOf" srcId="{C40D14F8-02AB-4A09-8374-A8A409E60C1A}" destId="{17AF6397-9C96-4D3E-AD83-23EBC18C263D}" srcOrd="0" destOrd="0" presId="urn:microsoft.com/office/officeart/2008/layout/VerticalCurvedList"/>
    <dgm:cxn modelId="{849FF31D-D8B2-4A8B-AAF9-A8E17379D57E}" type="presOf" srcId="{953CFD0D-7975-462A-A84B-23F9EA4349BB}" destId="{61294E02-EF28-4D2C-9DCF-196EF0CEF5C5}" srcOrd="0" destOrd="0" presId="urn:microsoft.com/office/officeart/2008/layout/VerticalCurvedList"/>
    <dgm:cxn modelId="{6D2FF41D-6DBC-4F5C-B857-524BEEDCCCA2}" type="presOf" srcId="{8F8FDA88-2BD7-4613-8421-D2FFBAF49F54}" destId="{D5D77C05-4AAC-4B77-8B5C-9CFE017B14BB}" srcOrd="0" destOrd="0" presId="urn:microsoft.com/office/officeart/2008/layout/VerticalCurvedList"/>
    <dgm:cxn modelId="{998A2969-BD17-44DC-B4DC-468BAC7EC7B0}" srcId="{54B2B6E5-3ED9-4DB6-97AA-0B193D19DA8A}" destId="{E28A7975-1377-4E41-A7B9-CB84CD2E2A05}" srcOrd="4" destOrd="0" parTransId="{2E241B54-7228-433C-9B04-8C7E12B8ED26}" sibTransId="{BD37841D-C948-4BFC-B867-4BE36971260D}"/>
    <dgm:cxn modelId="{4D5ED992-877A-457D-9289-34BED6FFD2FE}" srcId="{54B2B6E5-3ED9-4DB6-97AA-0B193D19DA8A}" destId="{953CFD0D-7975-462A-A84B-23F9EA4349BB}" srcOrd="2" destOrd="0" parTransId="{0A5EBCD8-EBDE-4562-86FB-C1791D738014}" sibTransId="{09C993C3-0222-4982-99A5-077EF2A5A292}"/>
    <dgm:cxn modelId="{72BADE9D-EE44-4227-94E1-8DF44733CCFA}" type="presOf" srcId="{54B2B6E5-3ED9-4DB6-97AA-0B193D19DA8A}" destId="{6431A40C-CF40-4A87-BB78-1F1BC1ED9551}" srcOrd="0" destOrd="0" presId="urn:microsoft.com/office/officeart/2008/layout/VerticalCurvedList"/>
    <dgm:cxn modelId="{2AC1ABAE-49F8-4264-A649-497F14825BE2}" type="presOf" srcId="{E28A7975-1377-4E41-A7B9-CB84CD2E2A05}" destId="{F110AE77-C9DC-46CD-B5F9-8565AA3DAC3A}" srcOrd="0" destOrd="0" presId="urn:microsoft.com/office/officeart/2008/layout/VerticalCurvedList"/>
    <dgm:cxn modelId="{CDD119B7-7ABD-4D7F-B9BA-E4F43E9C0F4D}" srcId="{54B2B6E5-3ED9-4DB6-97AA-0B193D19DA8A}" destId="{D1E0FC80-15A4-476E-8F70-94FEB91D2AFB}" srcOrd="5" destOrd="0" parTransId="{4724089A-8886-4185-A426-51808740463B}" sibTransId="{2B17E724-6774-4852-9371-9BA83D2FF104}"/>
    <dgm:cxn modelId="{20DB54B7-7635-4017-B135-E212D45EC4DF}" srcId="{54B2B6E5-3ED9-4DB6-97AA-0B193D19DA8A}" destId="{C40D14F8-02AB-4A09-8374-A8A409E60C1A}" srcOrd="1" destOrd="0" parTransId="{4A3583DD-DCA9-4DC7-90AD-D1AF2D2A562D}" sibTransId="{9F369D91-00F6-4B19-A9D8-3B45DEFF79AD}"/>
    <dgm:cxn modelId="{5CB56FB8-959F-47F9-9D64-0C0BA4C5AFF7}" srcId="{54B2B6E5-3ED9-4DB6-97AA-0B193D19DA8A}" destId="{8DC5D475-8D7D-4E7A-8717-2723F2E94B80}" srcOrd="0" destOrd="0" parTransId="{CB744062-5DA4-45DC-9D0A-7FC9455627A5}" sibTransId="{E044E8FE-876C-4EF3-AAE6-63CCF6A166E3}"/>
    <dgm:cxn modelId="{9FF167D8-9743-45EE-90B9-DF0CA17D9C3B}" srcId="{54B2B6E5-3ED9-4DB6-97AA-0B193D19DA8A}" destId="{8F8FDA88-2BD7-4613-8421-D2FFBAF49F54}" srcOrd="3" destOrd="0" parTransId="{0CA71E29-216C-4ECF-90D2-FC1EBB56C606}" sibTransId="{DD69A3BB-A875-4D71-A4B8-6537F24B37B9}"/>
    <dgm:cxn modelId="{8277C5E0-B09B-4D90-889D-54571F1BB269}" type="presOf" srcId="{8DC5D475-8D7D-4E7A-8717-2723F2E94B80}" destId="{1D2915A7-D895-4A1F-9AA7-5B5FE3A0C3BE}" srcOrd="0" destOrd="0" presId="urn:microsoft.com/office/officeart/2008/layout/VerticalCurvedList"/>
    <dgm:cxn modelId="{AE3D2CEC-B58F-4B85-AF48-91CD2D18FA7A}" type="presOf" srcId="{E044E8FE-876C-4EF3-AAE6-63CCF6A166E3}" destId="{4F7D434D-B77C-4F9A-A637-D300D4F10CD7}" srcOrd="0" destOrd="0" presId="urn:microsoft.com/office/officeart/2008/layout/VerticalCurvedList"/>
    <dgm:cxn modelId="{F6DB26ED-6826-4E0D-8B88-2FCD76BC7FA5}" type="presOf" srcId="{D1E0FC80-15A4-476E-8F70-94FEB91D2AFB}" destId="{5B1D16E0-5436-4B4D-A9C8-3C771227FAC1}" srcOrd="0" destOrd="0" presId="urn:microsoft.com/office/officeart/2008/layout/VerticalCurvedList"/>
    <dgm:cxn modelId="{F79F2038-46DD-4BB9-8B5F-28408E2F9061}" type="presParOf" srcId="{6431A40C-CF40-4A87-BB78-1F1BC1ED9551}" destId="{DC079B62-BE1A-4669-B0C3-78985871930A}" srcOrd="0" destOrd="0" presId="urn:microsoft.com/office/officeart/2008/layout/VerticalCurvedList"/>
    <dgm:cxn modelId="{B3038E7C-24D5-41D6-A9BC-7FD16DED02CC}" type="presParOf" srcId="{DC079B62-BE1A-4669-B0C3-78985871930A}" destId="{9F70E243-75BE-4AFE-953A-C08952B29C89}" srcOrd="0" destOrd="0" presId="urn:microsoft.com/office/officeart/2008/layout/VerticalCurvedList"/>
    <dgm:cxn modelId="{66C7792C-1E89-4965-A889-4CA3BDB83519}" type="presParOf" srcId="{9F70E243-75BE-4AFE-953A-C08952B29C89}" destId="{17791111-4D18-4064-A0B0-554AE5FF1232}" srcOrd="0" destOrd="0" presId="urn:microsoft.com/office/officeart/2008/layout/VerticalCurvedList"/>
    <dgm:cxn modelId="{CC16D74E-737E-47BC-8CBC-C3E1EF11FB61}" type="presParOf" srcId="{9F70E243-75BE-4AFE-953A-C08952B29C89}" destId="{4F7D434D-B77C-4F9A-A637-D300D4F10CD7}" srcOrd="1" destOrd="0" presId="urn:microsoft.com/office/officeart/2008/layout/VerticalCurvedList"/>
    <dgm:cxn modelId="{34E38915-45E5-4DFD-B2F4-6259873E28F2}" type="presParOf" srcId="{9F70E243-75BE-4AFE-953A-C08952B29C89}" destId="{10352615-2C72-4929-88D2-E8AF36F0E9CA}" srcOrd="2" destOrd="0" presId="urn:microsoft.com/office/officeart/2008/layout/VerticalCurvedList"/>
    <dgm:cxn modelId="{13C5F2CC-FCD2-42B6-93E0-E1DCF236C62C}" type="presParOf" srcId="{9F70E243-75BE-4AFE-953A-C08952B29C89}" destId="{C948F10E-855B-4F4F-90FB-58EAA84354C4}" srcOrd="3" destOrd="0" presId="urn:microsoft.com/office/officeart/2008/layout/VerticalCurvedList"/>
    <dgm:cxn modelId="{EAFD559C-9348-4EF6-BE4C-84C5C01BD8A2}" type="presParOf" srcId="{DC079B62-BE1A-4669-B0C3-78985871930A}" destId="{1D2915A7-D895-4A1F-9AA7-5B5FE3A0C3BE}" srcOrd="1" destOrd="0" presId="urn:microsoft.com/office/officeart/2008/layout/VerticalCurvedList"/>
    <dgm:cxn modelId="{F35C6ED7-C553-45DF-822C-D1D14F06142C}" type="presParOf" srcId="{DC079B62-BE1A-4669-B0C3-78985871930A}" destId="{6FB6FFE4-26EA-4A98-A71E-D53D0444A66D}" srcOrd="2" destOrd="0" presId="urn:microsoft.com/office/officeart/2008/layout/VerticalCurvedList"/>
    <dgm:cxn modelId="{D339C115-19F5-4491-A49B-11BE0AFA2166}" type="presParOf" srcId="{6FB6FFE4-26EA-4A98-A71E-D53D0444A66D}" destId="{40565571-21DA-4FE2-A3B3-DC74D1B71F7E}" srcOrd="0" destOrd="0" presId="urn:microsoft.com/office/officeart/2008/layout/VerticalCurvedList"/>
    <dgm:cxn modelId="{CF87516F-C86D-4621-98A8-13DB57C01307}" type="presParOf" srcId="{DC079B62-BE1A-4669-B0C3-78985871930A}" destId="{17AF6397-9C96-4D3E-AD83-23EBC18C263D}" srcOrd="3" destOrd="0" presId="urn:microsoft.com/office/officeart/2008/layout/VerticalCurvedList"/>
    <dgm:cxn modelId="{ADEE0E18-33B5-428E-A517-97F43684795B}" type="presParOf" srcId="{DC079B62-BE1A-4669-B0C3-78985871930A}" destId="{86F74FCE-D4F5-4940-84CA-3055F7613A76}" srcOrd="4" destOrd="0" presId="urn:microsoft.com/office/officeart/2008/layout/VerticalCurvedList"/>
    <dgm:cxn modelId="{2EB46EBD-F56B-4CE7-8604-E4D798F0C0AD}" type="presParOf" srcId="{86F74FCE-D4F5-4940-84CA-3055F7613A76}" destId="{93E606F0-176F-4D40-B856-8F7570DD0180}" srcOrd="0" destOrd="0" presId="urn:microsoft.com/office/officeart/2008/layout/VerticalCurvedList"/>
    <dgm:cxn modelId="{D5D37042-CC46-42DE-B620-8E9274737864}" type="presParOf" srcId="{DC079B62-BE1A-4669-B0C3-78985871930A}" destId="{61294E02-EF28-4D2C-9DCF-196EF0CEF5C5}" srcOrd="5" destOrd="0" presId="urn:microsoft.com/office/officeart/2008/layout/VerticalCurvedList"/>
    <dgm:cxn modelId="{3262C7F9-94AA-4A8C-988A-F1AB924040A5}" type="presParOf" srcId="{DC079B62-BE1A-4669-B0C3-78985871930A}" destId="{1DF7BFC6-981F-4698-B22B-085E376F2BA2}" srcOrd="6" destOrd="0" presId="urn:microsoft.com/office/officeart/2008/layout/VerticalCurvedList"/>
    <dgm:cxn modelId="{A01502A5-6791-4A32-A098-2A95BB00023D}" type="presParOf" srcId="{1DF7BFC6-981F-4698-B22B-085E376F2BA2}" destId="{EA108DBD-526E-4629-898D-B0D6916987E6}" srcOrd="0" destOrd="0" presId="urn:microsoft.com/office/officeart/2008/layout/VerticalCurvedList"/>
    <dgm:cxn modelId="{D1619FC7-93F6-44AB-8B78-8F80269E0330}" type="presParOf" srcId="{DC079B62-BE1A-4669-B0C3-78985871930A}" destId="{D5D77C05-4AAC-4B77-8B5C-9CFE017B14BB}" srcOrd="7" destOrd="0" presId="urn:microsoft.com/office/officeart/2008/layout/VerticalCurvedList"/>
    <dgm:cxn modelId="{4B554BB4-595A-47A9-AA35-D6C17EE62F71}" type="presParOf" srcId="{DC079B62-BE1A-4669-B0C3-78985871930A}" destId="{1E9D5EDA-9EAA-4A32-9EE0-A3AA03DEEE3E}" srcOrd="8" destOrd="0" presId="urn:microsoft.com/office/officeart/2008/layout/VerticalCurvedList"/>
    <dgm:cxn modelId="{4F6594D0-40B4-43B6-A85F-D2AE3A2AFC72}" type="presParOf" srcId="{1E9D5EDA-9EAA-4A32-9EE0-A3AA03DEEE3E}" destId="{8C553F5F-F72E-43CE-A766-1E21650D20F6}" srcOrd="0" destOrd="0" presId="urn:microsoft.com/office/officeart/2008/layout/VerticalCurvedList"/>
    <dgm:cxn modelId="{3C509998-9E76-41CF-852B-FC45EFBF0E30}" type="presParOf" srcId="{DC079B62-BE1A-4669-B0C3-78985871930A}" destId="{F110AE77-C9DC-46CD-B5F9-8565AA3DAC3A}" srcOrd="9" destOrd="0" presId="urn:microsoft.com/office/officeart/2008/layout/VerticalCurvedList"/>
    <dgm:cxn modelId="{76A6DECE-9488-40B0-BEF7-5D41F50804D3}" type="presParOf" srcId="{DC079B62-BE1A-4669-B0C3-78985871930A}" destId="{8BEA01D6-1FC5-47D6-9FEB-4982E2150BB1}" srcOrd="10" destOrd="0" presId="urn:microsoft.com/office/officeart/2008/layout/VerticalCurvedList"/>
    <dgm:cxn modelId="{CD27873A-0548-47E3-87F5-77F94E8E7445}" type="presParOf" srcId="{8BEA01D6-1FC5-47D6-9FEB-4982E2150BB1}" destId="{E1ACA2CB-2866-449B-A6B9-48C3E2DB736D}" srcOrd="0" destOrd="0" presId="urn:microsoft.com/office/officeart/2008/layout/VerticalCurvedList"/>
    <dgm:cxn modelId="{64D18372-2270-426C-B29B-E66BC095A7E6}" type="presParOf" srcId="{DC079B62-BE1A-4669-B0C3-78985871930A}" destId="{5B1D16E0-5436-4B4D-A9C8-3C771227FAC1}" srcOrd="11" destOrd="0" presId="urn:microsoft.com/office/officeart/2008/layout/VerticalCurvedList"/>
    <dgm:cxn modelId="{72640AEB-4C49-467B-A917-21112A7B0AAC}" type="presParOf" srcId="{DC079B62-BE1A-4669-B0C3-78985871930A}" destId="{419923A4-2789-4CDF-9AC4-7E9782DA7A70}" srcOrd="12" destOrd="0" presId="urn:microsoft.com/office/officeart/2008/layout/VerticalCurvedList"/>
    <dgm:cxn modelId="{D3DE0B04-1146-4454-A1E2-3EAFBE62113F}" type="presParOf" srcId="{419923A4-2789-4CDF-9AC4-7E9782DA7A70}" destId="{CFA5E0A1-E4F0-4816-9C72-53B8808867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B2B6E5-3ED9-4DB6-97AA-0B193D19DA8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DC5D475-8D7D-4E7A-8717-2723F2E94B80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القانون العام لحل المعادلة التربيعية</a:t>
          </a:r>
        </a:p>
      </dgm:t>
    </dgm:pt>
    <dgm:pt modelId="{CB744062-5DA4-45DC-9D0A-7FC9455627A5}" type="parTrans" cxnId="{5CB56FB8-959F-47F9-9D64-0C0BA4C5AFF7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4E8FE-876C-4EF3-AAE6-63CCF6A166E3}" type="sibTrans" cxnId="{5CB56FB8-959F-47F9-9D64-0C0BA4C5AFF7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D14F8-02AB-4A09-8374-A8A409E60C1A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معادلة لها جذران نسبيان</a:t>
          </a:r>
        </a:p>
      </dgm:t>
    </dgm:pt>
    <dgm:pt modelId="{4A3583DD-DCA9-4DC7-90AD-D1AF2D2A562D}" type="parTrans" cxnId="{20DB54B7-7635-4017-B135-E212D45EC4DF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69D91-00F6-4B19-A9D8-3B45DEFF79AD}" type="sibTrans" cxnId="{20DB54B7-7635-4017-B135-E212D45EC4DF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3CFD0D-7975-462A-A84B-23F9EA4349BB}">
      <dgm:prSet phldrT="[نص]"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معادلة لها جذر نسبي واحد مكرر</a:t>
          </a:r>
        </a:p>
      </dgm:t>
    </dgm:pt>
    <dgm:pt modelId="{0A5EBCD8-EBDE-4562-86FB-C1791D738014}" type="parTrans" cxnId="{4D5ED992-877A-457D-9289-34BED6FFD2FE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993C3-0222-4982-99A5-077EF2A5A292}" type="sibTrans" cxnId="{4D5ED992-877A-457D-9289-34BED6FFD2FE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8FDA88-2BD7-4613-8421-D2FFBAF49F54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غير النسبية</a:t>
          </a:r>
        </a:p>
      </dgm:t>
    </dgm:pt>
    <dgm:pt modelId="{0CA71E29-216C-4ECF-90D2-FC1EBB56C606}" type="parTrans" cxnId="{9FF167D8-9743-45EE-90B9-DF0CA17D9C3B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9A3BB-A875-4D71-A4B8-6537F24B37B9}" type="sibTrans" cxnId="{9FF167D8-9743-45EE-90B9-DF0CA17D9C3B}">
      <dgm:prSet/>
      <dgm:spPr/>
      <dgm:t>
        <a:bodyPr/>
        <a:lstStyle/>
        <a:p>
          <a:pPr rtl="1"/>
          <a:endParaRPr lang="ar-S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A7975-1377-4E41-A7B9-CB84CD2E2A05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المركبة</a:t>
          </a:r>
        </a:p>
      </dgm:t>
    </dgm:pt>
    <dgm:pt modelId="{2E241B54-7228-433C-9B04-8C7E12B8ED26}" type="parTrans" cxnId="{998A2969-BD17-44DC-B4DC-468BAC7EC7B0}">
      <dgm:prSet/>
      <dgm:spPr/>
      <dgm:t>
        <a:bodyPr/>
        <a:lstStyle/>
        <a:p>
          <a:pPr rtl="1"/>
          <a:endParaRPr lang="ar-SA"/>
        </a:p>
      </dgm:t>
    </dgm:pt>
    <dgm:pt modelId="{BD37841D-C948-4BFC-B867-4BE36971260D}" type="sibTrans" cxnId="{998A2969-BD17-44DC-B4DC-468BAC7EC7B0}">
      <dgm:prSet/>
      <dgm:spPr/>
      <dgm:t>
        <a:bodyPr/>
        <a:lstStyle/>
        <a:p>
          <a:pPr rtl="1"/>
          <a:endParaRPr lang="ar-SA"/>
        </a:p>
      </dgm:t>
    </dgm:pt>
    <dgm:pt modelId="{D1E0FC80-15A4-476E-8F70-94FEB91D2AFB}">
      <dgm:prSet/>
      <dgm:spPr/>
      <dgm:t>
        <a:bodyPr/>
        <a:lstStyle/>
        <a:p>
          <a:pPr algn="ctr" rtl="1"/>
          <a:r>
            <a:rPr lang="ar-SA" dirty="0">
              <a:latin typeface="Arial" panose="020B0604020202020204" pitchFamily="34" charset="0"/>
              <a:cs typeface="Arial" panose="020B0604020202020204" pitchFamily="34" charset="0"/>
            </a:rPr>
            <a:t>الجذور والمميز</a:t>
          </a:r>
        </a:p>
      </dgm:t>
    </dgm:pt>
    <dgm:pt modelId="{4724089A-8886-4185-A426-51808740463B}" type="parTrans" cxnId="{CDD119B7-7ABD-4D7F-B9BA-E4F43E9C0F4D}">
      <dgm:prSet/>
      <dgm:spPr/>
      <dgm:t>
        <a:bodyPr/>
        <a:lstStyle/>
        <a:p>
          <a:pPr rtl="1"/>
          <a:endParaRPr lang="ar-SA"/>
        </a:p>
      </dgm:t>
    </dgm:pt>
    <dgm:pt modelId="{2B17E724-6774-4852-9371-9BA83D2FF104}" type="sibTrans" cxnId="{CDD119B7-7ABD-4D7F-B9BA-E4F43E9C0F4D}">
      <dgm:prSet/>
      <dgm:spPr/>
      <dgm:t>
        <a:bodyPr/>
        <a:lstStyle/>
        <a:p>
          <a:pPr rtl="1"/>
          <a:endParaRPr lang="ar-SA"/>
        </a:p>
      </dgm:t>
    </dgm:pt>
    <dgm:pt modelId="{6431A40C-CF40-4A87-BB78-1F1BC1ED9551}" type="pres">
      <dgm:prSet presAssocID="{54B2B6E5-3ED9-4DB6-97AA-0B193D19DA8A}" presName="Name0" presStyleCnt="0">
        <dgm:presLayoutVars>
          <dgm:chMax val="7"/>
          <dgm:chPref val="7"/>
          <dgm:dir val="rev"/>
        </dgm:presLayoutVars>
      </dgm:prSet>
      <dgm:spPr/>
    </dgm:pt>
    <dgm:pt modelId="{DC079B62-BE1A-4669-B0C3-78985871930A}" type="pres">
      <dgm:prSet presAssocID="{54B2B6E5-3ED9-4DB6-97AA-0B193D19DA8A}" presName="Name1" presStyleCnt="0"/>
      <dgm:spPr/>
    </dgm:pt>
    <dgm:pt modelId="{9F70E243-75BE-4AFE-953A-C08952B29C89}" type="pres">
      <dgm:prSet presAssocID="{54B2B6E5-3ED9-4DB6-97AA-0B193D19DA8A}" presName="cycle" presStyleCnt="0"/>
      <dgm:spPr/>
    </dgm:pt>
    <dgm:pt modelId="{17791111-4D18-4064-A0B0-554AE5FF1232}" type="pres">
      <dgm:prSet presAssocID="{54B2B6E5-3ED9-4DB6-97AA-0B193D19DA8A}" presName="srcNode" presStyleLbl="node1" presStyleIdx="0" presStyleCnt="6"/>
      <dgm:spPr/>
    </dgm:pt>
    <dgm:pt modelId="{4F7D434D-B77C-4F9A-A637-D300D4F10CD7}" type="pres">
      <dgm:prSet presAssocID="{54B2B6E5-3ED9-4DB6-97AA-0B193D19DA8A}" presName="conn" presStyleLbl="parChTrans1D2" presStyleIdx="0" presStyleCnt="1"/>
      <dgm:spPr/>
    </dgm:pt>
    <dgm:pt modelId="{10352615-2C72-4929-88D2-E8AF36F0E9CA}" type="pres">
      <dgm:prSet presAssocID="{54B2B6E5-3ED9-4DB6-97AA-0B193D19DA8A}" presName="extraNode" presStyleLbl="node1" presStyleIdx="0" presStyleCnt="6"/>
      <dgm:spPr/>
    </dgm:pt>
    <dgm:pt modelId="{C948F10E-855B-4F4F-90FB-58EAA84354C4}" type="pres">
      <dgm:prSet presAssocID="{54B2B6E5-3ED9-4DB6-97AA-0B193D19DA8A}" presName="dstNode" presStyleLbl="node1" presStyleIdx="0" presStyleCnt="6"/>
      <dgm:spPr/>
    </dgm:pt>
    <dgm:pt modelId="{1D2915A7-D895-4A1F-9AA7-5B5FE3A0C3BE}" type="pres">
      <dgm:prSet presAssocID="{8DC5D475-8D7D-4E7A-8717-2723F2E94B80}" presName="text_1" presStyleLbl="node1" presStyleIdx="0" presStyleCnt="6">
        <dgm:presLayoutVars>
          <dgm:bulletEnabled val="1"/>
        </dgm:presLayoutVars>
      </dgm:prSet>
      <dgm:spPr/>
    </dgm:pt>
    <dgm:pt modelId="{6FB6FFE4-26EA-4A98-A71E-D53D0444A66D}" type="pres">
      <dgm:prSet presAssocID="{8DC5D475-8D7D-4E7A-8717-2723F2E94B80}" presName="accent_1" presStyleCnt="0"/>
      <dgm:spPr/>
    </dgm:pt>
    <dgm:pt modelId="{40565571-21DA-4FE2-A3B3-DC74D1B71F7E}" type="pres">
      <dgm:prSet presAssocID="{8DC5D475-8D7D-4E7A-8717-2723F2E94B80}" presName="accentRepeatNode" presStyleLbl="solidFgAcc1" presStyleIdx="0" presStyleCnt="6"/>
      <dgm:spPr/>
    </dgm:pt>
    <dgm:pt modelId="{17AF6397-9C96-4D3E-AD83-23EBC18C263D}" type="pres">
      <dgm:prSet presAssocID="{C40D14F8-02AB-4A09-8374-A8A409E60C1A}" presName="text_2" presStyleLbl="node1" presStyleIdx="1" presStyleCnt="6">
        <dgm:presLayoutVars>
          <dgm:bulletEnabled val="1"/>
        </dgm:presLayoutVars>
      </dgm:prSet>
      <dgm:spPr/>
    </dgm:pt>
    <dgm:pt modelId="{86F74FCE-D4F5-4940-84CA-3055F7613A76}" type="pres">
      <dgm:prSet presAssocID="{C40D14F8-02AB-4A09-8374-A8A409E60C1A}" presName="accent_2" presStyleCnt="0"/>
      <dgm:spPr/>
    </dgm:pt>
    <dgm:pt modelId="{93E606F0-176F-4D40-B856-8F7570DD0180}" type="pres">
      <dgm:prSet presAssocID="{C40D14F8-02AB-4A09-8374-A8A409E60C1A}" presName="accentRepeatNode" presStyleLbl="solidFgAcc1" presStyleIdx="1" presStyleCnt="6"/>
      <dgm:spPr/>
    </dgm:pt>
    <dgm:pt modelId="{61294E02-EF28-4D2C-9DCF-196EF0CEF5C5}" type="pres">
      <dgm:prSet presAssocID="{953CFD0D-7975-462A-A84B-23F9EA4349BB}" presName="text_3" presStyleLbl="node1" presStyleIdx="2" presStyleCnt="6">
        <dgm:presLayoutVars>
          <dgm:bulletEnabled val="1"/>
        </dgm:presLayoutVars>
      </dgm:prSet>
      <dgm:spPr/>
    </dgm:pt>
    <dgm:pt modelId="{1DF7BFC6-981F-4698-B22B-085E376F2BA2}" type="pres">
      <dgm:prSet presAssocID="{953CFD0D-7975-462A-A84B-23F9EA4349BB}" presName="accent_3" presStyleCnt="0"/>
      <dgm:spPr/>
    </dgm:pt>
    <dgm:pt modelId="{EA108DBD-526E-4629-898D-B0D6916987E6}" type="pres">
      <dgm:prSet presAssocID="{953CFD0D-7975-462A-A84B-23F9EA4349BB}" presName="accentRepeatNode" presStyleLbl="solidFgAcc1" presStyleIdx="2" presStyleCnt="6"/>
      <dgm:spPr/>
    </dgm:pt>
    <dgm:pt modelId="{D5D77C05-4AAC-4B77-8B5C-9CFE017B14BB}" type="pres">
      <dgm:prSet presAssocID="{8F8FDA88-2BD7-4613-8421-D2FFBAF49F54}" presName="text_4" presStyleLbl="node1" presStyleIdx="3" presStyleCnt="6">
        <dgm:presLayoutVars>
          <dgm:bulletEnabled val="1"/>
        </dgm:presLayoutVars>
      </dgm:prSet>
      <dgm:spPr/>
    </dgm:pt>
    <dgm:pt modelId="{1E9D5EDA-9EAA-4A32-9EE0-A3AA03DEEE3E}" type="pres">
      <dgm:prSet presAssocID="{8F8FDA88-2BD7-4613-8421-D2FFBAF49F54}" presName="accent_4" presStyleCnt="0"/>
      <dgm:spPr/>
    </dgm:pt>
    <dgm:pt modelId="{8C553F5F-F72E-43CE-A766-1E21650D20F6}" type="pres">
      <dgm:prSet presAssocID="{8F8FDA88-2BD7-4613-8421-D2FFBAF49F54}" presName="accentRepeatNode" presStyleLbl="solidFgAcc1" presStyleIdx="3" presStyleCnt="6"/>
      <dgm:spPr/>
    </dgm:pt>
    <dgm:pt modelId="{F110AE77-C9DC-46CD-B5F9-8565AA3DAC3A}" type="pres">
      <dgm:prSet presAssocID="{E28A7975-1377-4E41-A7B9-CB84CD2E2A05}" presName="text_5" presStyleLbl="node1" presStyleIdx="4" presStyleCnt="6">
        <dgm:presLayoutVars>
          <dgm:bulletEnabled val="1"/>
        </dgm:presLayoutVars>
      </dgm:prSet>
      <dgm:spPr/>
    </dgm:pt>
    <dgm:pt modelId="{8BEA01D6-1FC5-47D6-9FEB-4982E2150BB1}" type="pres">
      <dgm:prSet presAssocID="{E28A7975-1377-4E41-A7B9-CB84CD2E2A05}" presName="accent_5" presStyleCnt="0"/>
      <dgm:spPr/>
    </dgm:pt>
    <dgm:pt modelId="{E1ACA2CB-2866-449B-A6B9-48C3E2DB736D}" type="pres">
      <dgm:prSet presAssocID="{E28A7975-1377-4E41-A7B9-CB84CD2E2A05}" presName="accentRepeatNode" presStyleLbl="solidFgAcc1" presStyleIdx="4" presStyleCnt="6"/>
      <dgm:spPr/>
    </dgm:pt>
    <dgm:pt modelId="{5B1D16E0-5436-4B4D-A9C8-3C771227FAC1}" type="pres">
      <dgm:prSet presAssocID="{D1E0FC80-15A4-476E-8F70-94FEB91D2AFB}" presName="text_6" presStyleLbl="node1" presStyleIdx="5" presStyleCnt="6">
        <dgm:presLayoutVars>
          <dgm:bulletEnabled val="1"/>
        </dgm:presLayoutVars>
      </dgm:prSet>
      <dgm:spPr/>
    </dgm:pt>
    <dgm:pt modelId="{419923A4-2789-4CDF-9AC4-7E9782DA7A70}" type="pres">
      <dgm:prSet presAssocID="{D1E0FC80-15A4-476E-8F70-94FEB91D2AFB}" presName="accent_6" presStyleCnt="0"/>
      <dgm:spPr/>
    </dgm:pt>
    <dgm:pt modelId="{CFA5E0A1-E4F0-4816-9C72-53B8808867FF}" type="pres">
      <dgm:prSet presAssocID="{D1E0FC80-15A4-476E-8F70-94FEB91D2AFB}" presName="accentRepeatNode" presStyleLbl="solidFgAcc1" presStyleIdx="5" presStyleCnt="6"/>
      <dgm:spPr/>
    </dgm:pt>
  </dgm:ptLst>
  <dgm:cxnLst>
    <dgm:cxn modelId="{E54E0E08-4385-4817-BDD8-58A77428B3B5}" type="presOf" srcId="{C40D14F8-02AB-4A09-8374-A8A409E60C1A}" destId="{17AF6397-9C96-4D3E-AD83-23EBC18C263D}" srcOrd="0" destOrd="0" presId="urn:microsoft.com/office/officeart/2008/layout/VerticalCurvedList"/>
    <dgm:cxn modelId="{849FF31D-D8B2-4A8B-AAF9-A8E17379D57E}" type="presOf" srcId="{953CFD0D-7975-462A-A84B-23F9EA4349BB}" destId="{61294E02-EF28-4D2C-9DCF-196EF0CEF5C5}" srcOrd="0" destOrd="0" presId="urn:microsoft.com/office/officeart/2008/layout/VerticalCurvedList"/>
    <dgm:cxn modelId="{6D2FF41D-6DBC-4F5C-B857-524BEEDCCCA2}" type="presOf" srcId="{8F8FDA88-2BD7-4613-8421-D2FFBAF49F54}" destId="{D5D77C05-4AAC-4B77-8B5C-9CFE017B14BB}" srcOrd="0" destOrd="0" presId="urn:microsoft.com/office/officeart/2008/layout/VerticalCurvedList"/>
    <dgm:cxn modelId="{998A2969-BD17-44DC-B4DC-468BAC7EC7B0}" srcId="{54B2B6E5-3ED9-4DB6-97AA-0B193D19DA8A}" destId="{E28A7975-1377-4E41-A7B9-CB84CD2E2A05}" srcOrd="4" destOrd="0" parTransId="{2E241B54-7228-433C-9B04-8C7E12B8ED26}" sibTransId="{BD37841D-C948-4BFC-B867-4BE36971260D}"/>
    <dgm:cxn modelId="{4D5ED992-877A-457D-9289-34BED6FFD2FE}" srcId="{54B2B6E5-3ED9-4DB6-97AA-0B193D19DA8A}" destId="{953CFD0D-7975-462A-A84B-23F9EA4349BB}" srcOrd="2" destOrd="0" parTransId="{0A5EBCD8-EBDE-4562-86FB-C1791D738014}" sibTransId="{09C993C3-0222-4982-99A5-077EF2A5A292}"/>
    <dgm:cxn modelId="{72BADE9D-EE44-4227-94E1-8DF44733CCFA}" type="presOf" srcId="{54B2B6E5-3ED9-4DB6-97AA-0B193D19DA8A}" destId="{6431A40C-CF40-4A87-BB78-1F1BC1ED9551}" srcOrd="0" destOrd="0" presId="urn:microsoft.com/office/officeart/2008/layout/VerticalCurvedList"/>
    <dgm:cxn modelId="{2AC1ABAE-49F8-4264-A649-497F14825BE2}" type="presOf" srcId="{E28A7975-1377-4E41-A7B9-CB84CD2E2A05}" destId="{F110AE77-C9DC-46CD-B5F9-8565AA3DAC3A}" srcOrd="0" destOrd="0" presId="urn:microsoft.com/office/officeart/2008/layout/VerticalCurvedList"/>
    <dgm:cxn modelId="{CDD119B7-7ABD-4D7F-B9BA-E4F43E9C0F4D}" srcId="{54B2B6E5-3ED9-4DB6-97AA-0B193D19DA8A}" destId="{D1E0FC80-15A4-476E-8F70-94FEB91D2AFB}" srcOrd="5" destOrd="0" parTransId="{4724089A-8886-4185-A426-51808740463B}" sibTransId="{2B17E724-6774-4852-9371-9BA83D2FF104}"/>
    <dgm:cxn modelId="{20DB54B7-7635-4017-B135-E212D45EC4DF}" srcId="{54B2B6E5-3ED9-4DB6-97AA-0B193D19DA8A}" destId="{C40D14F8-02AB-4A09-8374-A8A409E60C1A}" srcOrd="1" destOrd="0" parTransId="{4A3583DD-DCA9-4DC7-90AD-D1AF2D2A562D}" sibTransId="{9F369D91-00F6-4B19-A9D8-3B45DEFF79AD}"/>
    <dgm:cxn modelId="{5CB56FB8-959F-47F9-9D64-0C0BA4C5AFF7}" srcId="{54B2B6E5-3ED9-4DB6-97AA-0B193D19DA8A}" destId="{8DC5D475-8D7D-4E7A-8717-2723F2E94B80}" srcOrd="0" destOrd="0" parTransId="{CB744062-5DA4-45DC-9D0A-7FC9455627A5}" sibTransId="{E044E8FE-876C-4EF3-AAE6-63CCF6A166E3}"/>
    <dgm:cxn modelId="{9FF167D8-9743-45EE-90B9-DF0CA17D9C3B}" srcId="{54B2B6E5-3ED9-4DB6-97AA-0B193D19DA8A}" destId="{8F8FDA88-2BD7-4613-8421-D2FFBAF49F54}" srcOrd="3" destOrd="0" parTransId="{0CA71E29-216C-4ECF-90D2-FC1EBB56C606}" sibTransId="{DD69A3BB-A875-4D71-A4B8-6537F24B37B9}"/>
    <dgm:cxn modelId="{8277C5E0-B09B-4D90-889D-54571F1BB269}" type="presOf" srcId="{8DC5D475-8D7D-4E7A-8717-2723F2E94B80}" destId="{1D2915A7-D895-4A1F-9AA7-5B5FE3A0C3BE}" srcOrd="0" destOrd="0" presId="urn:microsoft.com/office/officeart/2008/layout/VerticalCurvedList"/>
    <dgm:cxn modelId="{AE3D2CEC-B58F-4B85-AF48-91CD2D18FA7A}" type="presOf" srcId="{E044E8FE-876C-4EF3-AAE6-63CCF6A166E3}" destId="{4F7D434D-B77C-4F9A-A637-D300D4F10CD7}" srcOrd="0" destOrd="0" presId="urn:microsoft.com/office/officeart/2008/layout/VerticalCurvedList"/>
    <dgm:cxn modelId="{F6DB26ED-6826-4E0D-8B88-2FCD76BC7FA5}" type="presOf" srcId="{D1E0FC80-15A4-476E-8F70-94FEB91D2AFB}" destId="{5B1D16E0-5436-4B4D-A9C8-3C771227FAC1}" srcOrd="0" destOrd="0" presId="urn:microsoft.com/office/officeart/2008/layout/VerticalCurvedList"/>
    <dgm:cxn modelId="{F79F2038-46DD-4BB9-8B5F-28408E2F9061}" type="presParOf" srcId="{6431A40C-CF40-4A87-BB78-1F1BC1ED9551}" destId="{DC079B62-BE1A-4669-B0C3-78985871930A}" srcOrd="0" destOrd="0" presId="urn:microsoft.com/office/officeart/2008/layout/VerticalCurvedList"/>
    <dgm:cxn modelId="{B3038E7C-24D5-41D6-A9BC-7FD16DED02CC}" type="presParOf" srcId="{DC079B62-BE1A-4669-B0C3-78985871930A}" destId="{9F70E243-75BE-4AFE-953A-C08952B29C89}" srcOrd="0" destOrd="0" presId="urn:microsoft.com/office/officeart/2008/layout/VerticalCurvedList"/>
    <dgm:cxn modelId="{66C7792C-1E89-4965-A889-4CA3BDB83519}" type="presParOf" srcId="{9F70E243-75BE-4AFE-953A-C08952B29C89}" destId="{17791111-4D18-4064-A0B0-554AE5FF1232}" srcOrd="0" destOrd="0" presId="urn:microsoft.com/office/officeart/2008/layout/VerticalCurvedList"/>
    <dgm:cxn modelId="{CC16D74E-737E-47BC-8CBC-C3E1EF11FB61}" type="presParOf" srcId="{9F70E243-75BE-4AFE-953A-C08952B29C89}" destId="{4F7D434D-B77C-4F9A-A637-D300D4F10CD7}" srcOrd="1" destOrd="0" presId="urn:microsoft.com/office/officeart/2008/layout/VerticalCurvedList"/>
    <dgm:cxn modelId="{34E38915-45E5-4DFD-B2F4-6259873E28F2}" type="presParOf" srcId="{9F70E243-75BE-4AFE-953A-C08952B29C89}" destId="{10352615-2C72-4929-88D2-E8AF36F0E9CA}" srcOrd="2" destOrd="0" presId="urn:microsoft.com/office/officeart/2008/layout/VerticalCurvedList"/>
    <dgm:cxn modelId="{13C5F2CC-FCD2-42B6-93E0-E1DCF236C62C}" type="presParOf" srcId="{9F70E243-75BE-4AFE-953A-C08952B29C89}" destId="{C948F10E-855B-4F4F-90FB-58EAA84354C4}" srcOrd="3" destOrd="0" presId="urn:microsoft.com/office/officeart/2008/layout/VerticalCurvedList"/>
    <dgm:cxn modelId="{EAFD559C-9348-4EF6-BE4C-84C5C01BD8A2}" type="presParOf" srcId="{DC079B62-BE1A-4669-B0C3-78985871930A}" destId="{1D2915A7-D895-4A1F-9AA7-5B5FE3A0C3BE}" srcOrd="1" destOrd="0" presId="urn:microsoft.com/office/officeart/2008/layout/VerticalCurvedList"/>
    <dgm:cxn modelId="{F35C6ED7-C553-45DF-822C-D1D14F06142C}" type="presParOf" srcId="{DC079B62-BE1A-4669-B0C3-78985871930A}" destId="{6FB6FFE4-26EA-4A98-A71E-D53D0444A66D}" srcOrd="2" destOrd="0" presId="urn:microsoft.com/office/officeart/2008/layout/VerticalCurvedList"/>
    <dgm:cxn modelId="{D339C115-19F5-4491-A49B-11BE0AFA2166}" type="presParOf" srcId="{6FB6FFE4-26EA-4A98-A71E-D53D0444A66D}" destId="{40565571-21DA-4FE2-A3B3-DC74D1B71F7E}" srcOrd="0" destOrd="0" presId="urn:microsoft.com/office/officeart/2008/layout/VerticalCurvedList"/>
    <dgm:cxn modelId="{CF87516F-C86D-4621-98A8-13DB57C01307}" type="presParOf" srcId="{DC079B62-BE1A-4669-B0C3-78985871930A}" destId="{17AF6397-9C96-4D3E-AD83-23EBC18C263D}" srcOrd="3" destOrd="0" presId="urn:microsoft.com/office/officeart/2008/layout/VerticalCurvedList"/>
    <dgm:cxn modelId="{ADEE0E18-33B5-428E-A517-97F43684795B}" type="presParOf" srcId="{DC079B62-BE1A-4669-B0C3-78985871930A}" destId="{86F74FCE-D4F5-4940-84CA-3055F7613A76}" srcOrd="4" destOrd="0" presId="urn:microsoft.com/office/officeart/2008/layout/VerticalCurvedList"/>
    <dgm:cxn modelId="{2EB46EBD-F56B-4CE7-8604-E4D798F0C0AD}" type="presParOf" srcId="{86F74FCE-D4F5-4940-84CA-3055F7613A76}" destId="{93E606F0-176F-4D40-B856-8F7570DD0180}" srcOrd="0" destOrd="0" presId="urn:microsoft.com/office/officeart/2008/layout/VerticalCurvedList"/>
    <dgm:cxn modelId="{D5D37042-CC46-42DE-B620-8E9274737864}" type="presParOf" srcId="{DC079B62-BE1A-4669-B0C3-78985871930A}" destId="{61294E02-EF28-4D2C-9DCF-196EF0CEF5C5}" srcOrd="5" destOrd="0" presId="urn:microsoft.com/office/officeart/2008/layout/VerticalCurvedList"/>
    <dgm:cxn modelId="{3262C7F9-94AA-4A8C-988A-F1AB924040A5}" type="presParOf" srcId="{DC079B62-BE1A-4669-B0C3-78985871930A}" destId="{1DF7BFC6-981F-4698-B22B-085E376F2BA2}" srcOrd="6" destOrd="0" presId="urn:microsoft.com/office/officeart/2008/layout/VerticalCurvedList"/>
    <dgm:cxn modelId="{A01502A5-6791-4A32-A098-2A95BB00023D}" type="presParOf" srcId="{1DF7BFC6-981F-4698-B22B-085E376F2BA2}" destId="{EA108DBD-526E-4629-898D-B0D6916987E6}" srcOrd="0" destOrd="0" presId="urn:microsoft.com/office/officeart/2008/layout/VerticalCurvedList"/>
    <dgm:cxn modelId="{D1619FC7-93F6-44AB-8B78-8F80269E0330}" type="presParOf" srcId="{DC079B62-BE1A-4669-B0C3-78985871930A}" destId="{D5D77C05-4AAC-4B77-8B5C-9CFE017B14BB}" srcOrd="7" destOrd="0" presId="urn:microsoft.com/office/officeart/2008/layout/VerticalCurvedList"/>
    <dgm:cxn modelId="{4B554BB4-595A-47A9-AA35-D6C17EE62F71}" type="presParOf" srcId="{DC079B62-BE1A-4669-B0C3-78985871930A}" destId="{1E9D5EDA-9EAA-4A32-9EE0-A3AA03DEEE3E}" srcOrd="8" destOrd="0" presId="urn:microsoft.com/office/officeart/2008/layout/VerticalCurvedList"/>
    <dgm:cxn modelId="{4F6594D0-40B4-43B6-A85F-D2AE3A2AFC72}" type="presParOf" srcId="{1E9D5EDA-9EAA-4A32-9EE0-A3AA03DEEE3E}" destId="{8C553F5F-F72E-43CE-A766-1E21650D20F6}" srcOrd="0" destOrd="0" presId="urn:microsoft.com/office/officeart/2008/layout/VerticalCurvedList"/>
    <dgm:cxn modelId="{3C509998-9E76-41CF-852B-FC45EFBF0E30}" type="presParOf" srcId="{DC079B62-BE1A-4669-B0C3-78985871930A}" destId="{F110AE77-C9DC-46CD-B5F9-8565AA3DAC3A}" srcOrd="9" destOrd="0" presId="urn:microsoft.com/office/officeart/2008/layout/VerticalCurvedList"/>
    <dgm:cxn modelId="{76A6DECE-9488-40B0-BEF7-5D41F50804D3}" type="presParOf" srcId="{DC079B62-BE1A-4669-B0C3-78985871930A}" destId="{8BEA01D6-1FC5-47D6-9FEB-4982E2150BB1}" srcOrd="10" destOrd="0" presId="urn:microsoft.com/office/officeart/2008/layout/VerticalCurvedList"/>
    <dgm:cxn modelId="{CD27873A-0548-47E3-87F5-77F94E8E7445}" type="presParOf" srcId="{8BEA01D6-1FC5-47D6-9FEB-4982E2150BB1}" destId="{E1ACA2CB-2866-449B-A6B9-48C3E2DB736D}" srcOrd="0" destOrd="0" presId="urn:microsoft.com/office/officeart/2008/layout/VerticalCurvedList"/>
    <dgm:cxn modelId="{64D18372-2270-426C-B29B-E66BC095A7E6}" type="presParOf" srcId="{DC079B62-BE1A-4669-B0C3-78985871930A}" destId="{5B1D16E0-5436-4B4D-A9C8-3C771227FAC1}" srcOrd="11" destOrd="0" presId="urn:microsoft.com/office/officeart/2008/layout/VerticalCurvedList"/>
    <dgm:cxn modelId="{72640AEB-4C49-467B-A917-21112A7B0AAC}" type="presParOf" srcId="{DC079B62-BE1A-4669-B0C3-78985871930A}" destId="{419923A4-2789-4CDF-9AC4-7E9782DA7A70}" srcOrd="12" destOrd="0" presId="urn:microsoft.com/office/officeart/2008/layout/VerticalCurvedList"/>
    <dgm:cxn modelId="{D3DE0B04-1146-4454-A1E2-3EAFBE62113F}" type="presParOf" srcId="{419923A4-2789-4CDF-9AC4-7E9782DA7A70}" destId="{CFA5E0A1-E4F0-4816-9C72-53B8808867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D434D-B77C-4F9A-A637-D300D4F10CD7}">
      <dsp:nvSpPr>
        <dsp:cNvPr id="0" name=""/>
        <dsp:cNvSpPr/>
      </dsp:nvSpPr>
      <dsp:spPr>
        <a:xfrm>
          <a:off x="6569957" y="-904410"/>
          <a:ext cx="7035629" cy="7035629"/>
        </a:xfrm>
        <a:prstGeom prst="blockArc">
          <a:avLst>
            <a:gd name="adj1" fmla="val 8100000"/>
            <a:gd name="adj2" fmla="val 13500000"/>
            <a:gd name="adj3" fmla="val 307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915A7-D895-4A1F-9AA7-5B5FE3A0C3BE}">
      <dsp:nvSpPr>
        <dsp:cNvPr id="0" name=""/>
        <dsp:cNvSpPr/>
      </dsp:nvSpPr>
      <dsp:spPr>
        <a:xfrm>
          <a:off x="73551" y="275243"/>
          <a:ext cx="7202784" cy="550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القانون العام لحل المعادلة التربيعية</a:t>
          </a:r>
        </a:p>
      </dsp:txBody>
      <dsp:txXfrm>
        <a:off x="73551" y="275243"/>
        <a:ext cx="7202784" cy="550278"/>
      </dsp:txXfrm>
    </dsp:sp>
    <dsp:sp modelId="{40565571-21DA-4FE2-A3B3-DC74D1B71F7E}">
      <dsp:nvSpPr>
        <dsp:cNvPr id="0" name=""/>
        <dsp:cNvSpPr/>
      </dsp:nvSpPr>
      <dsp:spPr>
        <a:xfrm>
          <a:off x="6932411" y="206458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AF6397-9C96-4D3E-AD83-23EBC18C263D}">
      <dsp:nvSpPr>
        <dsp:cNvPr id="0" name=""/>
        <dsp:cNvSpPr/>
      </dsp:nvSpPr>
      <dsp:spPr>
        <a:xfrm>
          <a:off x="73551" y="1100556"/>
          <a:ext cx="6750142" cy="550278"/>
        </a:xfrm>
        <a:prstGeom prst="rect">
          <a:avLst/>
        </a:prstGeom>
        <a:gradFill rotWithShape="0">
          <a:gsLst>
            <a:gs pos="0">
              <a:schemeClr val="accent5">
                <a:hueOff val="-1996349"/>
                <a:satOff val="-3091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1996349"/>
                <a:satOff val="-3091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معادلة لها جذران نسبيان</a:t>
          </a:r>
        </a:p>
      </dsp:txBody>
      <dsp:txXfrm>
        <a:off x="73551" y="1100556"/>
        <a:ext cx="6750142" cy="550278"/>
      </dsp:txXfrm>
    </dsp:sp>
    <dsp:sp modelId="{93E606F0-176F-4D40-B856-8F7570DD0180}">
      <dsp:nvSpPr>
        <dsp:cNvPr id="0" name=""/>
        <dsp:cNvSpPr/>
      </dsp:nvSpPr>
      <dsp:spPr>
        <a:xfrm>
          <a:off x="6479770" y="1031771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1996349"/>
              <a:satOff val="-309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294E02-EF28-4D2C-9DCF-196EF0CEF5C5}">
      <dsp:nvSpPr>
        <dsp:cNvPr id="0" name=""/>
        <dsp:cNvSpPr/>
      </dsp:nvSpPr>
      <dsp:spPr>
        <a:xfrm>
          <a:off x="73551" y="1925869"/>
          <a:ext cx="6543160" cy="550278"/>
        </a:xfrm>
        <a:prstGeom prst="rect">
          <a:avLst/>
        </a:prstGeom>
        <a:gradFill rotWithShape="0">
          <a:gsLst>
            <a:gs pos="0">
              <a:schemeClr val="accent5">
                <a:hueOff val="-3992698"/>
                <a:satOff val="-6182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3992698"/>
                <a:satOff val="-6182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معادلة لها جذر نسبي واحد مكرر</a:t>
          </a:r>
        </a:p>
      </dsp:txBody>
      <dsp:txXfrm>
        <a:off x="73551" y="1925869"/>
        <a:ext cx="6543160" cy="550278"/>
      </dsp:txXfrm>
    </dsp:sp>
    <dsp:sp modelId="{EA108DBD-526E-4629-898D-B0D6916987E6}">
      <dsp:nvSpPr>
        <dsp:cNvPr id="0" name=""/>
        <dsp:cNvSpPr/>
      </dsp:nvSpPr>
      <dsp:spPr>
        <a:xfrm>
          <a:off x="6272788" y="1857084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3992698"/>
              <a:satOff val="-618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D77C05-4AAC-4B77-8B5C-9CFE017B14BB}">
      <dsp:nvSpPr>
        <dsp:cNvPr id="0" name=""/>
        <dsp:cNvSpPr/>
      </dsp:nvSpPr>
      <dsp:spPr>
        <a:xfrm>
          <a:off x="73551" y="2750659"/>
          <a:ext cx="6543160" cy="550278"/>
        </a:xfrm>
        <a:prstGeom prst="rect">
          <a:avLst/>
        </a:prstGeom>
        <a:gradFill rotWithShape="0">
          <a:gsLst>
            <a:gs pos="0">
              <a:schemeClr val="accent5">
                <a:hueOff val="-5989047"/>
                <a:satOff val="-9272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5989047"/>
                <a:satOff val="-9272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غير النسبية</a:t>
          </a:r>
        </a:p>
      </dsp:txBody>
      <dsp:txXfrm>
        <a:off x="73551" y="2750659"/>
        <a:ext cx="6543160" cy="550278"/>
      </dsp:txXfrm>
    </dsp:sp>
    <dsp:sp modelId="{8C553F5F-F72E-43CE-A766-1E21650D20F6}">
      <dsp:nvSpPr>
        <dsp:cNvPr id="0" name=""/>
        <dsp:cNvSpPr/>
      </dsp:nvSpPr>
      <dsp:spPr>
        <a:xfrm>
          <a:off x="6272788" y="2681875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5989047"/>
              <a:satOff val="-927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10AE77-C9DC-46CD-B5F9-8565AA3DAC3A}">
      <dsp:nvSpPr>
        <dsp:cNvPr id="0" name=""/>
        <dsp:cNvSpPr/>
      </dsp:nvSpPr>
      <dsp:spPr>
        <a:xfrm>
          <a:off x="73551" y="3575972"/>
          <a:ext cx="6750142" cy="550278"/>
        </a:xfrm>
        <a:prstGeom prst="rect">
          <a:avLst/>
        </a:prstGeom>
        <a:gradFill rotWithShape="0">
          <a:gsLst>
            <a:gs pos="0">
              <a:schemeClr val="accent5">
                <a:hueOff val="-7985396"/>
                <a:satOff val="-12363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7985396"/>
                <a:satOff val="-12363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المركبة</a:t>
          </a:r>
        </a:p>
      </dsp:txBody>
      <dsp:txXfrm>
        <a:off x="73551" y="3575972"/>
        <a:ext cx="6750142" cy="550278"/>
      </dsp:txXfrm>
    </dsp:sp>
    <dsp:sp modelId="{E1ACA2CB-2866-449B-A6B9-48C3E2DB736D}">
      <dsp:nvSpPr>
        <dsp:cNvPr id="0" name=""/>
        <dsp:cNvSpPr/>
      </dsp:nvSpPr>
      <dsp:spPr>
        <a:xfrm>
          <a:off x="6479770" y="3507188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7985396"/>
              <a:satOff val="-12363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D16E0-5436-4B4D-A9C8-3C771227FAC1}">
      <dsp:nvSpPr>
        <dsp:cNvPr id="0" name=""/>
        <dsp:cNvSpPr/>
      </dsp:nvSpPr>
      <dsp:spPr>
        <a:xfrm>
          <a:off x="73551" y="4401285"/>
          <a:ext cx="7202784" cy="550278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9981745"/>
                <a:satOff val="-15454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والمميز</a:t>
          </a:r>
        </a:p>
      </dsp:txBody>
      <dsp:txXfrm>
        <a:off x="73551" y="4401285"/>
        <a:ext cx="7202784" cy="550278"/>
      </dsp:txXfrm>
    </dsp:sp>
    <dsp:sp modelId="{CFA5E0A1-E4F0-4816-9C72-53B8808867FF}">
      <dsp:nvSpPr>
        <dsp:cNvPr id="0" name=""/>
        <dsp:cNvSpPr/>
      </dsp:nvSpPr>
      <dsp:spPr>
        <a:xfrm>
          <a:off x="6932411" y="4332501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D434D-B77C-4F9A-A637-D300D4F10CD7}">
      <dsp:nvSpPr>
        <dsp:cNvPr id="0" name=""/>
        <dsp:cNvSpPr/>
      </dsp:nvSpPr>
      <dsp:spPr>
        <a:xfrm>
          <a:off x="6569957" y="-904410"/>
          <a:ext cx="7035629" cy="7035629"/>
        </a:xfrm>
        <a:prstGeom prst="blockArc">
          <a:avLst>
            <a:gd name="adj1" fmla="val 8100000"/>
            <a:gd name="adj2" fmla="val 13500000"/>
            <a:gd name="adj3" fmla="val 307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915A7-D895-4A1F-9AA7-5B5FE3A0C3BE}">
      <dsp:nvSpPr>
        <dsp:cNvPr id="0" name=""/>
        <dsp:cNvSpPr/>
      </dsp:nvSpPr>
      <dsp:spPr>
        <a:xfrm>
          <a:off x="73551" y="275243"/>
          <a:ext cx="7202784" cy="550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القانون العام لحل المعادلة التربيعية</a:t>
          </a:r>
        </a:p>
      </dsp:txBody>
      <dsp:txXfrm>
        <a:off x="73551" y="275243"/>
        <a:ext cx="7202784" cy="550278"/>
      </dsp:txXfrm>
    </dsp:sp>
    <dsp:sp modelId="{40565571-21DA-4FE2-A3B3-DC74D1B71F7E}">
      <dsp:nvSpPr>
        <dsp:cNvPr id="0" name=""/>
        <dsp:cNvSpPr/>
      </dsp:nvSpPr>
      <dsp:spPr>
        <a:xfrm>
          <a:off x="6932411" y="206458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AF6397-9C96-4D3E-AD83-23EBC18C263D}">
      <dsp:nvSpPr>
        <dsp:cNvPr id="0" name=""/>
        <dsp:cNvSpPr/>
      </dsp:nvSpPr>
      <dsp:spPr>
        <a:xfrm>
          <a:off x="73551" y="1100556"/>
          <a:ext cx="6750142" cy="550278"/>
        </a:xfrm>
        <a:prstGeom prst="rect">
          <a:avLst/>
        </a:prstGeom>
        <a:gradFill rotWithShape="0">
          <a:gsLst>
            <a:gs pos="0">
              <a:schemeClr val="accent5">
                <a:hueOff val="-1996349"/>
                <a:satOff val="-3091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1996349"/>
                <a:satOff val="-3091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معادلة لها جذران نسبيان</a:t>
          </a:r>
        </a:p>
      </dsp:txBody>
      <dsp:txXfrm>
        <a:off x="73551" y="1100556"/>
        <a:ext cx="6750142" cy="550278"/>
      </dsp:txXfrm>
    </dsp:sp>
    <dsp:sp modelId="{93E606F0-176F-4D40-B856-8F7570DD0180}">
      <dsp:nvSpPr>
        <dsp:cNvPr id="0" name=""/>
        <dsp:cNvSpPr/>
      </dsp:nvSpPr>
      <dsp:spPr>
        <a:xfrm>
          <a:off x="6479770" y="1031771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1996349"/>
              <a:satOff val="-309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294E02-EF28-4D2C-9DCF-196EF0CEF5C5}">
      <dsp:nvSpPr>
        <dsp:cNvPr id="0" name=""/>
        <dsp:cNvSpPr/>
      </dsp:nvSpPr>
      <dsp:spPr>
        <a:xfrm>
          <a:off x="73551" y="1925869"/>
          <a:ext cx="6543160" cy="550278"/>
        </a:xfrm>
        <a:prstGeom prst="rect">
          <a:avLst/>
        </a:prstGeom>
        <a:gradFill rotWithShape="0">
          <a:gsLst>
            <a:gs pos="0">
              <a:schemeClr val="accent5">
                <a:hueOff val="-3992698"/>
                <a:satOff val="-6182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3992698"/>
                <a:satOff val="-6182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معادلة لها جذر نسبي واحد مكرر</a:t>
          </a:r>
        </a:p>
      </dsp:txBody>
      <dsp:txXfrm>
        <a:off x="73551" y="1925869"/>
        <a:ext cx="6543160" cy="550278"/>
      </dsp:txXfrm>
    </dsp:sp>
    <dsp:sp modelId="{EA108DBD-526E-4629-898D-B0D6916987E6}">
      <dsp:nvSpPr>
        <dsp:cNvPr id="0" name=""/>
        <dsp:cNvSpPr/>
      </dsp:nvSpPr>
      <dsp:spPr>
        <a:xfrm>
          <a:off x="6272788" y="1857084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3992698"/>
              <a:satOff val="-618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D77C05-4AAC-4B77-8B5C-9CFE017B14BB}">
      <dsp:nvSpPr>
        <dsp:cNvPr id="0" name=""/>
        <dsp:cNvSpPr/>
      </dsp:nvSpPr>
      <dsp:spPr>
        <a:xfrm>
          <a:off x="73551" y="2750659"/>
          <a:ext cx="6543160" cy="550278"/>
        </a:xfrm>
        <a:prstGeom prst="rect">
          <a:avLst/>
        </a:prstGeom>
        <a:gradFill rotWithShape="0">
          <a:gsLst>
            <a:gs pos="0">
              <a:schemeClr val="accent5">
                <a:hueOff val="-5989047"/>
                <a:satOff val="-9272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5989047"/>
                <a:satOff val="-9272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غير النسبية</a:t>
          </a:r>
        </a:p>
      </dsp:txBody>
      <dsp:txXfrm>
        <a:off x="73551" y="2750659"/>
        <a:ext cx="6543160" cy="550278"/>
      </dsp:txXfrm>
    </dsp:sp>
    <dsp:sp modelId="{8C553F5F-F72E-43CE-A766-1E21650D20F6}">
      <dsp:nvSpPr>
        <dsp:cNvPr id="0" name=""/>
        <dsp:cNvSpPr/>
      </dsp:nvSpPr>
      <dsp:spPr>
        <a:xfrm>
          <a:off x="6272788" y="2681875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5989047"/>
              <a:satOff val="-927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10AE77-C9DC-46CD-B5F9-8565AA3DAC3A}">
      <dsp:nvSpPr>
        <dsp:cNvPr id="0" name=""/>
        <dsp:cNvSpPr/>
      </dsp:nvSpPr>
      <dsp:spPr>
        <a:xfrm>
          <a:off x="73551" y="3575972"/>
          <a:ext cx="6750142" cy="550278"/>
        </a:xfrm>
        <a:prstGeom prst="rect">
          <a:avLst/>
        </a:prstGeom>
        <a:gradFill rotWithShape="0">
          <a:gsLst>
            <a:gs pos="0">
              <a:schemeClr val="accent5">
                <a:hueOff val="-7985396"/>
                <a:satOff val="-12363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7985396"/>
                <a:satOff val="-12363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المركبة</a:t>
          </a:r>
        </a:p>
      </dsp:txBody>
      <dsp:txXfrm>
        <a:off x="73551" y="3575972"/>
        <a:ext cx="6750142" cy="550278"/>
      </dsp:txXfrm>
    </dsp:sp>
    <dsp:sp modelId="{E1ACA2CB-2866-449B-A6B9-48C3E2DB736D}">
      <dsp:nvSpPr>
        <dsp:cNvPr id="0" name=""/>
        <dsp:cNvSpPr/>
      </dsp:nvSpPr>
      <dsp:spPr>
        <a:xfrm>
          <a:off x="6479770" y="3507188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7985396"/>
              <a:satOff val="-12363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D16E0-5436-4B4D-A9C8-3C771227FAC1}">
      <dsp:nvSpPr>
        <dsp:cNvPr id="0" name=""/>
        <dsp:cNvSpPr/>
      </dsp:nvSpPr>
      <dsp:spPr>
        <a:xfrm>
          <a:off x="73551" y="4401285"/>
          <a:ext cx="7202784" cy="550278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9981745"/>
                <a:satOff val="-15454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والمميز</a:t>
          </a:r>
        </a:p>
      </dsp:txBody>
      <dsp:txXfrm>
        <a:off x="73551" y="4401285"/>
        <a:ext cx="7202784" cy="550278"/>
      </dsp:txXfrm>
    </dsp:sp>
    <dsp:sp modelId="{CFA5E0A1-E4F0-4816-9C72-53B8808867FF}">
      <dsp:nvSpPr>
        <dsp:cNvPr id="0" name=""/>
        <dsp:cNvSpPr/>
      </dsp:nvSpPr>
      <dsp:spPr>
        <a:xfrm>
          <a:off x="6932411" y="4332501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D434D-B77C-4F9A-A637-D300D4F10CD7}">
      <dsp:nvSpPr>
        <dsp:cNvPr id="0" name=""/>
        <dsp:cNvSpPr/>
      </dsp:nvSpPr>
      <dsp:spPr>
        <a:xfrm>
          <a:off x="6569957" y="-904410"/>
          <a:ext cx="7035629" cy="7035629"/>
        </a:xfrm>
        <a:prstGeom prst="blockArc">
          <a:avLst>
            <a:gd name="adj1" fmla="val 8100000"/>
            <a:gd name="adj2" fmla="val 13500000"/>
            <a:gd name="adj3" fmla="val 307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915A7-D895-4A1F-9AA7-5B5FE3A0C3BE}">
      <dsp:nvSpPr>
        <dsp:cNvPr id="0" name=""/>
        <dsp:cNvSpPr/>
      </dsp:nvSpPr>
      <dsp:spPr>
        <a:xfrm>
          <a:off x="73551" y="275243"/>
          <a:ext cx="7202784" cy="550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القانون العام لحل المعادلة التربيعية</a:t>
          </a:r>
        </a:p>
      </dsp:txBody>
      <dsp:txXfrm>
        <a:off x="73551" y="275243"/>
        <a:ext cx="7202784" cy="550278"/>
      </dsp:txXfrm>
    </dsp:sp>
    <dsp:sp modelId="{40565571-21DA-4FE2-A3B3-DC74D1B71F7E}">
      <dsp:nvSpPr>
        <dsp:cNvPr id="0" name=""/>
        <dsp:cNvSpPr/>
      </dsp:nvSpPr>
      <dsp:spPr>
        <a:xfrm>
          <a:off x="6932411" y="206458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AF6397-9C96-4D3E-AD83-23EBC18C263D}">
      <dsp:nvSpPr>
        <dsp:cNvPr id="0" name=""/>
        <dsp:cNvSpPr/>
      </dsp:nvSpPr>
      <dsp:spPr>
        <a:xfrm>
          <a:off x="73551" y="1100556"/>
          <a:ext cx="6750142" cy="550278"/>
        </a:xfrm>
        <a:prstGeom prst="rect">
          <a:avLst/>
        </a:prstGeom>
        <a:gradFill rotWithShape="0">
          <a:gsLst>
            <a:gs pos="0">
              <a:schemeClr val="accent5">
                <a:hueOff val="-1996349"/>
                <a:satOff val="-3091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1996349"/>
                <a:satOff val="-3091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معادلة لها جذران نسبيان</a:t>
          </a:r>
        </a:p>
      </dsp:txBody>
      <dsp:txXfrm>
        <a:off x="73551" y="1100556"/>
        <a:ext cx="6750142" cy="550278"/>
      </dsp:txXfrm>
    </dsp:sp>
    <dsp:sp modelId="{93E606F0-176F-4D40-B856-8F7570DD0180}">
      <dsp:nvSpPr>
        <dsp:cNvPr id="0" name=""/>
        <dsp:cNvSpPr/>
      </dsp:nvSpPr>
      <dsp:spPr>
        <a:xfrm>
          <a:off x="6479770" y="1031771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1996349"/>
              <a:satOff val="-3091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294E02-EF28-4D2C-9DCF-196EF0CEF5C5}">
      <dsp:nvSpPr>
        <dsp:cNvPr id="0" name=""/>
        <dsp:cNvSpPr/>
      </dsp:nvSpPr>
      <dsp:spPr>
        <a:xfrm>
          <a:off x="73551" y="1925869"/>
          <a:ext cx="6543160" cy="550278"/>
        </a:xfrm>
        <a:prstGeom prst="rect">
          <a:avLst/>
        </a:prstGeom>
        <a:gradFill rotWithShape="0">
          <a:gsLst>
            <a:gs pos="0">
              <a:schemeClr val="accent5">
                <a:hueOff val="-3992698"/>
                <a:satOff val="-6182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3992698"/>
                <a:satOff val="-6182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معادلة لها جذر نسبي واحد مكرر</a:t>
          </a:r>
        </a:p>
      </dsp:txBody>
      <dsp:txXfrm>
        <a:off x="73551" y="1925869"/>
        <a:ext cx="6543160" cy="550278"/>
      </dsp:txXfrm>
    </dsp:sp>
    <dsp:sp modelId="{EA108DBD-526E-4629-898D-B0D6916987E6}">
      <dsp:nvSpPr>
        <dsp:cNvPr id="0" name=""/>
        <dsp:cNvSpPr/>
      </dsp:nvSpPr>
      <dsp:spPr>
        <a:xfrm>
          <a:off x="6272788" y="1857084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3992698"/>
              <a:satOff val="-618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D77C05-4AAC-4B77-8B5C-9CFE017B14BB}">
      <dsp:nvSpPr>
        <dsp:cNvPr id="0" name=""/>
        <dsp:cNvSpPr/>
      </dsp:nvSpPr>
      <dsp:spPr>
        <a:xfrm>
          <a:off x="73551" y="2750659"/>
          <a:ext cx="6543160" cy="550278"/>
        </a:xfrm>
        <a:prstGeom prst="rect">
          <a:avLst/>
        </a:prstGeom>
        <a:gradFill rotWithShape="0">
          <a:gsLst>
            <a:gs pos="0">
              <a:schemeClr val="accent5">
                <a:hueOff val="-5989047"/>
                <a:satOff val="-9272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5989047"/>
                <a:satOff val="-9272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غير النسبية</a:t>
          </a:r>
        </a:p>
      </dsp:txBody>
      <dsp:txXfrm>
        <a:off x="73551" y="2750659"/>
        <a:ext cx="6543160" cy="550278"/>
      </dsp:txXfrm>
    </dsp:sp>
    <dsp:sp modelId="{8C553F5F-F72E-43CE-A766-1E21650D20F6}">
      <dsp:nvSpPr>
        <dsp:cNvPr id="0" name=""/>
        <dsp:cNvSpPr/>
      </dsp:nvSpPr>
      <dsp:spPr>
        <a:xfrm>
          <a:off x="6272788" y="2681875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5989047"/>
              <a:satOff val="-9272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10AE77-C9DC-46CD-B5F9-8565AA3DAC3A}">
      <dsp:nvSpPr>
        <dsp:cNvPr id="0" name=""/>
        <dsp:cNvSpPr/>
      </dsp:nvSpPr>
      <dsp:spPr>
        <a:xfrm>
          <a:off x="73551" y="3575972"/>
          <a:ext cx="6750142" cy="550278"/>
        </a:xfrm>
        <a:prstGeom prst="rect">
          <a:avLst/>
        </a:prstGeom>
        <a:gradFill rotWithShape="0">
          <a:gsLst>
            <a:gs pos="0">
              <a:schemeClr val="accent5">
                <a:hueOff val="-7985396"/>
                <a:satOff val="-12363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7985396"/>
                <a:satOff val="-12363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المركبة</a:t>
          </a:r>
        </a:p>
      </dsp:txBody>
      <dsp:txXfrm>
        <a:off x="73551" y="3575972"/>
        <a:ext cx="6750142" cy="550278"/>
      </dsp:txXfrm>
    </dsp:sp>
    <dsp:sp modelId="{E1ACA2CB-2866-449B-A6B9-48C3E2DB736D}">
      <dsp:nvSpPr>
        <dsp:cNvPr id="0" name=""/>
        <dsp:cNvSpPr/>
      </dsp:nvSpPr>
      <dsp:spPr>
        <a:xfrm>
          <a:off x="6479770" y="3507188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7985396"/>
              <a:satOff val="-12363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D16E0-5436-4B4D-A9C8-3C771227FAC1}">
      <dsp:nvSpPr>
        <dsp:cNvPr id="0" name=""/>
        <dsp:cNvSpPr/>
      </dsp:nvSpPr>
      <dsp:spPr>
        <a:xfrm>
          <a:off x="73551" y="4401285"/>
          <a:ext cx="7202784" cy="550278"/>
        </a:xfrm>
        <a:prstGeom prst="rect">
          <a:avLst/>
        </a:prstGeom>
        <a:gradFill rotWithShape="0">
          <a:gsLst>
            <a:gs pos="0">
              <a:schemeClr val="accent5">
                <a:hueOff val="-9981745"/>
                <a:satOff val="-15454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-9981745"/>
                <a:satOff val="-15454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436783" bIns="762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Arial" panose="020B0604020202020204" pitchFamily="34" charset="0"/>
              <a:cs typeface="Arial" panose="020B0604020202020204" pitchFamily="34" charset="0"/>
            </a:rPr>
            <a:t>الجذور والمميز</a:t>
          </a:r>
        </a:p>
      </dsp:txBody>
      <dsp:txXfrm>
        <a:off x="73551" y="4401285"/>
        <a:ext cx="7202784" cy="550278"/>
      </dsp:txXfrm>
    </dsp:sp>
    <dsp:sp modelId="{CFA5E0A1-E4F0-4816-9C72-53B8808867FF}">
      <dsp:nvSpPr>
        <dsp:cNvPr id="0" name=""/>
        <dsp:cNvSpPr/>
      </dsp:nvSpPr>
      <dsp:spPr>
        <a:xfrm>
          <a:off x="6932411" y="4332501"/>
          <a:ext cx="687847" cy="6878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803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31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1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12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15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854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70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95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33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9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27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738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05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3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508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07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2629-EE1A-471C-9186-DDC8D9B49DE6}" type="datetimeFigureOut">
              <a:rPr lang="ar-SA" smtClean="0"/>
              <a:t>18/03/44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79A44F-682E-44A8-BDF7-096D602D63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79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4018" r:id="rId15"/>
    <p:sldLayoutId id="214748401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27.png"/><Relationship Id="rId4" Type="http://schemas.openxmlformats.org/officeDocument/2006/relationships/image" Target="../media/image7.gi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3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g"/><Relationship Id="rId11" Type="http://schemas.openxmlformats.org/officeDocument/2006/relationships/image" Target="../media/image37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3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png"/><Relationship Id="rId11" Type="http://schemas.openxmlformats.org/officeDocument/2006/relationships/image" Target="../media/image38.png"/><Relationship Id="rId5" Type="http://schemas.openxmlformats.org/officeDocument/2006/relationships/image" Target="../media/image22.jp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4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g"/><Relationship Id="rId11" Type="http://schemas.openxmlformats.org/officeDocument/2006/relationships/image" Target="../media/image43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g"/><Relationship Id="rId11" Type="http://schemas.openxmlformats.org/officeDocument/2006/relationships/image" Target="../media/image50.png"/><Relationship Id="rId5" Type="http://schemas.openxmlformats.org/officeDocument/2006/relationships/image" Target="../media/image13.png"/><Relationship Id="rId10" Type="http://schemas.openxmlformats.org/officeDocument/2006/relationships/image" Target="../media/image49.png"/><Relationship Id="rId4" Type="http://schemas.openxmlformats.org/officeDocument/2006/relationships/image" Target="../media/image7.gif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7.gif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jp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7.gi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11" Type="http://schemas.openxmlformats.org/officeDocument/2006/relationships/image" Target="../media/image18.png"/><Relationship Id="rId5" Type="http://schemas.openxmlformats.org/officeDocument/2006/relationships/image" Target="../media/image22.jpg"/><Relationship Id="rId10" Type="http://schemas.openxmlformats.org/officeDocument/2006/relationships/image" Target="../media/image25.png"/><Relationship Id="rId4" Type="http://schemas.openxmlformats.org/officeDocument/2006/relationships/image" Target="../media/image7.gif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5266046-6A30-CE53-7AC8-B341C406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8CA08E4-1B7A-3F10-AC08-D3CBD53E1A7A}"/>
              </a:ext>
            </a:extLst>
          </p:cNvPr>
          <p:cNvSpPr txBox="1"/>
          <p:nvPr/>
        </p:nvSpPr>
        <p:spPr>
          <a:xfrm>
            <a:off x="2219218" y="2093876"/>
            <a:ext cx="6811766" cy="1969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رياضيات2-1</a:t>
            </a:r>
          </a:p>
          <a:p>
            <a:pPr algn="ctr"/>
            <a:r>
              <a:rPr lang="ar-SA" sz="28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الثالث: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كثيرات الحدود ودوالها</a:t>
            </a:r>
          </a:p>
          <a:p>
            <a:pPr algn="ctr"/>
            <a:r>
              <a:rPr lang="ar-SA" sz="2800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الثاني: </a:t>
            </a:r>
            <a:r>
              <a:rPr lang="ar-SA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القانون العام</a:t>
            </a:r>
            <a:endParaRPr lang="ar-SA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399DCA-86CF-D51A-F9E9-FEC482854D98}"/>
              </a:ext>
            </a:extLst>
          </p:cNvPr>
          <p:cNvSpPr txBox="1"/>
          <p:nvPr/>
        </p:nvSpPr>
        <p:spPr>
          <a:xfrm>
            <a:off x="297949" y="5368982"/>
            <a:ext cx="12339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حصتان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0641A9-2E2B-CC36-8A62-23D807D824F3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DE2BDD-68F1-7187-BB82-A6F4F9DCE37D}"/>
              </a:ext>
            </a:extLst>
          </p:cNvPr>
          <p:cNvSpPr txBox="1"/>
          <p:nvPr/>
        </p:nvSpPr>
        <p:spPr>
          <a:xfrm>
            <a:off x="1064770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CCEC3A5-E980-27C4-D5E1-16898B5CA8C8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394314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117</a:t>
            </a:r>
            <a:endParaRPr lang="ar-SA" dirty="0"/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17A76549-CC53-9FC8-FC74-B0D0F0F34D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764"/>
          <a:stretch/>
        </p:blipFill>
        <p:spPr>
          <a:xfrm>
            <a:off x="7591080" y="732124"/>
            <a:ext cx="1737910" cy="461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0BC1E5B-8BC3-7F79-F615-30AC77B38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A62EC0F-4427-EC49-44D2-B0F2B675D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543" y="824028"/>
            <a:ext cx="3759607" cy="36933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C1AABEA-492B-4E3D-D521-8B6A37379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85" y="2112484"/>
            <a:ext cx="1941251" cy="2520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D23EAD3-4678-4B94-17C8-4EAE375403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85" y="4907107"/>
            <a:ext cx="1914672" cy="1837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2601EC9-4BF0-760B-BDA8-7F28FBD98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976" y="1201679"/>
            <a:ext cx="2552883" cy="46123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C0A3B7F-774B-4FDE-C148-E1AFA36326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753" y="995110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85ADACE-B3A5-566C-921C-C247A668BFA1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74DE9A6-8588-62FD-A920-FF06B3273550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ABAFFA47-2271-31A7-25FF-CF2BFEFF5E7E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208239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التدريب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117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925B04-EB83-B87C-C3EF-B469EBAA3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50CA12B-5374-4CE5-4DEB-E407E5FF6BD2}"/>
              </a:ext>
            </a:extLst>
          </p:cNvPr>
          <p:cNvGrpSpPr/>
          <p:nvPr/>
        </p:nvGrpSpPr>
        <p:grpSpPr>
          <a:xfrm>
            <a:off x="36365" y="5560828"/>
            <a:ext cx="2345328" cy="1297172"/>
            <a:chOff x="36365" y="5337545"/>
            <a:chExt cx="2841415" cy="1520455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D1E038-ABD9-5FBC-3E2A-800DBAA3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0"/>
            <a:stretch/>
          </p:blipFill>
          <p:spPr>
            <a:xfrm>
              <a:off x="36365" y="5337545"/>
              <a:ext cx="2841415" cy="1520455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8A64418-2FBD-FF89-15EA-1BD97E7B71DD}"/>
                </a:ext>
              </a:extLst>
            </p:cNvPr>
            <p:cNvSpPr txBox="1"/>
            <p:nvPr/>
          </p:nvSpPr>
          <p:spPr>
            <a:xfrm>
              <a:off x="845905" y="5369444"/>
              <a:ext cx="122233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ثنائي</a:t>
              </a:r>
            </a:p>
          </p:txBody>
        </p:sp>
      </p:grpSp>
      <p:pic>
        <p:nvPicPr>
          <p:cNvPr id="15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6EBE5ABE-B8EE-8CD9-AB75-98B62B9BF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1CA8CF-312E-C30E-DEAF-875360F84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2871CE-FB87-60AD-09B6-B1524EBA6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847" y="1304366"/>
            <a:ext cx="3867914" cy="3857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B33472F-F910-E506-2548-8F2BDF427B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9543" y="824028"/>
            <a:ext cx="3759607" cy="3693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A20CCB3-1B00-D846-11BD-D51792C9FA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3155" y="1673697"/>
            <a:ext cx="2349157" cy="39799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8AB347F-8BE6-0C9D-5868-2C7ED693E3A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3385" y="1090871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2EAB32F-1218-705E-6BFA-8020622034E9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A1AAD75-43DE-463B-F9EF-CA1A9927DDAC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8FF115A-EF99-43EB-288D-506CDF29EA56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7198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BC2E9FD-9E09-B558-037B-38FE01C7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32BAB0F-48E6-5F15-E6EC-4BB9653516DB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B430D20-92F8-044B-A23A-7D6A003E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16" y="894596"/>
            <a:ext cx="2900782" cy="38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2F5D7EA-0BDD-590B-B9E7-6E2420B872D6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670308-7C53-D28D-AD7D-B09A32EF623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00799C4-3E32-F05C-4399-44D81D10E146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122</a:t>
            </a:r>
            <a:endParaRPr lang="ar-SA" dirty="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F6B9716-F9ED-4AC1-C233-504CE0363E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4972260"/>
            <a:ext cx="1671077" cy="182652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D51766-127C-9E07-8A1F-CE3CC7036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577EA0D-D6D8-51C7-2DC8-5645E66BD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402" y="1412612"/>
            <a:ext cx="8600416" cy="47312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041AEA1-A271-5C1F-C9A9-1A2164B1F1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197" b="43183"/>
          <a:stretch/>
        </p:blipFill>
        <p:spPr>
          <a:xfrm>
            <a:off x="6096000" y="2252656"/>
            <a:ext cx="3009984" cy="1853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BC6A2A7-BF68-5593-EE9C-B1783CBD568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7084"/>
          <a:stretch/>
        </p:blipFill>
        <p:spPr>
          <a:xfrm>
            <a:off x="5902503" y="4561438"/>
            <a:ext cx="3343156" cy="132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7EC73F1-AA3D-684C-A35A-1395FA26F8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9519"/>
          <a:stretch/>
        </p:blipFill>
        <p:spPr>
          <a:xfrm>
            <a:off x="2281625" y="2213262"/>
            <a:ext cx="3009985" cy="210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ED59B7-C079-0BB4-2396-10E668AD22F7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80E3983-0A01-AA79-26DE-EEF7EF0ABCCF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A25ABED-BD67-9A86-0C65-80EAA8F2BC94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14104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00A7CC-D3FC-7F2D-1B7C-DF84F645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207CDF-35E3-6142-B4EF-40B2B3DB8376}"/>
              </a:ext>
            </a:extLst>
          </p:cNvPr>
          <p:cNvSpPr/>
          <p:nvPr/>
        </p:nvSpPr>
        <p:spPr>
          <a:xfrm>
            <a:off x="1695236" y="154112"/>
            <a:ext cx="6965879" cy="46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866D09C-F847-F3C6-6F8D-FC592F96D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16956"/>
              </p:ext>
            </p:extLst>
          </p:nvPr>
        </p:nvGraphicFramePr>
        <p:xfrm>
          <a:off x="1015280" y="250689"/>
          <a:ext cx="8128000" cy="36576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529708">
                  <a:extLst>
                    <a:ext uri="{9D8B030D-6E8A-4147-A177-3AD203B41FA5}">
                      <a16:colId xmlns:a16="http://schemas.microsoft.com/office/drawing/2014/main" val="1141015697"/>
                    </a:ext>
                  </a:extLst>
                </a:gridCol>
                <a:gridCol w="3441843">
                  <a:extLst>
                    <a:ext uri="{9D8B030D-6E8A-4147-A177-3AD203B41FA5}">
                      <a16:colId xmlns:a16="http://schemas.microsoft.com/office/drawing/2014/main" val="632131483"/>
                    </a:ext>
                  </a:extLst>
                </a:gridCol>
                <a:gridCol w="1124449">
                  <a:extLst>
                    <a:ext uri="{9D8B030D-6E8A-4147-A177-3AD203B41FA5}">
                      <a16:colId xmlns:a16="http://schemas.microsoft.com/office/drawing/2014/main" val="24340164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3902445"/>
                    </a:ext>
                  </a:extLst>
                </a:gridCol>
              </a:tblGrid>
              <a:tr h="27586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إغلاق الدرس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39863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68EDEED-8E32-6A72-4CA9-D7E0284BFEEB}"/>
              </a:ext>
            </a:extLst>
          </p:cNvPr>
          <p:cNvSpPr txBox="1"/>
          <p:nvPr/>
        </p:nvSpPr>
        <p:spPr>
          <a:xfrm>
            <a:off x="2853647" y="25685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FE811F-E3FF-438C-4EA9-58A849B8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F5D89CD-3070-AADA-6B2A-BEB6634C9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1711" r="25940" b="13177"/>
          <a:stretch/>
        </p:blipFill>
        <p:spPr>
          <a:xfrm>
            <a:off x="1015281" y="1046464"/>
            <a:ext cx="7744008" cy="4884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3F980C-B2C3-D2D8-54ED-EB68B385BD04}"/>
              </a:ext>
            </a:extLst>
          </p:cNvPr>
          <p:cNvSpPr txBox="1"/>
          <p:nvPr/>
        </p:nvSpPr>
        <p:spPr>
          <a:xfrm>
            <a:off x="10196381" y="247117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B8432C-E715-5E13-FDD2-942840E388E2}"/>
              </a:ext>
            </a:extLst>
          </p:cNvPr>
          <p:cNvSpPr txBox="1"/>
          <p:nvPr/>
        </p:nvSpPr>
        <p:spPr>
          <a:xfrm>
            <a:off x="10464827" y="660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629FBD8-6C53-C37F-A9E2-3A8C03DC60F0}"/>
              </a:ext>
            </a:extLst>
          </p:cNvPr>
          <p:cNvSpPr txBox="1"/>
          <p:nvPr/>
        </p:nvSpPr>
        <p:spPr>
          <a:xfrm>
            <a:off x="10638078" y="11158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29F4E8-113D-7865-74B9-D6384861073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0147"/>
            <a:ext cx="1787933" cy="162196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1888363-2919-0754-5975-D0BAE1DADA54}"/>
              </a:ext>
            </a:extLst>
          </p:cNvPr>
          <p:cNvSpPr txBox="1"/>
          <p:nvPr/>
        </p:nvSpPr>
        <p:spPr>
          <a:xfrm>
            <a:off x="1695236" y="6110031"/>
            <a:ext cx="17033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F0"/>
                </a:solidFill>
                <a:cs typeface="Akhbar MT" pitchFamily="2" charset="-78"/>
              </a:rPr>
              <a:t>تم بحمد الله</a:t>
            </a:r>
          </a:p>
        </p:txBody>
      </p:sp>
    </p:spTree>
    <p:extLst>
      <p:ext uri="{BB962C8B-B14F-4D97-AF65-F5344CB8AC3E}">
        <p14:creationId xmlns:p14="http://schemas.microsoft.com/office/powerpoint/2010/main" val="141792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5266046-6A30-CE53-7AC8-B341C406A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8CA08E4-1B7A-3F10-AC08-D3CBD53E1A7A}"/>
              </a:ext>
            </a:extLst>
          </p:cNvPr>
          <p:cNvSpPr txBox="1"/>
          <p:nvPr/>
        </p:nvSpPr>
        <p:spPr>
          <a:xfrm>
            <a:off x="2219218" y="2093876"/>
            <a:ext cx="6811766" cy="1969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رياضيات2-1</a:t>
            </a:r>
          </a:p>
          <a:p>
            <a:pPr algn="ctr"/>
            <a:r>
              <a:rPr lang="ar-SA" sz="28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الثالث: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كثيرات الحدود ودوالها</a:t>
            </a:r>
          </a:p>
          <a:p>
            <a:pPr algn="ctr"/>
            <a:r>
              <a:rPr lang="ar-SA" sz="2800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الثاني: </a:t>
            </a:r>
            <a:r>
              <a:rPr lang="ar-SA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القانون العام</a:t>
            </a:r>
            <a:endParaRPr lang="ar-SA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6399DCA-86CF-D51A-F9E9-FEC482854D98}"/>
              </a:ext>
            </a:extLst>
          </p:cNvPr>
          <p:cNvSpPr txBox="1"/>
          <p:nvPr/>
        </p:nvSpPr>
        <p:spPr>
          <a:xfrm>
            <a:off x="297949" y="5368982"/>
            <a:ext cx="12339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حصتان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50641A9-2E2B-CC36-8A62-23D807D824F3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0DE2BDD-68F1-7187-BB82-A6F4F9DCE37D}"/>
              </a:ext>
            </a:extLst>
          </p:cNvPr>
          <p:cNvSpPr txBox="1"/>
          <p:nvPr/>
        </p:nvSpPr>
        <p:spPr>
          <a:xfrm>
            <a:off x="1064770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</p:spTree>
    <p:extLst>
      <p:ext uri="{BB962C8B-B14F-4D97-AF65-F5344CB8AC3E}">
        <p14:creationId xmlns:p14="http://schemas.microsoft.com/office/powerpoint/2010/main" val="86080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73BEDF-1655-7A2C-37E3-6D4BF1F5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A872E03-3C81-F20C-3969-78D6FA1B09B9}"/>
              </a:ext>
            </a:extLst>
          </p:cNvPr>
          <p:cNvSpPr txBox="1"/>
          <p:nvPr/>
        </p:nvSpPr>
        <p:spPr>
          <a:xfrm>
            <a:off x="7785522" y="1306290"/>
            <a:ext cx="18235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Akhbar MT" pitchFamily="2" charset="-78"/>
              </a:rPr>
              <a:t>فيما سبق: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30F0DA3-5F0D-E0FE-E0A5-D4FBEA0AE7A1}"/>
              </a:ext>
            </a:extLst>
          </p:cNvPr>
          <p:cNvSpPr txBox="1"/>
          <p:nvPr/>
        </p:nvSpPr>
        <p:spPr>
          <a:xfrm>
            <a:off x="4247501" y="1944248"/>
            <a:ext cx="614259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257300" lvl="2" indent="-342900" algn="ctr" rtl="1">
              <a:lnSpc>
                <a:spcPts val="2400"/>
              </a:lnSpc>
              <a:buSzPct val="100000"/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درستُ حل معادلات تربيعية بإكمال المربع.</a:t>
            </a:r>
          </a:p>
          <a:p>
            <a:pPr lvl="1" algn="ctr" rtl="1">
              <a:lnSpc>
                <a:spcPts val="2400"/>
              </a:lnSpc>
              <a:buSzPct val="100000"/>
            </a:pPr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(مهارة سابقة)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7553D6-9169-FEB7-C350-EC2EB285618B}"/>
              </a:ext>
            </a:extLst>
          </p:cNvPr>
          <p:cNvSpPr txBox="1"/>
          <p:nvPr/>
        </p:nvSpPr>
        <p:spPr>
          <a:xfrm>
            <a:off x="3688424" y="2831420"/>
            <a:ext cx="6259882" cy="76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257300" lvl="2" indent="-342900" algn="ctr">
              <a:lnSpc>
                <a:spcPts val="2500"/>
              </a:lnSpc>
              <a:buFont typeface="Wingdings" panose="05000000000000000000" pitchFamily="2" charset="2"/>
              <a:buChar char="v"/>
            </a:pPr>
            <a:endParaRPr lang="ar-SA" sz="2800" dirty="0"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7300" lvl="2" indent="-342900" algn="ctr" rtl="1">
              <a:lnSpc>
                <a:spcPts val="2500"/>
              </a:lnSpc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 معادلات تربيعية باستعمال القانون العام.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BA2B59-9B12-097A-815A-58C7034BD881}"/>
              </a:ext>
            </a:extLst>
          </p:cNvPr>
          <p:cNvSpPr txBox="1"/>
          <p:nvPr/>
        </p:nvSpPr>
        <p:spPr>
          <a:xfrm>
            <a:off x="8041562" y="2554744"/>
            <a:ext cx="1522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Akhbar MT" pitchFamily="2" charset="-78"/>
              </a:rPr>
              <a:t>والآن: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446E881-6B03-BE25-6658-1D98FCAF2399}"/>
              </a:ext>
            </a:extLst>
          </p:cNvPr>
          <p:cNvSpPr txBox="1"/>
          <p:nvPr/>
        </p:nvSpPr>
        <p:spPr>
          <a:xfrm>
            <a:off x="3174714" y="3601565"/>
            <a:ext cx="6089145" cy="4405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 rtl="1">
              <a:lnSpc>
                <a:spcPts val="2500"/>
              </a:lnSpc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99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المميز لأحدد عدد جذور معادلة تربيعية وأنواعها.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3ADCA51-D128-E2C6-6711-60B28351DF9D}"/>
              </a:ext>
            </a:extLst>
          </p:cNvPr>
          <p:cNvSpPr txBox="1"/>
          <p:nvPr/>
        </p:nvSpPr>
        <p:spPr>
          <a:xfrm>
            <a:off x="7785522" y="4456192"/>
            <a:ext cx="18235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Akhbar MT" pitchFamily="2" charset="-78"/>
              </a:rPr>
              <a:t>المفردات: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C5E9FE1-A6D0-E37D-B1E0-69D926B1C8A6}"/>
              </a:ext>
            </a:extLst>
          </p:cNvPr>
          <p:cNvSpPr txBox="1"/>
          <p:nvPr/>
        </p:nvSpPr>
        <p:spPr>
          <a:xfrm>
            <a:off x="4406479" y="4979412"/>
            <a:ext cx="4396430" cy="4405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500"/>
              </a:lnSpc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العام - المميز</a:t>
            </a:r>
            <a:endParaRPr lang="ar-SA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601A73F-9098-C90F-EED2-29820DE1CE4A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78F519C-4EAC-DD99-A87A-281967C3FDFD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84BA22-46CB-E1E2-AE67-B60F63E8B642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265A19F-E8E0-88F0-769F-C36F5EEF9402}"/>
              </a:ext>
            </a:extLst>
          </p:cNvPr>
          <p:cNvSpPr txBox="1"/>
          <p:nvPr/>
        </p:nvSpPr>
        <p:spPr>
          <a:xfrm>
            <a:off x="10647703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</p:spTree>
    <p:extLst>
      <p:ext uri="{BB962C8B-B14F-4D97-AF65-F5344CB8AC3E}">
        <p14:creationId xmlns:p14="http://schemas.microsoft.com/office/powerpoint/2010/main" val="2397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00A7CC-D3FC-7F2D-1B7C-DF84F645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207CDF-35E3-6142-B4EF-40B2B3DB8376}"/>
              </a:ext>
            </a:extLst>
          </p:cNvPr>
          <p:cNvSpPr/>
          <p:nvPr/>
        </p:nvSpPr>
        <p:spPr>
          <a:xfrm>
            <a:off x="1695236" y="154112"/>
            <a:ext cx="6965879" cy="46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866D09C-F847-F3C6-6F8D-FC592F96D2BB}"/>
              </a:ext>
            </a:extLst>
          </p:cNvPr>
          <p:cNvGraphicFramePr>
            <a:graphicFrameLocks noGrp="1"/>
          </p:cNvGraphicFramePr>
          <p:nvPr/>
        </p:nvGraphicFramePr>
        <p:xfrm>
          <a:off x="1015280" y="250689"/>
          <a:ext cx="8128000" cy="36576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529708">
                  <a:extLst>
                    <a:ext uri="{9D8B030D-6E8A-4147-A177-3AD203B41FA5}">
                      <a16:colId xmlns:a16="http://schemas.microsoft.com/office/drawing/2014/main" val="1141015697"/>
                    </a:ext>
                  </a:extLst>
                </a:gridCol>
                <a:gridCol w="3441843">
                  <a:extLst>
                    <a:ext uri="{9D8B030D-6E8A-4147-A177-3AD203B41FA5}">
                      <a16:colId xmlns:a16="http://schemas.microsoft.com/office/drawing/2014/main" val="632131483"/>
                    </a:ext>
                  </a:extLst>
                </a:gridCol>
                <a:gridCol w="1124449">
                  <a:extLst>
                    <a:ext uri="{9D8B030D-6E8A-4147-A177-3AD203B41FA5}">
                      <a16:colId xmlns:a16="http://schemas.microsoft.com/office/drawing/2014/main" val="24340164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3902445"/>
                    </a:ext>
                  </a:extLst>
                </a:gridCol>
              </a:tblGrid>
              <a:tr h="27586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الاستراتيجية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39863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68EDEED-8E32-6A72-4CA9-D7E0284BFEEB}"/>
              </a:ext>
            </a:extLst>
          </p:cNvPr>
          <p:cNvSpPr txBox="1"/>
          <p:nvPr/>
        </p:nvSpPr>
        <p:spPr>
          <a:xfrm>
            <a:off x="2853647" y="25685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FE811F-E3FF-438C-4EA9-58A849B8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F5D89CD-3070-AADA-6B2A-BEB6634C9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1711" r="25940" b="13177"/>
          <a:stretch/>
        </p:blipFill>
        <p:spPr>
          <a:xfrm>
            <a:off x="1015280" y="1046463"/>
            <a:ext cx="8305433" cy="523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3F980C-B2C3-D2D8-54ED-EB68B385BD04}"/>
              </a:ext>
            </a:extLst>
          </p:cNvPr>
          <p:cNvSpPr txBox="1"/>
          <p:nvPr/>
        </p:nvSpPr>
        <p:spPr>
          <a:xfrm>
            <a:off x="10196381" y="227866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B8432C-E715-5E13-FDD2-942840E388E2}"/>
              </a:ext>
            </a:extLst>
          </p:cNvPr>
          <p:cNvSpPr txBox="1"/>
          <p:nvPr/>
        </p:nvSpPr>
        <p:spPr>
          <a:xfrm>
            <a:off x="10464827" y="660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</p:spTree>
    <p:extLst>
      <p:ext uri="{BB962C8B-B14F-4D97-AF65-F5344CB8AC3E}">
        <p14:creationId xmlns:p14="http://schemas.microsoft.com/office/powerpoint/2010/main" val="68284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00A7CC-D3FC-7F2D-1B7C-DF84F645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" name="رسم تخطيطي 18">
            <a:extLst>
              <a:ext uri="{FF2B5EF4-FFF2-40B4-BE49-F238E27FC236}">
                <a16:creationId xmlns:a16="http://schemas.microsoft.com/office/drawing/2014/main" id="{349E5A39-AD7E-B453-24B9-4794CCBE348A}"/>
              </a:ext>
            </a:extLst>
          </p:cNvPr>
          <p:cNvGraphicFramePr/>
          <p:nvPr/>
        </p:nvGraphicFramePr>
        <p:xfrm>
          <a:off x="2023681" y="867138"/>
          <a:ext cx="7695672" cy="522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صورة 20">
            <a:extLst>
              <a:ext uri="{FF2B5EF4-FFF2-40B4-BE49-F238E27FC236}">
                <a16:creationId xmlns:a16="http://schemas.microsoft.com/office/drawing/2014/main" id="{B052BE3D-19A6-D2E9-6B82-DA268F348D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b="9923"/>
          <a:stretch/>
        </p:blipFill>
        <p:spPr>
          <a:xfrm>
            <a:off x="121038" y="4798030"/>
            <a:ext cx="1633052" cy="209079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207CDF-35E3-6142-B4EF-40B2B3DB8376}"/>
              </a:ext>
            </a:extLst>
          </p:cNvPr>
          <p:cNvSpPr/>
          <p:nvPr/>
        </p:nvSpPr>
        <p:spPr>
          <a:xfrm>
            <a:off x="1695236" y="154112"/>
            <a:ext cx="6965879" cy="46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866D09C-F847-F3C6-6F8D-FC592F96D2BB}"/>
              </a:ext>
            </a:extLst>
          </p:cNvPr>
          <p:cNvGraphicFramePr>
            <a:graphicFrameLocks noGrp="1"/>
          </p:cNvGraphicFramePr>
          <p:nvPr/>
        </p:nvGraphicFramePr>
        <p:xfrm>
          <a:off x="1015280" y="250689"/>
          <a:ext cx="8128000" cy="36576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529708">
                  <a:extLst>
                    <a:ext uri="{9D8B030D-6E8A-4147-A177-3AD203B41FA5}">
                      <a16:colId xmlns:a16="http://schemas.microsoft.com/office/drawing/2014/main" val="1141015697"/>
                    </a:ext>
                  </a:extLst>
                </a:gridCol>
                <a:gridCol w="3441843">
                  <a:extLst>
                    <a:ext uri="{9D8B030D-6E8A-4147-A177-3AD203B41FA5}">
                      <a16:colId xmlns:a16="http://schemas.microsoft.com/office/drawing/2014/main" val="632131483"/>
                    </a:ext>
                  </a:extLst>
                </a:gridCol>
                <a:gridCol w="1124449">
                  <a:extLst>
                    <a:ext uri="{9D8B030D-6E8A-4147-A177-3AD203B41FA5}">
                      <a16:colId xmlns:a16="http://schemas.microsoft.com/office/drawing/2014/main" val="24340164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3902445"/>
                    </a:ext>
                  </a:extLst>
                </a:gridCol>
              </a:tblGrid>
              <a:tr h="27586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محاور الدرس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39863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68EDEED-8E32-6A72-4CA9-D7E0284BFEEB}"/>
              </a:ext>
            </a:extLst>
          </p:cNvPr>
          <p:cNvSpPr txBox="1"/>
          <p:nvPr/>
        </p:nvSpPr>
        <p:spPr>
          <a:xfrm>
            <a:off x="2853647" y="25685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FE811F-E3FF-438C-4EA9-58A849B8C9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9713A51-DBFA-EA8D-EE7B-26CB06B87459}"/>
              </a:ext>
            </a:extLst>
          </p:cNvPr>
          <p:cNvSpPr txBox="1"/>
          <p:nvPr/>
        </p:nvSpPr>
        <p:spPr>
          <a:xfrm>
            <a:off x="10196381" y="227866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502AD0F-3682-240B-75A3-E766B61CF9F2}"/>
              </a:ext>
            </a:extLst>
          </p:cNvPr>
          <p:cNvSpPr txBox="1"/>
          <p:nvPr/>
        </p:nvSpPr>
        <p:spPr>
          <a:xfrm>
            <a:off x="10464827" y="660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</p:spTree>
    <p:extLst>
      <p:ext uri="{BB962C8B-B14F-4D97-AF65-F5344CB8AC3E}">
        <p14:creationId xmlns:p14="http://schemas.microsoft.com/office/powerpoint/2010/main" val="283086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التدريب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117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925B04-EB83-B87C-C3EF-B469EBAA3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50CA12B-5374-4CE5-4DEB-E407E5FF6BD2}"/>
              </a:ext>
            </a:extLst>
          </p:cNvPr>
          <p:cNvGrpSpPr/>
          <p:nvPr/>
        </p:nvGrpSpPr>
        <p:grpSpPr>
          <a:xfrm>
            <a:off x="36365" y="5560828"/>
            <a:ext cx="2345328" cy="1297172"/>
            <a:chOff x="36365" y="5337545"/>
            <a:chExt cx="2841415" cy="1520455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D1E038-ABD9-5FBC-3E2A-800DBAA3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0"/>
            <a:stretch/>
          </p:blipFill>
          <p:spPr>
            <a:xfrm>
              <a:off x="36365" y="5337545"/>
              <a:ext cx="2841415" cy="1520455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8A64418-2FBD-FF89-15EA-1BD97E7B71DD}"/>
                </a:ext>
              </a:extLst>
            </p:cNvPr>
            <p:cNvSpPr txBox="1"/>
            <p:nvPr/>
          </p:nvSpPr>
          <p:spPr>
            <a:xfrm>
              <a:off x="845905" y="5369444"/>
              <a:ext cx="122233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ثنائي</a:t>
              </a:r>
            </a:p>
          </p:txBody>
        </p:sp>
      </p:grpSp>
      <p:pic>
        <p:nvPicPr>
          <p:cNvPr id="15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6EBE5ABE-B8EE-8CD9-AB75-98B62B9BF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1CA8CF-312E-C30E-DEAF-875360F84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2871CE-FB87-60AD-09B6-B1524EBA6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846" y="1280800"/>
            <a:ext cx="3867914" cy="38572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8AB347F-8BE6-0C9D-5868-2C7ED693E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385" y="1090871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2EAB32F-1218-705E-6BFA-8020622034E9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A1AAD75-43DE-463B-F9EF-CA1A9927DDAC}"/>
              </a:ext>
            </a:extLst>
          </p:cNvPr>
          <p:cNvSpPr txBox="1"/>
          <p:nvPr/>
        </p:nvSpPr>
        <p:spPr>
          <a:xfrm>
            <a:off x="10655070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44B763B-A684-0AE6-6CF7-2259915A94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65879" y="1638506"/>
            <a:ext cx="2110881" cy="459238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4C83DD41-FF4B-4BA4-3A0F-7939FFAEE3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1712" y="800848"/>
            <a:ext cx="1902862" cy="29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76713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117</a:t>
            </a:r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3587A2A-DBFA-FD6F-6AF6-1DCF88B3CC62}"/>
              </a:ext>
            </a:extLst>
          </p:cNvPr>
          <p:cNvGrpSpPr/>
          <p:nvPr/>
        </p:nvGrpSpPr>
        <p:grpSpPr>
          <a:xfrm>
            <a:off x="0" y="4758292"/>
            <a:ext cx="1998921" cy="2099707"/>
            <a:chOff x="0" y="4758292"/>
            <a:chExt cx="1998921" cy="2099707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BFD1296-C16F-DD3C-858C-D31503C2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8292"/>
              <a:ext cx="1998921" cy="20997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DE4D7C83-DC33-F576-6E4C-09DB5AF47BC1}"/>
                </a:ext>
              </a:extLst>
            </p:cNvPr>
            <p:cNvSpPr txBox="1"/>
            <p:nvPr/>
          </p:nvSpPr>
          <p:spPr>
            <a:xfrm>
              <a:off x="466925" y="4830168"/>
              <a:ext cx="118021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فردي</a:t>
              </a:r>
            </a:p>
          </p:txBody>
        </p:sp>
      </p:grpSp>
      <p:pic>
        <p:nvPicPr>
          <p:cNvPr id="8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F529B5E9-D462-D851-D869-29EB86B130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4D22FD-5929-AAC8-7819-014F1E54A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D601F8F-818A-EB4D-FC57-2A883E57D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5768" y="1364490"/>
            <a:ext cx="3705591" cy="44987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A2F97A3-D7B3-1375-0911-31E0D476E6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640" y="1274078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F56F06F-93AA-FF40-4900-1353D31048DD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7683705-EFA3-ECEF-5888-6C3F418AFAB5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AD0104C-6435-0C3C-476A-7793652AD5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A4B563F-29F8-60D7-1AF1-1566E10ED3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88603" y="829904"/>
            <a:ext cx="1831829" cy="3555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77773B2-DBBD-2881-8E9A-AFC238E1C4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3104" y="1776231"/>
            <a:ext cx="2370038" cy="3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373BEDF-1655-7A2C-37E3-6D4BF1F5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4A872E03-3C81-F20C-3969-78D6FA1B09B9}"/>
              </a:ext>
            </a:extLst>
          </p:cNvPr>
          <p:cNvSpPr txBox="1"/>
          <p:nvPr/>
        </p:nvSpPr>
        <p:spPr>
          <a:xfrm>
            <a:off x="7785522" y="1306290"/>
            <a:ext cx="18235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Akhbar MT" pitchFamily="2" charset="-78"/>
              </a:rPr>
              <a:t>فيما سبق: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30F0DA3-5F0D-E0FE-E0A5-D4FBEA0AE7A1}"/>
              </a:ext>
            </a:extLst>
          </p:cNvPr>
          <p:cNvSpPr txBox="1"/>
          <p:nvPr/>
        </p:nvSpPr>
        <p:spPr>
          <a:xfrm>
            <a:off x="4247501" y="1944248"/>
            <a:ext cx="614259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257300" lvl="2" indent="-342900" algn="ctr" rtl="1">
              <a:lnSpc>
                <a:spcPts val="2400"/>
              </a:lnSpc>
              <a:buSzPct val="100000"/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درستُ حل معادلات تربيعية بإكمال المربع.</a:t>
            </a:r>
          </a:p>
          <a:p>
            <a:pPr lvl="1" algn="ctr" rtl="1">
              <a:lnSpc>
                <a:spcPts val="2400"/>
              </a:lnSpc>
              <a:buSzPct val="100000"/>
            </a:pPr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(مهارة سابقة)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7553D6-9169-FEB7-C350-EC2EB285618B}"/>
              </a:ext>
            </a:extLst>
          </p:cNvPr>
          <p:cNvSpPr txBox="1"/>
          <p:nvPr/>
        </p:nvSpPr>
        <p:spPr>
          <a:xfrm>
            <a:off x="3688424" y="2831420"/>
            <a:ext cx="6259882" cy="76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257300" lvl="2" indent="-342900" algn="ctr">
              <a:lnSpc>
                <a:spcPts val="2500"/>
              </a:lnSpc>
              <a:buFont typeface="Wingdings" panose="05000000000000000000" pitchFamily="2" charset="2"/>
              <a:buChar char="v"/>
            </a:pPr>
            <a:endParaRPr lang="ar-SA" sz="2800" dirty="0"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257300" lvl="2" indent="-342900" algn="ctr" rtl="1">
              <a:lnSpc>
                <a:spcPts val="2500"/>
              </a:lnSpc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 معادلات تربيعية باستعمال القانون العام.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BA2B59-9B12-097A-815A-58C7034BD881}"/>
              </a:ext>
            </a:extLst>
          </p:cNvPr>
          <p:cNvSpPr txBox="1"/>
          <p:nvPr/>
        </p:nvSpPr>
        <p:spPr>
          <a:xfrm>
            <a:off x="8041562" y="2554744"/>
            <a:ext cx="152269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Akhbar MT" pitchFamily="2" charset="-78"/>
              </a:rPr>
              <a:t>والآن: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446E881-6B03-BE25-6658-1D98FCAF2399}"/>
              </a:ext>
            </a:extLst>
          </p:cNvPr>
          <p:cNvSpPr txBox="1"/>
          <p:nvPr/>
        </p:nvSpPr>
        <p:spPr>
          <a:xfrm>
            <a:off x="3174714" y="3601565"/>
            <a:ext cx="6089145" cy="4405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ctr" rtl="1">
              <a:lnSpc>
                <a:spcPts val="2500"/>
              </a:lnSpc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rgbClr val="0099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المميز لأحدد عدد جذور معادلة تربيعية وأنواعها.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3ADCA51-D128-E2C6-6711-60B28351DF9D}"/>
              </a:ext>
            </a:extLst>
          </p:cNvPr>
          <p:cNvSpPr txBox="1"/>
          <p:nvPr/>
        </p:nvSpPr>
        <p:spPr>
          <a:xfrm>
            <a:off x="7785522" y="4456192"/>
            <a:ext cx="18235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Akhbar MT" pitchFamily="2" charset="-78"/>
              </a:rPr>
              <a:t>المفردات: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C5E9FE1-A6D0-E37D-B1E0-69D926B1C8A6}"/>
              </a:ext>
            </a:extLst>
          </p:cNvPr>
          <p:cNvSpPr txBox="1"/>
          <p:nvPr/>
        </p:nvSpPr>
        <p:spPr>
          <a:xfrm>
            <a:off x="4406479" y="4979412"/>
            <a:ext cx="4396430" cy="4405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2500"/>
              </a:lnSpc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العام - المميز</a:t>
            </a:r>
            <a:endParaRPr lang="ar-SA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601A73F-9098-C90F-EED2-29820DE1CE4A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78F519C-4EAC-DD99-A87A-281967C3FDFD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الأهداف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84BA22-46CB-E1E2-AE67-B60F63E8B642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265A19F-E8E0-88F0-769F-C36F5EEF9402}"/>
              </a:ext>
            </a:extLst>
          </p:cNvPr>
          <p:cNvSpPr txBox="1"/>
          <p:nvPr/>
        </p:nvSpPr>
        <p:spPr>
          <a:xfrm>
            <a:off x="10647703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4504293-4E07-69FC-0A62-8F3B528E7691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429202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118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925B04-EB83-B87C-C3EF-B469EBAA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1CA8CF-312E-C30E-DEAF-875360F84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37E24D6-2C58-5A62-5631-63BF9A774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35" y="1199236"/>
            <a:ext cx="3938626" cy="392772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9EBB907-23C3-6F15-1729-01D350B381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640" y="1274078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AAD349F-D541-EF0F-C6F7-B6A293BD33B1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C6F4C3B-5501-A4A3-CFCD-B7014D3CDEA6}"/>
              </a:ext>
            </a:extLst>
          </p:cNvPr>
          <p:cNvSpPr txBox="1"/>
          <p:nvPr/>
        </p:nvSpPr>
        <p:spPr>
          <a:xfrm>
            <a:off x="10643894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3763172-B675-72BF-60D3-95A819D08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85" y="4639377"/>
            <a:ext cx="1644189" cy="2144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AB6E898-9C6E-0736-9058-CFC0365F42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175" y="829904"/>
            <a:ext cx="1603681" cy="36933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65EB2BA-CF4E-7B29-C699-25879BFC9F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0618" y="1574208"/>
            <a:ext cx="2122843" cy="39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7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التدريب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118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925B04-EB83-B87C-C3EF-B469EBAA3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50CA12B-5374-4CE5-4DEB-E407E5FF6BD2}"/>
              </a:ext>
            </a:extLst>
          </p:cNvPr>
          <p:cNvGrpSpPr/>
          <p:nvPr/>
        </p:nvGrpSpPr>
        <p:grpSpPr>
          <a:xfrm>
            <a:off x="36365" y="5560828"/>
            <a:ext cx="2345328" cy="1297172"/>
            <a:chOff x="36365" y="5337545"/>
            <a:chExt cx="2841415" cy="1520455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D1E038-ABD9-5FBC-3E2A-800DBAA3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0"/>
            <a:stretch/>
          </p:blipFill>
          <p:spPr>
            <a:xfrm>
              <a:off x="36365" y="5337545"/>
              <a:ext cx="2841415" cy="1520455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8A64418-2FBD-FF89-15EA-1BD97E7B71DD}"/>
                </a:ext>
              </a:extLst>
            </p:cNvPr>
            <p:cNvSpPr txBox="1"/>
            <p:nvPr/>
          </p:nvSpPr>
          <p:spPr>
            <a:xfrm>
              <a:off x="845905" y="5369444"/>
              <a:ext cx="122233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ثنائي</a:t>
              </a:r>
            </a:p>
          </p:txBody>
        </p:sp>
      </p:grpSp>
      <p:pic>
        <p:nvPicPr>
          <p:cNvPr id="15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6EBE5ABE-B8EE-8CD9-AB75-98B62B9BF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1CA8CF-312E-C30E-DEAF-875360F84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2871CE-FB87-60AD-09B6-B1524EBA6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846" y="1280800"/>
            <a:ext cx="3867914" cy="38572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8AB347F-8BE6-0C9D-5868-2C7ED693E3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385" y="1090871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2EAB32F-1218-705E-6BFA-8020622034E9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A1AAD75-43DE-463B-F9EF-CA1A9927DDAC}"/>
              </a:ext>
            </a:extLst>
          </p:cNvPr>
          <p:cNvSpPr txBox="1"/>
          <p:nvPr/>
        </p:nvSpPr>
        <p:spPr>
          <a:xfrm>
            <a:off x="10655070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A7854A79-49A6-DF09-0389-BEF6E7D728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4627" y="1690086"/>
            <a:ext cx="1918957" cy="38572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B2318B8-F3C9-65E5-097D-E635FBAB4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51175" y="829904"/>
            <a:ext cx="1603681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119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13A25D5-3651-1949-06B9-A7BB0F59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749" y="2126236"/>
            <a:ext cx="1901650" cy="266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B170938-050A-54B5-0DE4-80D298A4C27C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BEE027A-63AB-05B3-DD60-0CA689E4F71D}"/>
              </a:ext>
            </a:extLst>
          </p:cNvPr>
          <p:cNvSpPr txBox="1"/>
          <p:nvPr/>
        </p:nvSpPr>
        <p:spPr>
          <a:xfrm>
            <a:off x="10609203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2306D4F-850F-6AD5-FD6F-85ED3643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633" y="642429"/>
            <a:ext cx="4858069" cy="585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129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119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13A25D5-3651-1949-06B9-A7BB0F59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749" y="2126236"/>
            <a:ext cx="1901650" cy="266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B170938-050A-54B5-0DE4-80D298A4C27C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BEE027A-63AB-05B3-DD60-0CA689E4F71D}"/>
              </a:ext>
            </a:extLst>
          </p:cNvPr>
          <p:cNvSpPr txBox="1"/>
          <p:nvPr/>
        </p:nvSpPr>
        <p:spPr>
          <a:xfrm>
            <a:off x="10609203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5D7C4E3-39D6-151A-FE50-931E924974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618" y="1241315"/>
            <a:ext cx="8856700" cy="47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2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119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13A25D5-3651-1949-06B9-A7BB0F59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749" y="2126236"/>
            <a:ext cx="1901650" cy="266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B170938-050A-54B5-0DE4-80D298A4C27C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BEE027A-63AB-05B3-DD60-0CA689E4F71D}"/>
              </a:ext>
            </a:extLst>
          </p:cNvPr>
          <p:cNvSpPr txBox="1"/>
          <p:nvPr/>
        </p:nvSpPr>
        <p:spPr>
          <a:xfrm>
            <a:off x="10609203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45542A2-B9A5-07F7-D906-837CB59A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75" y="604944"/>
            <a:ext cx="5706545" cy="6179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F588EDE-4C4F-A0B1-EECE-053AFC5D6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85" y="4793381"/>
            <a:ext cx="1513951" cy="199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382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التدريب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119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925B04-EB83-B87C-C3EF-B469EBAA3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50CA12B-5374-4CE5-4DEB-E407E5FF6BD2}"/>
              </a:ext>
            </a:extLst>
          </p:cNvPr>
          <p:cNvGrpSpPr/>
          <p:nvPr/>
        </p:nvGrpSpPr>
        <p:grpSpPr>
          <a:xfrm>
            <a:off x="36365" y="5560828"/>
            <a:ext cx="2345328" cy="1297172"/>
            <a:chOff x="36365" y="5337545"/>
            <a:chExt cx="2841415" cy="1520455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D1E038-ABD9-5FBC-3E2A-800DBAA3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0"/>
            <a:stretch/>
          </p:blipFill>
          <p:spPr>
            <a:xfrm>
              <a:off x="36365" y="5337545"/>
              <a:ext cx="2841415" cy="1520455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8A64418-2FBD-FF89-15EA-1BD97E7B71DD}"/>
                </a:ext>
              </a:extLst>
            </p:cNvPr>
            <p:cNvSpPr txBox="1"/>
            <p:nvPr/>
          </p:nvSpPr>
          <p:spPr>
            <a:xfrm>
              <a:off x="845905" y="5369444"/>
              <a:ext cx="122233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ثنائي</a:t>
              </a:r>
            </a:p>
          </p:txBody>
        </p:sp>
      </p:grpSp>
      <p:pic>
        <p:nvPicPr>
          <p:cNvPr id="15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6EBE5ABE-B8EE-8CD9-AB75-98B62B9BF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1CA8CF-312E-C30E-DEAF-875360F84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2EAB32F-1218-705E-6BFA-8020622034E9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A1AAD75-43DE-463B-F9EF-CA1A9927DDAC}"/>
              </a:ext>
            </a:extLst>
          </p:cNvPr>
          <p:cNvSpPr txBox="1"/>
          <p:nvPr/>
        </p:nvSpPr>
        <p:spPr>
          <a:xfrm>
            <a:off x="10655070" y="72760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3D6EF9C-A337-E94C-B038-44DCCCE3DF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048" y="1181617"/>
            <a:ext cx="5530072" cy="39799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DAD799B-8E67-8CC3-5A8C-B9DF344059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8201" y="812285"/>
            <a:ext cx="1209883" cy="369332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6C8DEEE-6754-4D6C-7FD4-DA8A494F42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9737" y="1579614"/>
            <a:ext cx="6713383" cy="5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76713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120</a:t>
            </a:r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3587A2A-DBFA-FD6F-6AF6-1DCF88B3CC62}"/>
              </a:ext>
            </a:extLst>
          </p:cNvPr>
          <p:cNvGrpSpPr/>
          <p:nvPr/>
        </p:nvGrpSpPr>
        <p:grpSpPr>
          <a:xfrm>
            <a:off x="0" y="4758292"/>
            <a:ext cx="1998921" cy="2099707"/>
            <a:chOff x="0" y="4758292"/>
            <a:chExt cx="1998921" cy="2099707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BFD1296-C16F-DD3C-858C-D31503C2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8292"/>
              <a:ext cx="1998921" cy="20997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DE4D7C83-DC33-F576-6E4C-09DB5AF47BC1}"/>
                </a:ext>
              </a:extLst>
            </p:cNvPr>
            <p:cNvSpPr txBox="1"/>
            <p:nvPr/>
          </p:nvSpPr>
          <p:spPr>
            <a:xfrm>
              <a:off x="466925" y="4830168"/>
              <a:ext cx="118021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فردي</a:t>
              </a: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9A4AD543-A747-FBAC-12AA-9B7B9928A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247" y="737230"/>
            <a:ext cx="1136160" cy="47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F529B5E9-D462-D851-D869-29EB86B130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4D22FD-5929-AAC8-7819-014F1E54A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F56F06F-93AA-FF40-4900-1353D31048DD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7683705-EFA3-ECEF-5888-6C3F418AFAB5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7682DC3-596D-7774-246A-C7361249D6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3669" y="1322320"/>
            <a:ext cx="5833738" cy="17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BC2E9FD-9E09-B558-037B-38FE01C7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32BAB0F-48E6-5F15-E6EC-4BB9653516DB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B430D20-92F8-044B-A23A-7D6A003E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16" y="894596"/>
            <a:ext cx="2900782" cy="38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2F5D7EA-0BDD-590B-B9E7-6E2420B872D6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670308-7C53-D28D-AD7D-B09A32EF623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00799C4-3E32-F05C-4399-44D81D10E146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122</a:t>
            </a:r>
            <a:endParaRPr lang="ar-SA" dirty="0"/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BF6B9716-F9ED-4AC1-C233-504CE0363E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4972260"/>
            <a:ext cx="1671077" cy="182652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CD51766-127C-9E07-8A1F-CE3CC7036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9ED59B7-C079-0BB4-2396-10E668AD22F7}"/>
              </a:ext>
            </a:extLst>
          </p:cNvPr>
          <p:cNvSpPr txBox="1"/>
          <p:nvPr/>
        </p:nvSpPr>
        <p:spPr>
          <a:xfrm>
            <a:off x="10387822" y="216361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80E3983-0A01-AA79-26DE-EEF7EF0ABCCF}"/>
              </a:ext>
            </a:extLst>
          </p:cNvPr>
          <p:cNvSpPr txBox="1"/>
          <p:nvPr/>
        </p:nvSpPr>
        <p:spPr>
          <a:xfrm>
            <a:off x="10618828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6E133FE-68F4-915F-7799-4682AE63A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066" y="1471682"/>
            <a:ext cx="8501923" cy="33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4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BC2E9FD-9E09-B558-037B-38FE01C7B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32BAB0F-48E6-5F15-E6EC-4BB9653516DB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2F5D7EA-0BDD-590B-B9E7-6E2420B872D6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2670308-7C53-D28D-AD7D-B09A32EF623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إغلاق الدرس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00799C4-3E32-F05C-4399-44D81D10E146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122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2E7E72-E05B-C4A9-8AFA-C0B9D09EB3A9}"/>
              </a:ext>
            </a:extLst>
          </p:cNvPr>
          <p:cNvSpPr/>
          <p:nvPr/>
        </p:nvSpPr>
        <p:spPr>
          <a:xfrm>
            <a:off x="1025134" y="6057948"/>
            <a:ext cx="3169008" cy="48288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ختامي باستخدام برنامج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plickers</a:t>
            </a:r>
            <a:endParaRPr lang="ar-S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Plickers - Tech Coach Juarez">
            <a:extLst>
              <a:ext uri="{FF2B5EF4-FFF2-40B4-BE49-F238E27FC236}">
                <a16:creationId xmlns:a16="http://schemas.microsoft.com/office/drawing/2014/main" id="{85B1A73E-FF22-718B-D57F-896EC37E8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872">
            <a:off x="107699" y="5807221"/>
            <a:ext cx="991364" cy="991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4F36FD9-06C1-C98C-7E67-B9DBDD4EF944}"/>
              </a:ext>
            </a:extLst>
          </p:cNvPr>
          <p:cNvSpPr/>
          <p:nvPr/>
        </p:nvSpPr>
        <p:spPr>
          <a:xfrm>
            <a:off x="1025133" y="6057948"/>
            <a:ext cx="3169008" cy="48288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تقويم ختامي باستخدام برنامج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plickers</a:t>
            </a:r>
            <a:endParaRPr lang="ar-S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Plickers - Tech Coach Juarez">
            <a:extLst>
              <a:ext uri="{FF2B5EF4-FFF2-40B4-BE49-F238E27FC236}">
                <a16:creationId xmlns:a16="http://schemas.microsoft.com/office/drawing/2014/main" id="{D15F8EAA-325B-FCFC-9E85-A2F40883F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872">
            <a:off x="107698" y="5807221"/>
            <a:ext cx="991364" cy="991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01BD363-79A2-CAE6-6E58-13BE111E2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4C24382-BF73-8D3C-723E-9793E489C7CB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4D10452-C943-CDCD-0DD1-A3D8655C5185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B63D5808-F018-22AA-E273-800259868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79" y="1623469"/>
            <a:ext cx="9329763" cy="2821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1316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00A7CC-D3FC-7F2D-1B7C-DF84F645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" name="رسم تخطيطي 18">
            <a:extLst>
              <a:ext uri="{FF2B5EF4-FFF2-40B4-BE49-F238E27FC236}">
                <a16:creationId xmlns:a16="http://schemas.microsoft.com/office/drawing/2014/main" id="{349E5A39-AD7E-B453-24B9-4794CCBE348A}"/>
              </a:ext>
            </a:extLst>
          </p:cNvPr>
          <p:cNvGraphicFramePr/>
          <p:nvPr/>
        </p:nvGraphicFramePr>
        <p:xfrm>
          <a:off x="2023681" y="867138"/>
          <a:ext cx="7695672" cy="522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65207CDF-35E3-6142-B4EF-40B2B3DB8376}"/>
              </a:ext>
            </a:extLst>
          </p:cNvPr>
          <p:cNvSpPr/>
          <p:nvPr/>
        </p:nvSpPr>
        <p:spPr>
          <a:xfrm>
            <a:off x="1695236" y="154112"/>
            <a:ext cx="6965879" cy="46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866D09C-F847-F3C6-6F8D-FC592F96D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417044"/>
              </p:ext>
            </p:extLst>
          </p:nvPr>
        </p:nvGraphicFramePr>
        <p:xfrm>
          <a:off x="1015280" y="250689"/>
          <a:ext cx="8128000" cy="36576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529708">
                  <a:extLst>
                    <a:ext uri="{9D8B030D-6E8A-4147-A177-3AD203B41FA5}">
                      <a16:colId xmlns:a16="http://schemas.microsoft.com/office/drawing/2014/main" val="1141015697"/>
                    </a:ext>
                  </a:extLst>
                </a:gridCol>
                <a:gridCol w="3441843">
                  <a:extLst>
                    <a:ext uri="{9D8B030D-6E8A-4147-A177-3AD203B41FA5}">
                      <a16:colId xmlns:a16="http://schemas.microsoft.com/office/drawing/2014/main" val="632131483"/>
                    </a:ext>
                  </a:extLst>
                </a:gridCol>
                <a:gridCol w="1124449">
                  <a:extLst>
                    <a:ext uri="{9D8B030D-6E8A-4147-A177-3AD203B41FA5}">
                      <a16:colId xmlns:a16="http://schemas.microsoft.com/office/drawing/2014/main" val="24340164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3902445"/>
                    </a:ext>
                  </a:extLst>
                </a:gridCol>
              </a:tblGrid>
              <a:tr h="27586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إغلاق الدرس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39863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68EDEED-8E32-6A72-4CA9-D7E0284BFEEB}"/>
              </a:ext>
            </a:extLst>
          </p:cNvPr>
          <p:cNvSpPr txBox="1"/>
          <p:nvPr/>
        </p:nvSpPr>
        <p:spPr>
          <a:xfrm>
            <a:off x="2853647" y="25685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FE811F-E3FF-438C-4EA9-58A849B8C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9713A51-DBFA-EA8D-EE7B-26CB06B87459}"/>
              </a:ext>
            </a:extLst>
          </p:cNvPr>
          <p:cNvSpPr txBox="1"/>
          <p:nvPr/>
        </p:nvSpPr>
        <p:spPr>
          <a:xfrm>
            <a:off x="10196381" y="227866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1444/3/17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502AD0F-3682-240B-75A3-E766B61CF9F2}"/>
              </a:ext>
            </a:extLst>
          </p:cNvPr>
          <p:cNvSpPr txBox="1"/>
          <p:nvPr/>
        </p:nvSpPr>
        <p:spPr>
          <a:xfrm>
            <a:off x="10464827" y="660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الخميس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61BDFC0-5F62-E8D9-5A6F-6694DEE3C44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9571"/>
            <a:ext cx="1927690" cy="174874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7C56D49-44E7-D862-2D0F-DFF9DA3D57B0}"/>
              </a:ext>
            </a:extLst>
          </p:cNvPr>
          <p:cNvSpPr txBox="1"/>
          <p:nvPr/>
        </p:nvSpPr>
        <p:spPr>
          <a:xfrm>
            <a:off x="1846457" y="6025521"/>
            <a:ext cx="17033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0F0"/>
                </a:solidFill>
                <a:cs typeface="Akhbar MT" pitchFamily="2" charset="-78"/>
              </a:rPr>
              <a:t>تم بحمد الله</a:t>
            </a:r>
          </a:p>
        </p:txBody>
      </p:sp>
    </p:spTree>
    <p:extLst>
      <p:ext uri="{BB962C8B-B14F-4D97-AF65-F5344CB8AC3E}">
        <p14:creationId xmlns:p14="http://schemas.microsoft.com/office/powerpoint/2010/main" val="307815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00A7CC-D3FC-7F2D-1B7C-DF84F645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207CDF-35E3-6142-B4EF-40B2B3DB8376}"/>
              </a:ext>
            </a:extLst>
          </p:cNvPr>
          <p:cNvSpPr/>
          <p:nvPr/>
        </p:nvSpPr>
        <p:spPr>
          <a:xfrm>
            <a:off x="1695236" y="154112"/>
            <a:ext cx="6965879" cy="46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866D09C-F847-F3C6-6F8D-FC592F96D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461297"/>
              </p:ext>
            </p:extLst>
          </p:nvPr>
        </p:nvGraphicFramePr>
        <p:xfrm>
          <a:off x="1015280" y="250689"/>
          <a:ext cx="8128000" cy="36576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529708">
                  <a:extLst>
                    <a:ext uri="{9D8B030D-6E8A-4147-A177-3AD203B41FA5}">
                      <a16:colId xmlns:a16="http://schemas.microsoft.com/office/drawing/2014/main" val="1141015697"/>
                    </a:ext>
                  </a:extLst>
                </a:gridCol>
                <a:gridCol w="3441843">
                  <a:extLst>
                    <a:ext uri="{9D8B030D-6E8A-4147-A177-3AD203B41FA5}">
                      <a16:colId xmlns:a16="http://schemas.microsoft.com/office/drawing/2014/main" val="632131483"/>
                    </a:ext>
                  </a:extLst>
                </a:gridCol>
                <a:gridCol w="1124449">
                  <a:extLst>
                    <a:ext uri="{9D8B030D-6E8A-4147-A177-3AD203B41FA5}">
                      <a16:colId xmlns:a16="http://schemas.microsoft.com/office/drawing/2014/main" val="24340164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3902445"/>
                    </a:ext>
                  </a:extLst>
                </a:gridCol>
              </a:tblGrid>
              <a:tr h="27586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الاستراتيجية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39863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68EDEED-8E32-6A72-4CA9-D7E0284BFEEB}"/>
              </a:ext>
            </a:extLst>
          </p:cNvPr>
          <p:cNvSpPr txBox="1"/>
          <p:nvPr/>
        </p:nvSpPr>
        <p:spPr>
          <a:xfrm>
            <a:off x="2853647" y="25685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FE811F-E3FF-438C-4EA9-58A849B8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F5D89CD-3070-AADA-6B2A-BEB6634C9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1711" r="25940" b="13177"/>
          <a:stretch/>
        </p:blipFill>
        <p:spPr>
          <a:xfrm>
            <a:off x="1015280" y="1046463"/>
            <a:ext cx="8305433" cy="523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2818E14-7E09-9FB3-AD40-8B4498FF21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573" y="2275363"/>
            <a:ext cx="1585715" cy="36195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73F980C-B2C3-D2D8-54ED-EB68B385BD04}"/>
              </a:ext>
            </a:extLst>
          </p:cNvPr>
          <p:cNvSpPr txBox="1"/>
          <p:nvPr/>
        </p:nvSpPr>
        <p:spPr>
          <a:xfrm>
            <a:off x="10196381" y="247117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B8432C-E715-5E13-FDD2-942840E388E2}"/>
              </a:ext>
            </a:extLst>
          </p:cNvPr>
          <p:cNvSpPr txBox="1"/>
          <p:nvPr/>
        </p:nvSpPr>
        <p:spPr>
          <a:xfrm>
            <a:off x="10464827" y="660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629FBD8-6C53-C37F-A9E2-3A8C03DC60F0}"/>
              </a:ext>
            </a:extLst>
          </p:cNvPr>
          <p:cNvSpPr txBox="1"/>
          <p:nvPr/>
        </p:nvSpPr>
        <p:spPr>
          <a:xfrm>
            <a:off x="10638078" y="11158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390973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115</a:t>
            </a:r>
            <a:endParaRPr lang="ar-SA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A33ABF8-0D51-9478-9EBD-A88EC7AF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36FE3FF-5475-8A02-2E8F-13079272C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125" y="924641"/>
            <a:ext cx="3917619" cy="478314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DC75848-03DC-FFD6-2317-D1F3451AB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58" y="1740016"/>
            <a:ext cx="3876492" cy="2957112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0D676F8-4F43-BA12-3788-3E4FA902A39C}"/>
              </a:ext>
            </a:extLst>
          </p:cNvPr>
          <p:cNvSpPr txBox="1"/>
          <p:nvPr/>
        </p:nvSpPr>
        <p:spPr>
          <a:xfrm>
            <a:off x="10378197" y="245237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A8A6329-E986-0320-9B62-258E32934C06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A98521F-F16F-4DD3-2C30-F98C3FA18200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5203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00A7CC-D3FC-7F2D-1B7C-DF84F645F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9" name="رسم تخطيطي 18">
            <a:extLst>
              <a:ext uri="{FF2B5EF4-FFF2-40B4-BE49-F238E27FC236}">
                <a16:creationId xmlns:a16="http://schemas.microsoft.com/office/drawing/2014/main" id="{349E5A39-AD7E-B453-24B9-4794CCBE3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760067"/>
              </p:ext>
            </p:extLst>
          </p:nvPr>
        </p:nvGraphicFramePr>
        <p:xfrm>
          <a:off x="2023681" y="867138"/>
          <a:ext cx="7695672" cy="522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صورة 20">
            <a:extLst>
              <a:ext uri="{FF2B5EF4-FFF2-40B4-BE49-F238E27FC236}">
                <a16:creationId xmlns:a16="http://schemas.microsoft.com/office/drawing/2014/main" id="{B052BE3D-19A6-D2E9-6B82-DA268F348D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9" b="9923"/>
          <a:stretch/>
        </p:blipFill>
        <p:spPr>
          <a:xfrm>
            <a:off x="121038" y="4798030"/>
            <a:ext cx="1633052" cy="209079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5207CDF-35E3-6142-B4EF-40B2B3DB8376}"/>
              </a:ext>
            </a:extLst>
          </p:cNvPr>
          <p:cNvSpPr/>
          <p:nvPr/>
        </p:nvSpPr>
        <p:spPr>
          <a:xfrm>
            <a:off x="1695236" y="154112"/>
            <a:ext cx="6965879" cy="462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C866D09C-F847-F3C6-6F8D-FC592F96D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529667"/>
              </p:ext>
            </p:extLst>
          </p:nvPr>
        </p:nvGraphicFramePr>
        <p:xfrm>
          <a:off x="1015280" y="250689"/>
          <a:ext cx="8128000" cy="36576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529708">
                  <a:extLst>
                    <a:ext uri="{9D8B030D-6E8A-4147-A177-3AD203B41FA5}">
                      <a16:colId xmlns:a16="http://schemas.microsoft.com/office/drawing/2014/main" val="1141015697"/>
                    </a:ext>
                  </a:extLst>
                </a:gridCol>
                <a:gridCol w="3441843">
                  <a:extLst>
                    <a:ext uri="{9D8B030D-6E8A-4147-A177-3AD203B41FA5}">
                      <a16:colId xmlns:a16="http://schemas.microsoft.com/office/drawing/2014/main" val="632131483"/>
                    </a:ext>
                  </a:extLst>
                </a:gridCol>
                <a:gridCol w="1124449">
                  <a:extLst>
                    <a:ext uri="{9D8B030D-6E8A-4147-A177-3AD203B41FA5}">
                      <a16:colId xmlns:a16="http://schemas.microsoft.com/office/drawing/2014/main" val="24340164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43902445"/>
                    </a:ext>
                  </a:extLst>
                </a:gridCol>
              </a:tblGrid>
              <a:tr h="27586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موضوع الدرس: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سير الحصة: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0" dirty="0">
                          <a:solidFill>
                            <a:srgbClr val="0066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محاور الدرس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39863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168EDEED-8E32-6A72-4CA9-D7E0284BFEEB}"/>
              </a:ext>
            </a:extLst>
          </p:cNvPr>
          <p:cNvSpPr txBox="1"/>
          <p:nvPr/>
        </p:nvSpPr>
        <p:spPr>
          <a:xfrm>
            <a:off x="2853647" y="25685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5FE811F-E3FF-438C-4EA9-58A849B8C9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5965BAA-BCAB-44BC-1A90-7D2BA5672418}"/>
              </a:ext>
            </a:extLst>
          </p:cNvPr>
          <p:cNvSpPr txBox="1"/>
          <p:nvPr/>
        </p:nvSpPr>
        <p:spPr>
          <a:xfrm>
            <a:off x="10195317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8B6487F-BEF0-13BB-0EED-1CC6FA3F62CB}"/>
              </a:ext>
            </a:extLst>
          </p:cNvPr>
          <p:cNvSpPr txBox="1"/>
          <p:nvPr/>
        </p:nvSpPr>
        <p:spPr>
          <a:xfrm>
            <a:off x="10368570" y="66985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A1C314-82C4-20B0-6569-20D8AAA2F88C}"/>
              </a:ext>
            </a:extLst>
          </p:cNvPr>
          <p:cNvSpPr txBox="1"/>
          <p:nvPr/>
        </p:nvSpPr>
        <p:spPr>
          <a:xfrm>
            <a:off x="10517996" y="1115844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409550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116</a:t>
            </a: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13A25D5-3651-1949-06B9-A7BB0F592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749" y="2126236"/>
            <a:ext cx="1901650" cy="2667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711DBF0-C165-74A8-4AB6-920F7A3B2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86" y="4407797"/>
            <a:ext cx="1664858" cy="2419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554DF68-7EEB-BB56-B55E-9084B946D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90" y="951193"/>
            <a:ext cx="8795298" cy="336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B170938-050A-54B5-0DE4-80D298A4C27C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BEE027A-63AB-05B3-DD60-0CA689E4F71D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DEAC2EA-CE41-8747-E3CA-CCE3B02C9A18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751892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المحتوى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116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925B04-EB83-B87C-C3EF-B469EBAA3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1CA8CF-312E-C30E-DEAF-875360F84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AD9C6A7-BCF2-E093-C874-BD7379B8D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004" y="877950"/>
            <a:ext cx="2091387" cy="29262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051E325D-4BA8-6DEE-0605-B7B6739EE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495" y="1564730"/>
            <a:ext cx="1988265" cy="52205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C37E24D6-2C58-5A62-5631-63BF9A774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3185" y="1251061"/>
            <a:ext cx="3703575" cy="36933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9B8CDA1-50B6-DBBF-7E77-E8DB184752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5239820"/>
            <a:ext cx="1800510" cy="161818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9EBB907-23C3-6F15-1729-01D350B381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640" y="1274078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AAD349F-D541-EF0F-C6F7-B6A293BD33B1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C6F4C3B-5501-A4A3-CFCD-B7014D3CDEA6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ECEB4C9-FEEF-6ABD-934F-F8D0FFA6AE41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121927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التدريب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102742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116</a:t>
            </a:r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1925B04-EB83-B87C-C3EF-B469EBAA3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453" y="801239"/>
            <a:ext cx="1665307" cy="3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50CA12B-5374-4CE5-4DEB-E407E5FF6BD2}"/>
              </a:ext>
            </a:extLst>
          </p:cNvPr>
          <p:cNvGrpSpPr/>
          <p:nvPr/>
        </p:nvGrpSpPr>
        <p:grpSpPr>
          <a:xfrm>
            <a:off x="36365" y="5560828"/>
            <a:ext cx="2345328" cy="1297172"/>
            <a:chOff x="36365" y="5337545"/>
            <a:chExt cx="2841415" cy="1520455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D1E038-ABD9-5FBC-3E2A-800DBAA348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30"/>
            <a:stretch/>
          </p:blipFill>
          <p:spPr>
            <a:xfrm>
              <a:off x="36365" y="5337545"/>
              <a:ext cx="2841415" cy="1520455"/>
            </a:xfrm>
            <a:prstGeom prst="rect">
              <a:avLst/>
            </a:prstGeom>
          </p:spPr>
        </p:pic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8A64418-2FBD-FF89-15EA-1BD97E7B71DD}"/>
                </a:ext>
              </a:extLst>
            </p:cNvPr>
            <p:cNvSpPr txBox="1"/>
            <p:nvPr/>
          </p:nvSpPr>
          <p:spPr>
            <a:xfrm>
              <a:off x="845905" y="5369444"/>
              <a:ext cx="122233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ثنائي</a:t>
              </a:r>
            </a:p>
          </p:txBody>
        </p:sp>
      </p:grpSp>
      <p:pic>
        <p:nvPicPr>
          <p:cNvPr id="15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6EBE5ABE-B8EE-8CD9-AB75-98B62B9BF4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A1CA8CF-312E-C30E-DEAF-875360F842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AD9C6A7-BCF2-E093-C874-BD7379B8D1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004" y="877950"/>
            <a:ext cx="2091387" cy="29262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5D8645D-F7A2-1757-B17C-001F9DDA73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4590" y="1615986"/>
            <a:ext cx="2452170" cy="39799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E2871CE-FB87-60AD-09B6-B1524EBA6C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3185" y="1304366"/>
            <a:ext cx="3703575" cy="3693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7CC0764-AFA8-18FB-1AF0-56654D6F1E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03640" y="1274078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4094F-827D-15EA-F889-061970C04A13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B861494-11D4-A21D-2434-4FB202FED55F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600CAB0-C069-128C-AF48-7744ECA9214D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2780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157B712-C901-B86B-2150-AD7A7FDB5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FDA4D51-182F-91DC-F508-CB5E9B8ABD72}"/>
              </a:ext>
            </a:extLst>
          </p:cNvPr>
          <p:cNvSpPr/>
          <p:nvPr/>
        </p:nvSpPr>
        <p:spPr>
          <a:xfrm>
            <a:off x="36365" y="158419"/>
            <a:ext cx="656796" cy="5788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</a:p>
          <a:p>
            <a:pPr algn="ctr"/>
            <a:endParaRPr lang="ar-SA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E87451D-9CA7-589C-F603-CC8917DE2607}"/>
              </a:ext>
            </a:extLst>
          </p:cNvPr>
          <p:cNvSpPr txBox="1"/>
          <p:nvPr/>
        </p:nvSpPr>
        <p:spPr>
          <a:xfrm>
            <a:off x="2853647" y="21575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القانون العام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A68D156-40B8-0A51-E90A-1B760378288A}"/>
              </a:ext>
            </a:extLst>
          </p:cNvPr>
          <p:cNvSpPr txBox="1"/>
          <p:nvPr/>
        </p:nvSpPr>
        <p:spPr>
          <a:xfrm>
            <a:off x="164385" y="215758"/>
            <a:ext cx="3875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b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التقويم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688AB38-6A0D-33DD-69C5-4FAA75EC428D}"/>
              </a:ext>
            </a:extLst>
          </p:cNvPr>
          <p:cNvSpPr txBox="1"/>
          <p:nvPr/>
        </p:nvSpPr>
        <p:spPr>
          <a:xfrm>
            <a:off x="76713" y="370140"/>
            <a:ext cx="6164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120</a:t>
            </a:r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83587A2A-DBFA-FD6F-6AF6-1DCF88B3CC62}"/>
              </a:ext>
            </a:extLst>
          </p:cNvPr>
          <p:cNvGrpSpPr/>
          <p:nvPr/>
        </p:nvGrpSpPr>
        <p:grpSpPr>
          <a:xfrm>
            <a:off x="0" y="4758292"/>
            <a:ext cx="1998921" cy="2099707"/>
            <a:chOff x="0" y="4758292"/>
            <a:chExt cx="1998921" cy="2099707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BFD1296-C16F-DD3C-858C-D31503C28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58292"/>
              <a:ext cx="1998921" cy="2099707"/>
            </a:xfrm>
            <a:prstGeom prst="rect">
              <a:avLst/>
            </a:prstGeom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DE4D7C83-DC33-F576-6E4C-09DB5AF47BC1}"/>
                </a:ext>
              </a:extLst>
            </p:cNvPr>
            <p:cNvSpPr txBox="1"/>
            <p:nvPr/>
          </p:nvSpPr>
          <p:spPr>
            <a:xfrm>
              <a:off x="466925" y="4830168"/>
              <a:ext cx="118021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scadia Code" panose="020B0609020000020004" pitchFamily="49" charset="0"/>
                  <a:ea typeface="Cascadia Code" panose="020B0609020000020004" pitchFamily="49" charset="0"/>
                  <a:cs typeface="Cascadia Code" panose="020B0609020000020004" pitchFamily="49" charset="0"/>
                </a:rPr>
                <a:t>حل فردي</a:t>
              </a:r>
            </a:p>
          </p:txBody>
        </p:sp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9A4AD543-A747-FBAC-12AA-9B7B9928A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247" y="737230"/>
            <a:ext cx="1136160" cy="475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مؤقت دقيقة واحدة - استراتيجية الدقيقة الواحدة">
            <a:hlinkClick r:id="" action="ppaction://media"/>
            <a:extLst>
              <a:ext uri="{FF2B5EF4-FFF2-40B4-BE49-F238E27FC236}">
                <a16:creationId xmlns:a16="http://schemas.microsoft.com/office/drawing/2014/main" id="{F529B5E9-D462-D851-D869-29EB86B130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70432" y="5072350"/>
            <a:ext cx="1768948" cy="122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94D22FD-5929-AAC8-7819-014F1E54A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0148" y="2126236"/>
            <a:ext cx="1941251" cy="2722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D601F8F-818A-EB4D-FC57-2A883E57D3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5768" y="1364490"/>
            <a:ext cx="3705591" cy="44987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0CF810FB-338C-CD46-014D-96B86CFDF3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9985" y="1789779"/>
            <a:ext cx="1941252" cy="386163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A2F97A3-D7B3-1375-0911-31E0D476E6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3640" y="1274078"/>
            <a:ext cx="2340607" cy="812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F56F06F-93AA-FF40-4900-1353D31048DD}"/>
              </a:ext>
            </a:extLst>
          </p:cNvPr>
          <p:cNvSpPr txBox="1"/>
          <p:nvPr/>
        </p:nvSpPr>
        <p:spPr>
          <a:xfrm>
            <a:off x="10387822" y="235612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1444/3/16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7683705-EFA3-ECEF-5888-6C3F418AFAB5}"/>
              </a:ext>
            </a:extLst>
          </p:cNvPr>
          <p:cNvSpPr txBox="1"/>
          <p:nvPr/>
        </p:nvSpPr>
        <p:spPr>
          <a:xfrm>
            <a:off x="10589953" y="737230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الاربعاء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151BB0C-2F16-6C5C-6974-D18727B3E6D5}"/>
              </a:ext>
            </a:extLst>
          </p:cNvPr>
          <p:cNvSpPr txBox="1"/>
          <p:nvPr/>
        </p:nvSpPr>
        <p:spPr>
          <a:xfrm>
            <a:off x="10734328" y="1231345"/>
            <a:ext cx="12842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الثالثة</a:t>
            </a:r>
          </a:p>
        </p:txBody>
      </p:sp>
    </p:spTree>
    <p:extLst>
      <p:ext uri="{BB962C8B-B14F-4D97-AF65-F5344CB8AC3E}">
        <p14:creationId xmlns:p14="http://schemas.microsoft.com/office/powerpoint/2010/main" val="37452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18313</TotalTime>
  <Words>431</Words>
  <Application>Microsoft Office PowerPoint</Application>
  <PresentationFormat>شاشة عريضة</PresentationFormat>
  <Paragraphs>231</Paragraphs>
  <Slides>29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7" baseType="lpstr">
      <vt:lpstr>Arial</vt:lpstr>
      <vt:lpstr>Calibri</vt:lpstr>
      <vt:lpstr>Cascadia Code</vt:lpstr>
      <vt:lpstr>Sakkal Majalla</vt:lpstr>
      <vt:lpstr>Trebuchet MS</vt:lpstr>
      <vt:lpstr>Wingdings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حسبي ربي وكفى</dc:creator>
  <cp:lastModifiedBy>حسبي ربي وكفى</cp:lastModifiedBy>
  <cp:revision>95</cp:revision>
  <dcterms:created xsi:type="dcterms:W3CDTF">2022-09-14T15:57:52Z</dcterms:created>
  <dcterms:modified xsi:type="dcterms:W3CDTF">2022-10-13T04:14:51Z</dcterms:modified>
</cp:coreProperties>
</file>