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" name="Shape 4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111;p7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66" name="Google Shape;112;p7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64" name="Google Shape;113;p7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" name="Google Shape;114;p7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67" name="Google Shape;115;p7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68" name="Google Shape;116;p7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69" name="Google Shape;117;p7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18;p7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19;p7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20;p7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21;p7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22;p7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76" name="نص العنوان"/>
          <p:cNvSpPr txBox="1"/>
          <p:nvPr>
            <p:ph type="title"/>
          </p:nvPr>
        </p:nvSpPr>
        <p:spPr>
          <a:xfrm>
            <a:off x="1919999" y="1093066"/>
            <a:ext cx="20544003" cy="1504801"/>
          </a:xfrm>
          <a:prstGeom prst="rect">
            <a:avLst/>
          </a:prstGeom>
          <a:ln w="12700"/>
        </p:spPr>
        <p:txBody>
          <a:bodyPr anchor="ctr"/>
          <a:lstStyle>
            <a:lvl1pPr>
              <a:defRPr sz="74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77" name="مستوى النص الأول…"/>
          <p:cNvSpPr txBox="1"/>
          <p:nvPr>
            <p:ph type="body" sz="quarter" idx="1"/>
          </p:nvPr>
        </p:nvSpPr>
        <p:spPr>
          <a:xfrm>
            <a:off x="5250399" y="4152400"/>
            <a:ext cx="13883202" cy="2152801"/>
          </a:xfrm>
          <a:prstGeom prst="rect">
            <a:avLst/>
          </a:prstGeom>
        </p:spPr>
        <p:txBody>
          <a:bodyPr/>
          <a:lstStyle>
            <a:lvl1pPr marL="880533" indent="-753533" algn="ctr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 algn="ctr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 algn="ctr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 algn="ctr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 algn="ctr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378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448" y="697704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45;p3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89" name="Google Shape;46;p3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87" name="Google Shape;47;p3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" name="Google Shape;48;p3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999AC">
                  <a:alpha val="2179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90" name="Google Shape;49;p3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91" name="Google Shape;50;p3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92" name="Google Shape;51;p3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52;p3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53;p3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54;p3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55;p3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56;p3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99" name="نص العنوان"/>
          <p:cNvSpPr txBox="1"/>
          <p:nvPr>
            <p:ph type="title"/>
          </p:nvPr>
        </p:nvSpPr>
        <p:spPr>
          <a:xfrm>
            <a:off x="6378399" y="7824599"/>
            <a:ext cx="11627202" cy="2244801"/>
          </a:xfrm>
          <a:prstGeom prst="rect">
            <a:avLst/>
          </a:prstGeom>
        </p:spPr>
        <p:txBody>
          <a:bodyPr anchor="ctr"/>
          <a:lstStyle>
            <a:lvl1pPr algn="ctr">
              <a:defRPr sz="96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0" name="مستوى النص الأول…"/>
          <p:cNvSpPr txBox="1"/>
          <p:nvPr>
            <p:ph type="body" sz="quarter" idx="1"/>
          </p:nvPr>
        </p:nvSpPr>
        <p:spPr>
          <a:xfrm>
            <a:off x="7529332" y="10357799"/>
            <a:ext cx="9325602" cy="1832001"/>
          </a:xfrm>
          <a:prstGeom prst="rect">
            <a:avLst/>
          </a:prstGeom>
        </p:spPr>
        <p:txBody>
          <a:bodyPr/>
          <a:lstStyle>
            <a:lvl1pPr marL="880533" indent="-753533" algn="ctr">
              <a:buClrTx/>
              <a:buSzTx/>
              <a:buNone/>
              <a:defRPr sz="4800">
                <a:solidFill>
                  <a:srgbClr val="323149"/>
                </a:solidFill>
              </a:defRPr>
            </a:lvl1pPr>
            <a:lvl2pPr marL="880533" indent="-296333" algn="ctr">
              <a:buClrTx/>
              <a:buSzTx/>
              <a:buNone/>
              <a:defRPr sz="4800">
                <a:solidFill>
                  <a:srgbClr val="323149"/>
                </a:solidFill>
              </a:defRPr>
            </a:lvl2pPr>
            <a:lvl3pPr marL="880533" indent="160866" algn="ctr">
              <a:buClrTx/>
              <a:buSzTx/>
              <a:buNone/>
              <a:defRPr sz="4800">
                <a:solidFill>
                  <a:srgbClr val="323149"/>
                </a:solidFill>
              </a:defRPr>
            </a:lvl3pPr>
            <a:lvl4pPr marL="880533" indent="618066" algn="ctr">
              <a:buClrTx/>
              <a:buSzTx/>
              <a:buNone/>
              <a:defRPr sz="4800">
                <a:solidFill>
                  <a:srgbClr val="323149"/>
                </a:solidFill>
              </a:defRPr>
            </a:lvl4pPr>
            <a:lvl5pPr marL="880533" indent="1075266" algn="ctr">
              <a:buClrTx/>
              <a:buSzTx/>
              <a:buNone/>
              <a:defRPr sz="48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401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448" y="697704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224;p16"/>
          <p:cNvGrpSpPr/>
          <p:nvPr/>
        </p:nvGrpSpPr>
        <p:grpSpPr>
          <a:xfrm>
            <a:off x="558566" y="509533"/>
            <a:ext cx="23266867" cy="12595601"/>
            <a:chOff x="0" y="0"/>
            <a:chExt cx="23266866" cy="12595600"/>
          </a:xfrm>
        </p:grpSpPr>
        <p:grpSp>
          <p:nvGrpSpPr>
            <p:cNvPr id="412" name="Google Shape;225;p16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410" name="Google Shape;226;p16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" name="Google Shape;227;p16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13" name="Google Shape;228;p16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14" name="Google Shape;229;p16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15" name="Google Shape;230;p16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231;p16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232;p16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233;p16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234;p16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235;p16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2" name="نص العنوان"/>
          <p:cNvSpPr txBox="1"/>
          <p:nvPr>
            <p:ph type="title"/>
          </p:nvPr>
        </p:nvSpPr>
        <p:spPr>
          <a:xfrm>
            <a:off x="4844532" y="4735266"/>
            <a:ext cx="6819202" cy="1040001"/>
          </a:xfrm>
          <a:prstGeom prst="rect">
            <a:avLst/>
          </a:prstGeom>
        </p:spPr>
        <p:txBody>
          <a:bodyPr anchor="ctr"/>
          <a:lstStyle>
            <a:lvl1pPr>
              <a:defRPr sz="52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23" name="مستوى النص الأول…"/>
          <p:cNvSpPr txBox="1"/>
          <p:nvPr>
            <p:ph type="body" sz="quarter" idx="1"/>
          </p:nvPr>
        </p:nvSpPr>
        <p:spPr>
          <a:xfrm>
            <a:off x="4844532" y="6054933"/>
            <a:ext cx="6339202" cy="15048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424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448" y="697704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9;p2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435" name="Google Shape;10;p2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433" name="Google Shape;11;p2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4" name="Google Shape;12;p2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36" name="Google Shape;13;p2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37" name="Google Shape;14;p2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38" name="Google Shape;15;p2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6;p2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7;p2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18;p2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19;p2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20;p2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5" name="مستوى النص الأول…"/>
          <p:cNvSpPr txBox="1"/>
          <p:nvPr>
            <p:ph type="body" sz="quarter" idx="1"/>
          </p:nvPr>
        </p:nvSpPr>
        <p:spPr>
          <a:xfrm>
            <a:off x="4358399" y="9650979"/>
            <a:ext cx="10901602" cy="11928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8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8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8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8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8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46" name="نص العنوان"/>
          <p:cNvSpPr txBox="1"/>
          <p:nvPr>
            <p:ph type="title"/>
          </p:nvPr>
        </p:nvSpPr>
        <p:spPr>
          <a:xfrm>
            <a:off x="4358399" y="8476901"/>
            <a:ext cx="10901602" cy="1336801"/>
          </a:xfrm>
          <a:prstGeom prst="rect">
            <a:avLst/>
          </a:prstGeom>
        </p:spPr>
        <p:txBody>
          <a:bodyPr anchor="ctr"/>
          <a:lstStyle>
            <a:lvl1pPr>
              <a:defRPr sz="5200">
                <a:solidFill>
                  <a:srgbClr val="99A0C1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447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215" y="751637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2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333;p21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275" name="Google Shape;334;p21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273" name="Google Shape;335;p21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" name="Google Shape;336;p21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6" name="Google Shape;337;p21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277" name="Google Shape;338;p21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278" name="Google Shape;339;p21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340;p21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341;p21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342;p21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" name="Google Shape;343;p21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" name="Google Shape;344;p21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85" name="نص العنوان"/>
          <p:cNvSpPr txBox="1"/>
          <p:nvPr>
            <p:ph type="title"/>
          </p:nvPr>
        </p:nvSpPr>
        <p:spPr>
          <a:xfrm>
            <a:off x="1919999" y="1093066"/>
            <a:ext cx="20544003" cy="1504801"/>
          </a:xfrm>
          <a:prstGeom prst="rect">
            <a:avLst/>
          </a:prstGeom>
        </p:spPr>
        <p:txBody>
          <a:bodyPr anchor="ctr"/>
          <a:lstStyle>
            <a:lvl1pPr>
              <a:defRPr sz="74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86" name="مستوى النص الأول…"/>
          <p:cNvSpPr txBox="1"/>
          <p:nvPr>
            <p:ph type="body" sz="quarter" idx="1"/>
          </p:nvPr>
        </p:nvSpPr>
        <p:spPr>
          <a:xfrm>
            <a:off x="2425599" y="6845533"/>
            <a:ext cx="5923202" cy="10048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87" name="Google Shape;360;p21"/>
          <p:cNvSpPr/>
          <p:nvPr/>
        </p:nvSpPr>
        <p:spPr>
          <a:xfrm>
            <a:off x="2202466" y="2680133"/>
            <a:ext cx="3224801" cy="1"/>
          </a:xfrm>
          <a:prstGeom prst="line">
            <a:avLst/>
          </a:prstGeom>
          <a:ln w="50800">
            <a:solidFill>
              <a:srgbClr val="99A0C1"/>
            </a:solidFill>
            <a:prstDash val="lgDash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323149"/>
                </a:solidFill>
              </a:defRPr>
            </a:pPr>
          </a:p>
        </p:txBody>
      </p:sp>
      <p:pic>
        <p:nvPicPr>
          <p:cNvPr id="288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21495097" y="10967986"/>
            <a:ext cx="1937610" cy="1830771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96;p6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299" name="Google Shape;97;p6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297" name="Google Shape;98;p6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" name="Google Shape;99;p6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0" name="Google Shape;100;p6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01" name="Google Shape;101;p6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02" name="Google Shape;102;p6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103;p6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104;p6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105;p6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106;p6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107;p6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09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919999" y="930008"/>
            <a:ext cx="1937610" cy="1830771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_1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176;p13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20" name="Google Shape;177;p13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18" name="Google Shape;178;p13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" name="Google Shape;179;p13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999AC">
                  <a:alpha val="2179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1" name="Google Shape;180;p13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22" name="Google Shape;181;p13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23" name="Google Shape;182;p13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" name="Google Shape;183;p13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184;p13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185;p13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186;p13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187;p13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30" name="نص العنوان"/>
          <p:cNvSpPr txBox="1"/>
          <p:nvPr>
            <p:ph type="title"/>
          </p:nvPr>
        </p:nvSpPr>
        <p:spPr>
          <a:xfrm>
            <a:off x="12162634" y="5410799"/>
            <a:ext cx="6548001" cy="2244801"/>
          </a:xfrm>
          <a:prstGeom prst="rect">
            <a:avLst/>
          </a:prstGeom>
        </p:spPr>
        <p:txBody>
          <a:bodyPr anchor="ctr"/>
          <a:lstStyle>
            <a:lvl1pPr>
              <a:defRPr sz="96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31" name="مستوى النص الأول…"/>
          <p:cNvSpPr txBox="1"/>
          <p:nvPr>
            <p:ph type="body" sz="quarter" idx="1"/>
          </p:nvPr>
        </p:nvSpPr>
        <p:spPr>
          <a:xfrm>
            <a:off x="12162701" y="7943999"/>
            <a:ext cx="6548002" cy="14936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332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838019" y="952855"/>
            <a:ext cx="1937611" cy="1830772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77;p5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43" name="Google Shape;78;p5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41" name="Google Shape;79;p5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" name="Google Shape;80;p5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4" name="Google Shape;81;p5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45" name="Google Shape;82;p5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46" name="Google Shape;83;p5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84;p5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85;p5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86;p5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87;p5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88;p5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3" name="مستوى النص الأول…"/>
          <p:cNvSpPr txBox="1"/>
          <p:nvPr>
            <p:ph type="body" sz="quarter" idx="1"/>
          </p:nvPr>
        </p:nvSpPr>
        <p:spPr>
          <a:xfrm>
            <a:off x="3442066" y="7334866"/>
            <a:ext cx="7753601" cy="1662401"/>
          </a:xfrm>
          <a:prstGeom prst="rect">
            <a:avLst/>
          </a:prstGeom>
        </p:spPr>
        <p:txBody>
          <a:bodyPr anchor="ctr"/>
          <a:lstStyle>
            <a:lvl1pPr marL="880533" indent="-753533" algn="ctr">
              <a:buClrTx/>
              <a:buSzTx/>
              <a:buNone/>
              <a:defRPr sz="5200">
                <a:solidFill>
                  <a:srgbClr val="323149"/>
                </a:solidFill>
              </a:defRPr>
            </a:lvl1pPr>
            <a:lvl2pPr marL="880533" indent="-296333" algn="ctr">
              <a:buClrTx/>
              <a:buSzTx/>
              <a:buNone/>
              <a:defRPr sz="5200">
                <a:solidFill>
                  <a:srgbClr val="323149"/>
                </a:solidFill>
              </a:defRPr>
            </a:lvl2pPr>
            <a:lvl3pPr marL="880533" indent="160866" algn="ctr">
              <a:buClrTx/>
              <a:buSzTx/>
              <a:buNone/>
              <a:defRPr sz="5200">
                <a:solidFill>
                  <a:srgbClr val="323149"/>
                </a:solidFill>
              </a:defRPr>
            </a:lvl3pPr>
            <a:lvl4pPr marL="880533" indent="618066" algn="ctr">
              <a:buClrTx/>
              <a:buSzTx/>
              <a:buNone/>
              <a:defRPr sz="5200">
                <a:solidFill>
                  <a:srgbClr val="323149"/>
                </a:solidFill>
              </a:defRPr>
            </a:lvl4pPr>
            <a:lvl5pPr marL="880533" indent="1075266" algn="ctr">
              <a:buClrTx/>
              <a:buSzTx/>
              <a:buNone/>
              <a:defRPr sz="5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354" name="نص العنوان"/>
          <p:cNvSpPr txBox="1"/>
          <p:nvPr>
            <p:ph type="title"/>
          </p:nvPr>
        </p:nvSpPr>
        <p:spPr>
          <a:xfrm>
            <a:off x="1919999" y="1093066"/>
            <a:ext cx="20544003" cy="1504801"/>
          </a:xfrm>
          <a:prstGeom prst="rect">
            <a:avLst/>
          </a:prstGeom>
        </p:spPr>
        <p:txBody>
          <a:bodyPr anchor="ctr"/>
          <a:lstStyle>
            <a:lvl1pPr>
              <a:defRPr sz="74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55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21577770" y="11003057"/>
            <a:ext cx="1937610" cy="1830771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 مقارنة الكسور العشرية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6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10.xml"/><Relationship Id="rId9" Type="http://schemas.openxmlformats.org/officeDocument/2006/relationships/slide" Target="slide12.xml"/><Relationship Id="rId10" Type="http://schemas.openxmlformats.org/officeDocument/2006/relationships/slide" Target="slide14.xml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cK0JGHsxxoSRfkejq6X8Zl3A-9igXZHb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rkPme4uYQQ?playlist=qrkPme4uYQQ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1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image" Target="../media/image25.png"/><Relationship Id="rId11" Type="http://schemas.openxmlformats.org/officeDocument/2006/relationships/hyperlink" Target="https://drive.google.com/file/d/1cK0JGHsxxoSRfkejq6X8Zl3A-9igXZHb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qrkPme4uYQQ?playlist=qrkPme4uYQQ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image" Target="../media/image24.png"/><Relationship Id="rId11" Type="http://schemas.openxmlformats.org/officeDocument/2006/relationships/image" Target="../media/image26.png"/><Relationship Id="rId12" Type="http://schemas.openxmlformats.org/officeDocument/2006/relationships/hyperlink" Target="https://drive.google.com/file/d/1cK0JGHsxxoSRfkejq6X8Zl3A-9igXZHb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rkPme4uYQQ?playlist=qrkPme4uYQQ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3.xml"/><Relationship Id="rId9" Type="http://schemas.openxmlformats.org/officeDocument/2006/relationships/slide" Target="slide14.xml"/><Relationship Id="rId10" Type="http://schemas.openxmlformats.org/officeDocument/2006/relationships/image" Target="../media/image26.png"/><Relationship Id="rId11" Type="http://schemas.openxmlformats.org/officeDocument/2006/relationships/hyperlink" Target="https://drive.google.com/file/d/1cK0JGHsxxoSRfkejq6X8Zl3A-9igXZHb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qrkPme4uYQQ?playlist=qrkPme4uYQQ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lh3166117zy" TargetMode="External"/><Relationship Id="rId3" Type="http://schemas.openxmlformats.org/officeDocument/2006/relationships/image" Target="../media/image27.png"/><Relationship Id="rId4" Type="http://schemas.openxmlformats.org/officeDocument/2006/relationships/image" Target="../media/image10.jpeg"/><Relationship Id="rId5" Type="http://schemas.openxmlformats.org/officeDocument/2006/relationships/image" Target="../media/image28.png"/><Relationship Id="rId6" Type="http://schemas.openxmlformats.org/officeDocument/2006/relationships/image" Target="../media/image11.jpeg"/><Relationship Id="rId7" Type="http://schemas.openxmlformats.org/officeDocument/2006/relationships/image" Target="../media/image29.png"/><Relationship Id="rId8" Type="http://schemas.openxmlformats.org/officeDocument/2006/relationships/slide" Target="slide3.xml"/><Relationship Id="rId9" Type="http://schemas.openxmlformats.org/officeDocument/2006/relationships/slide" Target="slide6.xml"/><Relationship Id="rId10" Type="http://schemas.openxmlformats.org/officeDocument/2006/relationships/slide" Target="slide4.xml"/><Relationship Id="rId11" Type="http://schemas.openxmlformats.org/officeDocument/2006/relationships/slide" Target="slide7.xml"/><Relationship Id="rId12" Type="http://schemas.openxmlformats.org/officeDocument/2006/relationships/slide" Target="slide8.xml"/><Relationship Id="rId13" Type="http://schemas.openxmlformats.org/officeDocument/2006/relationships/slide" Target="slide12.xml"/><Relationship Id="rId14" Type="http://schemas.openxmlformats.org/officeDocument/2006/relationships/slide" Target="slide14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8.xml"/><Relationship Id="rId7" Type="http://schemas.openxmlformats.org/officeDocument/2006/relationships/slide" Target="slide12.xml"/><Relationship Id="rId8" Type="http://schemas.openxmlformats.org/officeDocument/2006/relationships/slide" Target="slide14.xml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slide" Target="slide1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8.xml"/><Relationship Id="rId7" Type="http://schemas.openxmlformats.org/officeDocument/2006/relationships/slide" Target="slide12.xml"/><Relationship Id="rId8" Type="http://schemas.openxmlformats.org/officeDocument/2006/relationships/slide" Target="slide14.xml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6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8.xml"/><Relationship Id="rId9" Type="http://schemas.openxmlformats.org/officeDocument/2006/relationships/slide" Target="slide12.xml"/><Relationship Id="rId10" Type="http://schemas.openxmlformats.org/officeDocument/2006/relationships/slide" Target="slide14.xml"/><Relationship Id="rId11" Type="http://schemas.openxmlformats.org/officeDocument/2006/relationships/image" Target="../media/image12.png"/><Relationship Id="rId12" Type="http://schemas.openxmlformats.org/officeDocument/2006/relationships/image" Target="../media/image9.png"/><Relationship Id="rId13" Type="http://schemas.openxmlformats.org/officeDocument/2006/relationships/image" Target="../media/image13.png"/><Relationship Id="rId14" Type="http://schemas.openxmlformats.org/officeDocument/2006/relationships/hyperlink" Target="https://drive.google.com/file/d/1cK0JGHsxxoSRfkejq6X8Zl3A-9igXZHb/view?usp=drivesdk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15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www.youtube-nocookie.com/embed/qrkPme4uYQQ?playlist=qrkPme4uYQQ&amp;autoplay=1&amp;iv_load_policy=3&amp;loop=1&amp;modestbranding=1&amp;start=" TargetMode="External"/><Relationship Id="rId27" Type="http://schemas.openxmlformats.org/officeDocument/2006/relationships/image" Target="../media/image6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6.png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Relationship Id="rId33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6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8.xml"/><Relationship Id="rId9" Type="http://schemas.openxmlformats.org/officeDocument/2006/relationships/slide" Target="slide12.xml"/><Relationship Id="rId10" Type="http://schemas.openxmlformats.org/officeDocument/2006/relationships/slide" Target="slide14.xml"/><Relationship Id="rId11" Type="http://schemas.openxmlformats.org/officeDocument/2006/relationships/image" Target="../media/image19.png"/><Relationship Id="rId12" Type="http://schemas.openxmlformats.org/officeDocument/2006/relationships/image" Target="../media/image9.jpe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qrkPme4uYQQ?playlist=qrkPme4uYQQ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image" Target="../media/image9.jpe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qrkPme4uYQQ?playlist=qrkPme4uYQQ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image" Target="../media/image22.png"/><Relationship Id="rId11" Type="http://schemas.openxmlformats.org/officeDocument/2006/relationships/hyperlink" Target="https://drive.google.com/file/d/1cK0JGHsxxoSRfkejq6X8Zl3A-9igXZHb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qrkPme4uYQQ?playlist=qrkPme4uYQQ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image" Target="../media/image23.png"/><Relationship Id="rId11" Type="http://schemas.openxmlformats.org/officeDocument/2006/relationships/hyperlink" Target="https://drive.google.com/file/d/1cK0JGHsxxoSRfkejq6X8Zl3A-9igXZHb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qrkPme4uYQQ?playlist=qrkPme4uYQQ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6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8.xml"/><Relationship Id="rId9" Type="http://schemas.openxmlformats.org/officeDocument/2006/relationships/slide" Target="slide12.xml"/><Relationship Id="rId10" Type="http://schemas.openxmlformats.org/officeDocument/2006/relationships/slide" Target="slide14.xml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cK0JGHsxxoSRfkejq6X8Zl3A-9igXZHb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rkPme4uYQQ?playlist=qrkPme4uYQQ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image" Target="../media/image25.png"/><Relationship Id="rId11" Type="http://schemas.openxmlformats.org/officeDocument/2006/relationships/hyperlink" Target="https://drive.google.com/file/d/1cK0JGHsxxoSRfkejq6X8Zl3A-9igXZHb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qrkPme4uYQQ?playlist=qrkPme4uYQQ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61" name="تجميع"/>
          <p:cNvGrpSpPr/>
          <p:nvPr/>
        </p:nvGrpSpPr>
        <p:grpSpPr>
          <a:xfrm>
            <a:off x="11537883" y="8284129"/>
            <a:ext cx="3017269" cy="1437641"/>
            <a:chOff x="0" y="0"/>
            <a:chExt cx="3017268" cy="1437639"/>
          </a:xfrm>
        </p:grpSpPr>
        <p:sp>
          <p:nvSpPr>
            <p:cNvPr id="459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0" name="صفحة  ٣٠"/>
            <p:cNvSpPr txBox="1"/>
            <p:nvPr/>
          </p:nvSpPr>
          <p:spPr>
            <a:xfrm>
              <a:off x="262408" y="0"/>
              <a:ext cx="2492453" cy="14376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٣٠  </a:t>
              </a:r>
            </a:p>
          </p:txBody>
        </p:sp>
      </p:grpSp>
      <p:pic>
        <p:nvPicPr>
          <p:cNvPr id="462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2230258" y="5092486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الفصل الأول:القيمة المنزلية…"/>
          <p:cNvSpPr txBox="1"/>
          <p:nvPr>
            <p:ph type="title" idx="4294967295"/>
          </p:nvPr>
        </p:nvSpPr>
        <p:spPr>
          <a:xfrm>
            <a:off x="52177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الأول:القيمة المنزلية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١-٥</a:t>
            </a:r>
            <a:r>
              <a:rPr>
                <a:solidFill>
                  <a:srgbClr val="FF5A54"/>
                </a:solidFill>
              </a:rPr>
              <a:t> </a:t>
            </a:r>
            <a:r>
              <a:t>مقارنة الكسور العشرية</a:t>
            </a:r>
          </a:p>
        </p:txBody>
      </p:sp>
      <p:grpSp>
        <p:nvGrpSpPr>
          <p:cNvPr id="470" name="تجميع"/>
          <p:cNvGrpSpPr/>
          <p:nvPr/>
        </p:nvGrpSpPr>
        <p:grpSpPr>
          <a:xfrm>
            <a:off x="18654576" y="1129064"/>
            <a:ext cx="5337100" cy="1953665"/>
            <a:chOff x="0" y="0"/>
            <a:chExt cx="5337099" cy="1953664"/>
          </a:xfrm>
        </p:grpSpPr>
        <p:sp>
          <p:nvSpPr>
            <p:cNvPr id="465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68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466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467" name="١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sp>
          <p:nvSpPr>
            <p:cNvPr id="469" name="القيمة المنزلية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القيمة المنزلية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85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5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5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882" name="تجميع"/>
          <p:cNvGrpSpPr/>
          <p:nvPr/>
        </p:nvGrpSpPr>
        <p:grpSpPr>
          <a:xfrm>
            <a:off x="1963648" y="7176165"/>
            <a:ext cx="3649131" cy="4421380"/>
            <a:chOff x="0" y="0"/>
            <a:chExt cx="3649129" cy="4421379"/>
          </a:xfrm>
        </p:grpSpPr>
        <p:grpSp>
          <p:nvGrpSpPr>
            <p:cNvPr id="859" name="تجميع"/>
            <p:cNvGrpSpPr/>
            <p:nvPr/>
          </p:nvGrpSpPr>
          <p:grpSpPr>
            <a:xfrm>
              <a:off x="-1" y="0"/>
              <a:ext cx="3649131" cy="4119665"/>
              <a:chOff x="0" y="0"/>
              <a:chExt cx="3649129" cy="4119664"/>
            </a:xfrm>
          </p:grpSpPr>
          <p:sp>
            <p:nvSpPr>
              <p:cNvPr id="857" name="مستطيل مستدير الزوايا"/>
              <p:cNvSpPr/>
              <p:nvPr/>
            </p:nvSpPr>
            <p:spPr>
              <a:xfrm>
                <a:off x="0" y="420287"/>
                <a:ext cx="2860116" cy="3699378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58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458538" y="0"/>
                <a:ext cx="2190592" cy="21905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81" name="Google Shape;4075;p68"/>
            <p:cNvGrpSpPr/>
            <p:nvPr/>
          </p:nvGrpSpPr>
          <p:grpSpPr>
            <a:xfrm>
              <a:off x="1643429" y="3210040"/>
              <a:ext cx="1748017" cy="1211341"/>
              <a:chOff x="0" y="0"/>
              <a:chExt cx="1748015" cy="1211339"/>
            </a:xfrm>
          </p:grpSpPr>
          <p:sp>
            <p:nvSpPr>
              <p:cNvPr id="860" name="Google Shape;4076;p68"/>
              <p:cNvSpPr/>
              <p:nvPr/>
            </p:nvSpPr>
            <p:spPr>
              <a:xfrm rot="21167457">
                <a:off x="57188" y="98493"/>
                <a:ext cx="1633640" cy="1014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3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1" name="Google Shape;4077;p68"/>
              <p:cNvSpPr/>
              <p:nvPr/>
            </p:nvSpPr>
            <p:spPr>
              <a:xfrm rot="21167457">
                <a:off x="663371" y="287111"/>
                <a:ext cx="477994" cy="4027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2" name="Google Shape;4078;p68"/>
              <p:cNvSpPr/>
              <p:nvPr/>
            </p:nvSpPr>
            <p:spPr>
              <a:xfrm rot="21167457">
                <a:off x="696787" y="192429"/>
                <a:ext cx="473546" cy="454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3" name="Google Shape;4079;p68"/>
              <p:cNvSpPr/>
              <p:nvPr/>
            </p:nvSpPr>
            <p:spPr>
              <a:xfrm rot="21167457">
                <a:off x="685916" y="408149"/>
                <a:ext cx="419032" cy="314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4" name="Google Shape;4080;p68"/>
              <p:cNvSpPr/>
              <p:nvPr/>
            </p:nvSpPr>
            <p:spPr>
              <a:xfrm rot="21167457">
                <a:off x="768418" y="585425"/>
                <a:ext cx="271562" cy="152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5" name="Google Shape;4081;p68"/>
              <p:cNvSpPr/>
              <p:nvPr/>
            </p:nvSpPr>
            <p:spPr>
              <a:xfrm rot="21167457">
                <a:off x="1363611" y="757182"/>
                <a:ext cx="195712" cy="100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6" name="Google Shape;4082;p68"/>
              <p:cNvSpPr/>
              <p:nvPr/>
            </p:nvSpPr>
            <p:spPr>
              <a:xfrm rot="21167457">
                <a:off x="226164" y="712079"/>
                <a:ext cx="202404" cy="115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4083;p68"/>
              <p:cNvSpPr/>
              <p:nvPr/>
            </p:nvSpPr>
            <p:spPr>
              <a:xfrm rot="21167457">
                <a:off x="355745" y="929537"/>
                <a:ext cx="201469" cy="117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8" name="Google Shape;4084;p68"/>
              <p:cNvSpPr/>
              <p:nvPr/>
            </p:nvSpPr>
            <p:spPr>
              <a:xfrm rot="21167457">
                <a:off x="1463125" y="676487"/>
                <a:ext cx="134388" cy="60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9" name="Google Shape;4085;p68"/>
              <p:cNvSpPr/>
              <p:nvPr/>
            </p:nvSpPr>
            <p:spPr>
              <a:xfrm rot="21167457">
                <a:off x="1444200" y="558875"/>
                <a:ext cx="101386" cy="63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4086;p68"/>
              <p:cNvSpPr/>
              <p:nvPr/>
            </p:nvSpPr>
            <p:spPr>
              <a:xfrm rot="21167457">
                <a:off x="1286920" y="103986"/>
                <a:ext cx="75178" cy="85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1" name="Google Shape;4087;p68"/>
              <p:cNvSpPr/>
              <p:nvPr/>
            </p:nvSpPr>
            <p:spPr>
              <a:xfrm rot="21167457">
                <a:off x="461081" y="928495"/>
                <a:ext cx="73354" cy="47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2" name="Google Shape;4088;p68"/>
              <p:cNvSpPr/>
              <p:nvPr/>
            </p:nvSpPr>
            <p:spPr>
              <a:xfrm rot="21167457">
                <a:off x="350827" y="722363"/>
                <a:ext cx="69312" cy="46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3" name="Google Shape;4089;p68"/>
              <p:cNvSpPr/>
              <p:nvPr/>
            </p:nvSpPr>
            <p:spPr>
              <a:xfrm rot="21167457">
                <a:off x="1331513" y="143089"/>
                <a:ext cx="48452" cy="50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4" name="Google Shape;4090;p68"/>
              <p:cNvSpPr/>
              <p:nvPr/>
            </p:nvSpPr>
            <p:spPr>
              <a:xfrm rot="21167457">
                <a:off x="1540389" y="259969"/>
                <a:ext cx="105080" cy="140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5" name="Google Shape;4091;p68"/>
              <p:cNvSpPr/>
              <p:nvPr/>
            </p:nvSpPr>
            <p:spPr>
              <a:xfrm rot="21167457">
                <a:off x="1541988" y="286971"/>
                <a:ext cx="93189" cy="114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6" name="Google Shape;4092;p68"/>
              <p:cNvSpPr/>
              <p:nvPr/>
            </p:nvSpPr>
            <p:spPr>
              <a:xfrm rot="21167457">
                <a:off x="1526581" y="126867"/>
                <a:ext cx="56443" cy="601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7" name="Google Shape;4093;p68"/>
              <p:cNvSpPr/>
              <p:nvPr/>
            </p:nvSpPr>
            <p:spPr>
              <a:xfrm rot="21167457">
                <a:off x="1589742" y="282412"/>
                <a:ext cx="22995" cy="37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8" name="Google Shape;4094;p68"/>
              <p:cNvSpPr/>
              <p:nvPr/>
            </p:nvSpPr>
            <p:spPr>
              <a:xfrm>
                <a:off x="648241" y="290361"/>
                <a:ext cx="596287" cy="354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4095;p68"/>
              <p:cNvSpPr/>
              <p:nvPr/>
            </p:nvSpPr>
            <p:spPr>
              <a:xfrm rot="20979099">
                <a:off x="631787" y="408991"/>
                <a:ext cx="526802" cy="313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4096;p68"/>
              <p:cNvSpPr/>
              <p:nvPr/>
            </p:nvSpPr>
            <p:spPr>
              <a:xfrm rot="20433345">
                <a:off x="780426" y="623956"/>
                <a:ext cx="315797" cy="16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83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88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8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8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7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9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8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90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9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894" name="IMG_0824.png" descr="IMG_0824.png"/>
          <p:cNvPicPr>
            <a:picLocks noChangeAspect="1"/>
          </p:cNvPicPr>
          <p:nvPr/>
        </p:nvPicPr>
        <p:blipFill>
          <a:blip r:embed="rId11">
            <a:extLst/>
          </a:blip>
          <a:srcRect l="3066" t="60052" r="5694" b="23419"/>
          <a:stretch>
            <a:fillRect/>
          </a:stretch>
        </p:blipFill>
        <p:spPr>
          <a:xfrm>
            <a:off x="2831146" y="2696933"/>
            <a:ext cx="19206009" cy="24301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7" name="تجميع"/>
          <p:cNvGrpSpPr/>
          <p:nvPr/>
        </p:nvGrpSpPr>
        <p:grpSpPr>
          <a:xfrm>
            <a:off x="21690147" y="2696933"/>
            <a:ext cx="1749378" cy="1215033"/>
            <a:chOff x="73022" y="0"/>
            <a:chExt cx="1749376" cy="1215032"/>
          </a:xfrm>
        </p:grpSpPr>
        <p:sp>
          <p:nvSpPr>
            <p:cNvPr id="895" name="Google Shape;2338;p47"/>
            <p:cNvSpPr/>
            <p:nvPr/>
          </p:nvSpPr>
          <p:spPr>
            <a:xfrm>
              <a:off x="511502" y="208326"/>
              <a:ext cx="834681" cy="798381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6" name="١٠"/>
            <p:cNvSpPr txBox="1"/>
            <p:nvPr/>
          </p:nvSpPr>
          <p:spPr>
            <a:xfrm>
              <a:off x="73022" y="-1"/>
              <a:ext cx="1749378" cy="12150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042416">
                <a:lnSpc>
                  <a:spcPct val="90000"/>
                </a:lnSpc>
                <a:defRPr sz="7751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</p:grpSp>
      <p:grpSp>
        <p:nvGrpSpPr>
          <p:cNvPr id="917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91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1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0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0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9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9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0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0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0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0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0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0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1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1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8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24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2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2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23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27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2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2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2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930" name="IMG_0824.png" descr="IMG_0824.png"/>
          <p:cNvPicPr>
            <a:picLocks noChangeAspect="1"/>
          </p:cNvPicPr>
          <p:nvPr/>
        </p:nvPicPr>
        <p:blipFill>
          <a:blip r:embed="rId10">
            <a:extLst/>
          </a:blip>
          <a:srcRect l="3066" t="60052" r="5694" b="23419"/>
          <a:stretch>
            <a:fillRect/>
          </a:stretch>
        </p:blipFill>
        <p:spPr>
          <a:xfrm>
            <a:off x="2831146" y="2696933"/>
            <a:ext cx="19206009" cy="24301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3" name="تجميع"/>
          <p:cNvGrpSpPr/>
          <p:nvPr/>
        </p:nvGrpSpPr>
        <p:grpSpPr>
          <a:xfrm>
            <a:off x="21690147" y="2696933"/>
            <a:ext cx="1749378" cy="1215033"/>
            <a:chOff x="73022" y="0"/>
            <a:chExt cx="1749376" cy="1215032"/>
          </a:xfrm>
        </p:grpSpPr>
        <p:sp>
          <p:nvSpPr>
            <p:cNvPr id="931" name="Google Shape;2338;p47"/>
            <p:cNvSpPr/>
            <p:nvPr/>
          </p:nvSpPr>
          <p:spPr>
            <a:xfrm>
              <a:off x="511502" y="208326"/>
              <a:ext cx="834681" cy="798381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2" name="١٠"/>
            <p:cNvSpPr txBox="1"/>
            <p:nvPr/>
          </p:nvSpPr>
          <p:spPr>
            <a:xfrm>
              <a:off x="73022" y="-1"/>
              <a:ext cx="1749378" cy="12150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042416">
                <a:lnSpc>
                  <a:spcPct val="90000"/>
                </a:lnSpc>
                <a:defRPr sz="7751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</p:grpSp>
      <p:sp>
        <p:nvSpPr>
          <p:cNvPr id="934" name="بما أن ١٣٫٧ &gt; ٨٫٤٨٦…"/>
          <p:cNvSpPr txBox="1"/>
          <p:nvPr/>
        </p:nvSpPr>
        <p:spPr>
          <a:xfrm>
            <a:off x="8467893" y="5525410"/>
            <a:ext cx="10942782" cy="386144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>
            <a:normAutofit fontScale="100000" lnSpcReduction="0"/>
          </a:bodyPr>
          <a:lstStyle/>
          <a:p>
            <a:pPr algn="ctr" defTabSz="1463040" rtl="0">
              <a:lnSpc>
                <a:spcPct val="90000"/>
              </a:lnSpc>
              <a:defRPr b="1" sz="8320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بما أن </a:t>
            </a:r>
            <a:r>
              <a:rPr>
                <a:solidFill>
                  <a:srgbClr val="B92D5D"/>
                </a:solidFill>
              </a:rPr>
              <a:t>١٣</a:t>
            </a:r>
            <a:r>
              <a:t>٫٧ </a:t>
            </a:r>
            <a:r>
              <a:rPr b="0">
                <a:latin typeface="Farah Regular"/>
                <a:ea typeface="Farah Regular"/>
                <a:cs typeface="Farah Regular"/>
                <a:sym typeface="Farah Regular"/>
              </a:rPr>
              <a:t>&gt;</a:t>
            </a:r>
            <a:r>
              <a:t> </a:t>
            </a:r>
            <a:r>
              <a:rPr>
                <a:solidFill>
                  <a:srgbClr val="B92D5D"/>
                </a:solidFill>
              </a:rPr>
              <a:t>٨</a:t>
            </a:r>
            <a:r>
              <a:t>٫٤٨٦</a:t>
            </a:r>
          </a:p>
          <a:p>
            <a:pPr algn="ctr" defTabSz="1463040" rtl="0">
              <a:lnSpc>
                <a:spcPct val="90000"/>
              </a:lnSpc>
              <a:defRPr b="1" sz="8320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إذاً كمية الأمطار في عنيزة أكثر أكثر</a:t>
            </a:r>
          </a:p>
        </p:txBody>
      </p:sp>
      <p:grpSp>
        <p:nvGrpSpPr>
          <p:cNvPr id="954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95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5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3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3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3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3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3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40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1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4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42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43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45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6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7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8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9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5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5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95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5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5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96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0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966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96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6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65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969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967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6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7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97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974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72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73" name="IMG_4038.png" descr="IMG_4038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96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75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2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4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5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6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7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8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9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0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1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2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3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94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95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00" name="تجميع"/>
          <p:cNvGrpSpPr/>
          <p:nvPr/>
        </p:nvGrpSpPr>
        <p:grpSpPr>
          <a:xfrm>
            <a:off x="3450963" y="1754187"/>
            <a:ext cx="19205749" cy="3375609"/>
            <a:chOff x="0" y="0"/>
            <a:chExt cx="19205746" cy="3375607"/>
          </a:xfrm>
        </p:grpSpPr>
        <p:pic>
          <p:nvPicPr>
            <p:cNvPr id="998" name="IMG_0825.png" descr="IMG_0825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8288" t="33354" r="7835" b="46195"/>
            <a:stretch>
              <a:fillRect/>
            </a:stretch>
          </p:blipFill>
          <p:spPr>
            <a:xfrm>
              <a:off x="13107269" y="0"/>
              <a:ext cx="6098478" cy="1677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9" name="IMG_0825.png" descr="IMG_0825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4241" t="38720" r="31522" b="46195"/>
            <a:stretch>
              <a:fillRect/>
            </a:stretch>
          </p:blipFill>
          <p:spPr>
            <a:xfrm>
              <a:off x="0" y="1677458"/>
              <a:ext cx="19009859" cy="16981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20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101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1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0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0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0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0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0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0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1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0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0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1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1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1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1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027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025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2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26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030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028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2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3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35" name="تجميع"/>
          <p:cNvGrpSpPr/>
          <p:nvPr/>
        </p:nvGrpSpPr>
        <p:grpSpPr>
          <a:xfrm>
            <a:off x="3450963" y="1754187"/>
            <a:ext cx="19205749" cy="3375609"/>
            <a:chOff x="0" y="0"/>
            <a:chExt cx="19205746" cy="3375607"/>
          </a:xfrm>
        </p:grpSpPr>
        <p:pic>
          <p:nvPicPr>
            <p:cNvPr id="1033" name="IMG_0825.png" descr="IMG_0825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8288" t="33354" r="7835" b="46195"/>
            <a:stretch>
              <a:fillRect/>
            </a:stretch>
          </p:blipFill>
          <p:spPr>
            <a:xfrm>
              <a:off x="13107269" y="0"/>
              <a:ext cx="6098478" cy="1677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4" name="IMG_0825.png" descr="IMG_0825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4241" t="38720" r="31522" b="46195"/>
            <a:stretch>
              <a:fillRect/>
            </a:stretch>
          </p:blipFill>
          <p:spPr>
            <a:xfrm>
              <a:off x="0" y="1677458"/>
              <a:ext cx="19009859" cy="16981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6" name="١٨٫٧٠ ، ١٨٫٧٠٠…"/>
          <p:cNvSpPr txBox="1"/>
          <p:nvPr/>
        </p:nvSpPr>
        <p:spPr>
          <a:xfrm>
            <a:off x="4558971" y="5415351"/>
            <a:ext cx="16989733" cy="47149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>
            <a:normAutofit fontScale="100000" lnSpcReduction="0"/>
          </a:bodyPr>
          <a:lstStyle/>
          <a:p>
            <a:pPr algn="ctr" defTabSz="1627632" rtl="0">
              <a:lnSpc>
                <a:spcPct val="90000"/>
              </a:lnSpc>
              <a:defRPr b="1" sz="9256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١٨٫٧٠ </a:t>
            </a:r>
            <a:r>
              <a:rPr>
                <a:solidFill>
                  <a:srgbClr val="99244F"/>
                </a:solidFill>
              </a:rPr>
              <a:t>،</a:t>
            </a:r>
            <a:r>
              <a:t> ١٨٫٧٠٠ </a:t>
            </a:r>
          </a:p>
          <a:p>
            <a:pPr algn="ctr" defTabSz="1627632" rtl="0">
              <a:lnSpc>
                <a:spcPct val="90000"/>
              </a:lnSpc>
              <a:defRPr b="1" sz="9256">
                <a:solidFill>
                  <a:srgbClr val="E63B7A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الاصفار إلى يمين الكسر العشري لا تغير من قيمته </a:t>
            </a:r>
          </a:p>
        </p:txBody>
      </p:sp>
      <p:grpSp>
        <p:nvGrpSpPr>
          <p:cNvPr id="1056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105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5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4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3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3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3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4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42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3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4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44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45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4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1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5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5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8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065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058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9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0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1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2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3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4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66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7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74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069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0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1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2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3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77" name="IMG_4255.jpeg"/>
          <p:cNvGrpSpPr/>
          <p:nvPr/>
        </p:nvGrpSpPr>
        <p:grpSpPr>
          <a:xfrm>
            <a:off x="4189539" y="1324245"/>
            <a:ext cx="9292432" cy="11354595"/>
            <a:chOff x="0" y="0"/>
            <a:chExt cx="9292431" cy="11354593"/>
          </a:xfrm>
        </p:grpSpPr>
        <p:pic>
          <p:nvPicPr>
            <p:cNvPr id="1076" name="IMG_4255.jpeg" descr="IMG_4255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548" t="0" r="1548" b="0"/>
            <a:stretch>
              <a:fillRect/>
            </a:stretch>
          </p:blipFill>
          <p:spPr>
            <a:xfrm>
              <a:off x="50800" y="50800"/>
              <a:ext cx="9190919" cy="11252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75" name="IMG_4255.jpeg" descr="IMG_4255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292432" cy="11354594"/>
            </a:xfrm>
            <a:prstGeom prst="rect">
              <a:avLst/>
            </a:prstGeom>
            <a:effectLst/>
          </p:spPr>
        </p:pic>
      </p:grpSp>
      <p:grpSp>
        <p:nvGrpSpPr>
          <p:cNvPr id="1080" name="IMG_4254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1079" name="IMG_4254.jpeg" descr="IMG_4254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779" r="0" b="2779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78" name="IMG_4254.jpeg" descr="IMG_4254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08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90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084" name="IMG_2583.png" descr="IMG_2583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5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86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87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088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089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091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092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093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096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094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5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97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09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107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104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098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05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08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110" name="IMG_8403.png" descr="IMG_8403.png"/>
          <p:cNvPicPr>
            <a:picLocks noChangeAspect="1"/>
          </p:cNvPicPr>
          <p:nvPr/>
        </p:nvPicPr>
        <p:blipFill>
          <a:blip r:embed="rId10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13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111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12" name="IMG_8403.png" descr="IMG_840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0" name="تجميع"/>
          <p:cNvGrpSpPr/>
          <p:nvPr/>
        </p:nvGrpSpPr>
        <p:grpSpPr>
          <a:xfrm>
            <a:off x="4006123" y="2790277"/>
            <a:ext cx="19979157" cy="6953337"/>
            <a:chOff x="0" y="0"/>
            <a:chExt cx="19979155" cy="6953336"/>
          </a:xfrm>
        </p:grpSpPr>
        <p:grpSp>
          <p:nvGrpSpPr>
            <p:cNvPr id="1118" name="تجميع"/>
            <p:cNvGrpSpPr/>
            <p:nvPr/>
          </p:nvGrpSpPr>
          <p:grpSpPr>
            <a:xfrm>
              <a:off x="-1" y="-1"/>
              <a:ext cx="14360708" cy="5242758"/>
              <a:chOff x="0" y="0"/>
              <a:chExt cx="14360705" cy="5242756"/>
            </a:xfrm>
          </p:grpSpPr>
          <p:sp>
            <p:nvSpPr>
              <p:cNvPr id="1115" name="Google Shape;4648;p80"/>
              <p:cNvSpPr/>
              <p:nvPr/>
            </p:nvSpPr>
            <p:spPr>
              <a:xfrm>
                <a:off x="7941180" y="0"/>
                <a:ext cx="6419526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116" name="Google Shape;4650;p80"/>
              <p:cNvSpPr/>
              <p:nvPr/>
            </p:nvSpPr>
            <p:spPr>
              <a:xfrm>
                <a:off x="7633824" y="284231"/>
                <a:ext cx="6233230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4650;p80"/>
              <p:cNvSpPr/>
              <p:nvPr/>
            </p:nvSpPr>
            <p:spPr>
              <a:xfrm>
                <a:off x="0" y="2496236"/>
                <a:ext cx="8072560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119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910920" y="0"/>
              <a:ext cx="8068235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21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grpSp>
        <p:nvGrpSpPr>
          <p:cNvPr id="1126" name="Google Shape;1160;p26"/>
          <p:cNvGrpSpPr/>
          <p:nvPr/>
        </p:nvGrpSpPr>
        <p:grpSpPr>
          <a:xfrm>
            <a:off x="6414026" y="9732811"/>
            <a:ext cx="1305645" cy="1328511"/>
            <a:chOff x="0" y="0"/>
            <a:chExt cx="1305644" cy="1328509"/>
          </a:xfrm>
        </p:grpSpPr>
        <p:sp>
          <p:nvSpPr>
            <p:cNvPr id="1122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27" name="سؤال :"/>
          <p:cNvSpPr txBox="1"/>
          <p:nvPr/>
        </p:nvSpPr>
        <p:spPr>
          <a:xfrm>
            <a:off x="9569748" y="5746825"/>
            <a:ext cx="2006462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128" name="صفحة :"/>
          <p:cNvSpPr txBox="1"/>
          <p:nvPr/>
        </p:nvSpPr>
        <p:spPr>
          <a:xfrm>
            <a:off x="9429696" y="6670420"/>
            <a:ext cx="2263574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129" name="١٢ ، ١٥ ، ١٩ ، ٢٧ ،٢٨"/>
          <p:cNvSpPr txBox="1"/>
          <p:nvPr/>
        </p:nvSpPr>
        <p:spPr>
          <a:xfrm>
            <a:off x="4020492" y="5820165"/>
            <a:ext cx="6284643" cy="9669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  ١٢ ، ١٥ ، ١٩ ، ٢٧ ،٢٨  </a:t>
            </a:r>
          </a:p>
        </p:txBody>
      </p:sp>
      <p:sp>
        <p:nvSpPr>
          <p:cNvPr id="1130" name="٣٢"/>
          <p:cNvSpPr txBox="1"/>
          <p:nvPr/>
        </p:nvSpPr>
        <p:spPr>
          <a:xfrm>
            <a:off x="6456519" y="7009211"/>
            <a:ext cx="2919856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٣٢</a:t>
            </a:r>
          </a:p>
        </p:txBody>
      </p:sp>
      <p:graphicFrame>
        <p:nvGraphicFramePr>
          <p:cNvPr id="1131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1132" name="ختاماً"/>
          <p:cNvSpPr txBox="1"/>
          <p:nvPr/>
        </p:nvSpPr>
        <p:spPr>
          <a:xfrm>
            <a:off x="18788276" y="9361354"/>
            <a:ext cx="2879996" cy="147960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133" name="التعب يزول والانجاز يبقى ..…"/>
          <p:cNvSpPr txBox="1"/>
          <p:nvPr/>
        </p:nvSpPr>
        <p:spPr>
          <a:xfrm>
            <a:off x="2788995" y="10101156"/>
            <a:ext cx="17808550" cy="22428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defTabSz="914400">
              <a:defRPr sz="6800">
                <a:solidFill>
                  <a:srgbClr val="4D5156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pPr>
            <a:r>
              <a:rPr>
                <a:solidFill>
                  <a:srgbClr val="CC0000"/>
                </a:solidFill>
              </a:rPr>
              <a:t>التعب يزول والانجاز يبقى</a:t>
            </a:r>
            <a:r>
              <a:t> ..</a:t>
            </a:r>
          </a:p>
          <a:p>
            <a:pPr algn="r" defTabSz="914400">
              <a:defRPr sz="6800">
                <a:solidFill>
                  <a:srgbClr val="2C0977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pPr>
            <a:r>
              <a:t>جميل ان تتحدى الوقت وتعلم يقينا أن الدقيقة تسجل لنا إنجازا عظ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79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473" name="IMG_2583.png" descr="IMG_2583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4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75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76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477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478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480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481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482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485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483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86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498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496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493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487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8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9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0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1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2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94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97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499" name="IMG_8403.png" descr="IMG_8403.png"/>
          <p:cNvPicPr>
            <a:picLocks noChangeAspect="1"/>
          </p:cNvPicPr>
          <p:nvPr/>
        </p:nvPicPr>
        <p:blipFill>
          <a:blip r:embed="rId10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2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500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01" name="IMG_8403.png" descr="IMG_840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0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09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507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08" name="IMG_8404.png" descr="IMG_8404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10" name="IMG_8403.png" descr="IMG_8403.png"/>
          <p:cNvPicPr>
            <a:picLocks noChangeAspect="1"/>
          </p:cNvPicPr>
          <p:nvPr/>
        </p:nvPicPr>
        <p:blipFill>
          <a:blip r:embed="rId1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IMG_9418.png" descr="IMG_9418.png"/>
          <p:cNvPicPr>
            <a:picLocks noChangeAspect="1"/>
          </p:cNvPicPr>
          <p:nvPr/>
        </p:nvPicPr>
        <p:blipFill>
          <a:blip r:embed="rId13">
            <a:extLst/>
          </a:blip>
          <a:srcRect l="40639" t="40298" r="0" b="47759"/>
          <a:stretch>
            <a:fillRect/>
          </a:stretch>
        </p:blipFill>
        <p:spPr>
          <a:xfrm>
            <a:off x="18782126" y="6286471"/>
            <a:ext cx="4774176" cy="1807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1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52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2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1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1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1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1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1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17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8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2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19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20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22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3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4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5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6" name="IMG_4024.jpeg" descr="IMG_4024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2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30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32" name="IMG_0818.png" descr="IMG_0818.png"/>
          <p:cNvPicPr>
            <a:picLocks noChangeAspect="1"/>
          </p:cNvPicPr>
          <p:nvPr/>
        </p:nvPicPr>
        <p:blipFill>
          <a:blip r:embed="rId33">
            <a:extLst/>
          </a:blip>
          <a:srcRect l="17005" t="39241" r="14280" b="46009"/>
          <a:stretch>
            <a:fillRect/>
          </a:stretch>
        </p:blipFill>
        <p:spPr>
          <a:xfrm>
            <a:off x="8182943" y="2284393"/>
            <a:ext cx="9092611" cy="2273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IMG_0818.png" descr="IMG_0818.png"/>
          <p:cNvPicPr>
            <a:picLocks noChangeAspect="1"/>
          </p:cNvPicPr>
          <p:nvPr/>
        </p:nvPicPr>
        <p:blipFill>
          <a:blip r:embed="rId33">
            <a:extLst/>
          </a:blip>
          <a:srcRect l="25821" t="67692" r="12496" b="18827"/>
          <a:stretch>
            <a:fillRect/>
          </a:stretch>
        </p:blipFill>
        <p:spPr>
          <a:xfrm>
            <a:off x="11209915" y="7579041"/>
            <a:ext cx="7130650" cy="1814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2" grpId="1"/>
      <p:bldP build="whole" bldLvl="1" animBg="1" rev="0" advAuto="0" spid="533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537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535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8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542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540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41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43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4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545" name="IMG_0819.png" descr="IMG_0819.png"/>
          <p:cNvPicPr>
            <a:picLocks noChangeAspect="1"/>
          </p:cNvPicPr>
          <p:nvPr/>
        </p:nvPicPr>
        <p:blipFill>
          <a:blip r:embed="rId11">
            <a:extLst/>
          </a:blip>
          <a:srcRect l="44470" t="24706" r="5768" b="6948"/>
          <a:stretch>
            <a:fillRect/>
          </a:stretch>
        </p:blipFill>
        <p:spPr>
          <a:xfrm>
            <a:off x="9118713" y="2400216"/>
            <a:ext cx="13624457" cy="7169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IMG_0809.jpeg" descr="IMG_0809.jpeg"/>
          <p:cNvPicPr>
            <a:picLocks noChangeAspect="1"/>
          </p:cNvPicPr>
          <p:nvPr/>
        </p:nvPicPr>
        <p:blipFill>
          <a:blip r:embed="rId12">
            <a:extLst/>
          </a:blip>
          <a:srcRect l="3145" t="11148" r="60368" b="14472"/>
          <a:stretch>
            <a:fillRect/>
          </a:stretch>
        </p:blipFill>
        <p:spPr>
          <a:xfrm>
            <a:off x="2934909" y="3969947"/>
            <a:ext cx="5673489" cy="44292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68300" dist="0" dir="5400000">
              <a:srgbClr val="000000">
                <a:alpha val="75000"/>
              </a:srgbClr>
            </a:outerShdw>
          </a:effectLst>
        </p:spPr>
      </p:pic>
      <p:grpSp>
        <p:nvGrpSpPr>
          <p:cNvPr id="566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56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6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5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4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4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4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5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52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3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5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54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55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57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8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9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0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1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6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65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5" grpId="1"/>
      <p:bldP build="whole" bldLvl="1" animBg="1" rev="0" advAuto="0" spid="546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6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78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574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57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7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73" name="مثال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577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57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7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579" name="IMG_0809.jpeg" descr="IMG_0809.jpeg"/>
          <p:cNvPicPr>
            <a:picLocks noChangeAspect="1"/>
          </p:cNvPicPr>
          <p:nvPr/>
        </p:nvPicPr>
        <p:blipFill>
          <a:blip r:embed="rId10">
            <a:extLst/>
          </a:blip>
          <a:srcRect l="3145" t="11148" r="60368" b="14472"/>
          <a:stretch>
            <a:fillRect/>
          </a:stretch>
        </p:blipFill>
        <p:spPr>
          <a:xfrm>
            <a:off x="5194923" y="2366036"/>
            <a:ext cx="3574618" cy="27906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68300" dist="0" dir="5400000">
              <a:srgbClr val="000000">
                <a:alpha val="75000"/>
              </a:srgbClr>
            </a:outerShdw>
          </a:effectLst>
        </p:spPr>
      </p:pic>
      <p:pic>
        <p:nvPicPr>
          <p:cNvPr id="580" name="IMG_0820.png" descr="IMG_0820.png"/>
          <p:cNvPicPr>
            <a:picLocks noChangeAspect="1"/>
          </p:cNvPicPr>
          <p:nvPr/>
        </p:nvPicPr>
        <p:blipFill>
          <a:blip r:embed="rId11">
            <a:extLst/>
          </a:blip>
          <a:srcRect l="35306" t="3848" r="2446" b="88368"/>
          <a:stretch>
            <a:fillRect/>
          </a:stretch>
        </p:blipFill>
        <p:spPr>
          <a:xfrm>
            <a:off x="13064369" y="2828270"/>
            <a:ext cx="9396352" cy="820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IMG_0820.png" descr="IMG_0820.png"/>
          <p:cNvPicPr>
            <a:picLocks noChangeAspect="1"/>
          </p:cNvPicPr>
          <p:nvPr/>
        </p:nvPicPr>
        <p:blipFill>
          <a:blip r:embed="rId11">
            <a:extLst/>
          </a:blip>
          <a:srcRect l="12689" t="25265" r="2446" b="65958"/>
          <a:stretch>
            <a:fillRect/>
          </a:stretch>
        </p:blipFill>
        <p:spPr>
          <a:xfrm>
            <a:off x="9734280" y="3757319"/>
            <a:ext cx="13539685" cy="978017"/>
          </a:xfrm>
          <a:prstGeom prst="rect">
            <a:avLst/>
          </a:prstGeom>
          <a:ln w="12700">
            <a:miter lim="400000"/>
          </a:ln>
        </p:spPr>
      </p:pic>
      <p:sp>
        <p:nvSpPr>
          <p:cNvPr id="582" name="Google Shape;1621;p38"/>
          <p:cNvSpPr txBox="1"/>
          <p:nvPr>
            <p:ph type="title"/>
          </p:nvPr>
        </p:nvSpPr>
        <p:spPr>
          <a:xfrm>
            <a:off x="16106635" y="1410604"/>
            <a:ext cx="6354148" cy="1417667"/>
          </a:xfrm>
          <a:prstGeom prst="rect">
            <a:avLst/>
          </a:prstGeom>
          <a:effectLst>
            <a:outerShdw sx="100000" sy="100000" kx="0" ky="0" algn="b" rotWithShape="0" blurRad="736600" dist="203200" dir="0">
              <a:srgbClr val="000000">
                <a:alpha val="75000"/>
              </a:srgbClr>
            </a:outerShdw>
          </a:effectLst>
        </p:spPr>
        <p:txBody>
          <a:bodyPr lIns="91439" tIns="91439" rIns="91439" bIns="91439" anchor="ctr"/>
          <a:lstStyle>
            <a:lvl1pPr algn="ctr" defTabSz="1950720" rtl="0">
              <a:lnSpc>
                <a:spcPct val="150000"/>
              </a:lnSpc>
              <a:defRPr b="1" sz="4800">
                <a:solidFill>
                  <a:srgbClr val="99244F"/>
                </a:solidFill>
                <a:latin typeface="Almarai"/>
                <a:ea typeface="Almarai"/>
                <a:cs typeface="Almarai"/>
                <a:sym typeface="Almarai"/>
              </a:defRPr>
            </a:lvl1pPr>
          </a:lstStyle>
          <a:p>
            <a:pPr/>
            <a:r>
              <a:t>مقارنة الكسور العشرية</a:t>
            </a:r>
          </a:p>
        </p:txBody>
      </p:sp>
      <p:pic>
        <p:nvPicPr>
          <p:cNvPr id="583" name="IMG_0820.png" descr="IMG_0820.png"/>
          <p:cNvPicPr>
            <a:picLocks noChangeAspect="1"/>
          </p:cNvPicPr>
          <p:nvPr/>
        </p:nvPicPr>
        <p:blipFill>
          <a:blip r:embed="rId11">
            <a:extLst/>
          </a:blip>
          <a:srcRect l="6767" t="40106" r="7646" b="11328"/>
          <a:stretch>
            <a:fillRect/>
          </a:stretch>
        </p:blipFill>
        <p:spPr>
          <a:xfrm>
            <a:off x="11771740" y="4803447"/>
            <a:ext cx="11973312" cy="4745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IMG_0821.png" descr="IMG_0821.png"/>
          <p:cNvPicPr>
            <a:picLocks noChangeAspect="1"/>
          </p:cNvPicPr>
          <p:nvPr/>
        </p:nvPicPr>
        <p:blipFill>
          <a:blip r:embed="rId12">
            <a:extLst/>
          </a:blip>
          <a:srcRect l="15590" t="5302" r="6029" b="18497"/>
          <a:stretch>
            <a:fillRect/>
          </a:stretch>
        </p:blipFill>
        <p:spPr>
          <a:xfrm>
            <a:off x="2093191" y="5410891"/>
            <a:ext cx="9176377" cy="623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5" name="IMG_0821.png" descr="IMG_0821.png"/>
          <p:cNvPicPr>
            <a:picLocks noChangeAspect="1"/>
          </p:cNvPicPr>
          <p:nvPr/>
        </p:nvPicPr>
        <p:blipFill>
          <a:blip r:embed="rId12">
            <a:extLst/>
          </a:blip>
          <a:srcRect l="54168" t="87456" r="4696" b="1562"/>
          <a:stretch>
            <a:fillRect/>
          </a:stretch>
        </p:blipFill>
        <p:spPr>
          <a:xfrm>
            <a:off x="11453803" y="11400111"/>
            <a:ext cx="6460348" cy="12046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5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60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0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9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8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8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8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8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91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2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9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93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94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96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7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8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9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00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0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04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9"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2" grpId="3"/>
      <p:bldP build="whole" bldLvl="1" animBg="1" rev="0" advAuto="0" spid="580" grpId="1"/>
      <p:bldP build="whole" bldLvl="1" animBg="1" rev="0" advAuto="0" spid="581" grpId="2"/>
      <p:bldP build="whole" bldLvl="1" animBg="1" rev="0" advAuto="0" spid="583" grpId="4"/>
      <p:bldP build="whole" bldLvl="1" animBg="1" rev="0" advAuto="0" spid="584" grpId="5"/>
      <p:bldP build="whole" bldLvl="1" animBg="1" rev="0" advAuto="0" spid="585" grpId="6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611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60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0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10" name="مفهوم أساس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614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61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1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61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1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618" name="IMG_2856.png" descr="IMG_2856.png"/>
          <p:cNvPicPr>
            <a:picLocks noChangeAspect="1"/>
          </p:cNvPicPr>
          <p:nvPr/>
        </p:nvPicPr>
        <p:blipFill>
          <a:blip r:embed="rId10">
            <a:extLst/>
          </a:blip>
          <a:srcRect l="0" t="3289" r="2560" b="4486"/>
          <a:stretch>
            <a:fillRect/>
          </a:stretch>
        </p:blipFill>
        <p:spPr>
          <a:xfrm>
            <a:off x="5022742" y="2481364"/>
            <a:ext cx="14638411" cy="84028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8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63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3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2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2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1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2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2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24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2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2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2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2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3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3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4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50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46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4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4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45" name="أمثلة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أمثلة</a:t>
                </a:r>
              </a:p>
            </p:txBody>
          </p:sp>
        </p:grpSp>
        <p:grpSp>
          <p:nvGrpSpPr>
            <p:cNvPr id="649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4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4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651" name="IMG_0823.png" descr="IMG_0823.png"/>
          <p:cNvPicPr>
            <a:picLocks noChangeAspect="1"/>
          </p:cNvPicPr>
          <p:nvPr/>
        </p:nvPicPr>
        <p:blipFill>
          <a:blip r:embed="rId10">
            <a:extLst/>
          </a:blip>
          <a:srcRect l="20456" t="20384" r="3244" b="70184"/>
          <a:stretch>
            <a:fillRect/>
          </a:stretch>
        </p:blipFill>
        <p:spPr>
          <a:xfrm>
            <a:off x="8843366" y="2594540"/>
            <a:ext cx="13934992" cy="1203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IMG_0823.png" descr="IMG_0823.png"/>
          <p:cNvPicPr>
            <a:picLocks noChangeAspect="1"/>
          </p:cNvPicPr>
          <p:nvPr/>
        </p:nvPicPr>
        <p:blipFill>
          <a:blip r:embed="rId10">
            <a:extLst/>
          </a:blip>
          <a:srcRect l="23086" t="45446" r="0" b="42651"/>
          <a:stretch>
            <a:fillRect/>
          </a:stretch>
        </p:blipFill>
        <p:spPr>
          <a:xfrm>
            <a:off x="8843366" y="6683032"/>
            <a:ext cx="14224054" cy="1537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IMG_0823.png" descr="IMG_0823.png"/>
          <p:cNvPicPr>
            <a:picLocks noChangeAspect="1"/>
          </p:cNvPicPr>
          <p:nvPr/>
        </p:nvPicPr>
        <p:blipFill>
          <a:blip r:embed="rId10">
            <a:extLst/>
          </a:blip>
          <a:srcRect l="3244" t="28771" r="11340" b="54069"/>
          <a:stretch>
            <a:fillRect/>
          </a:stretch>
        </p:blipFill>
        <p:spPr>
          <a:xfrm>
            <a:off x="3511313" y="3797866"/>
            <a:ext cx="18146333" cy="2546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IMG_0823.png" descr="IMG_0823.png"/>
          <p:cNvPicPr>
            <a:picLocks noChangeAspect="1"/>
          </p:cNvPicPr>
          <p:nvPr/>
        </p:nvPicPr>
        <p:blipFill>
          <a:blip r:embed="rId10">
            <a:extLst/>
          </a:blip>
          <a:srcRect l="3064" t="56613" r="9667" b="10450"/>
          <a:stretch>
            <a:fillRect/>
          </a:stretch>
        </p:blipFill>
        <p:spPr>
          <a:xfrm>
            <a:off x="4964432" y="8220791"/>
            <a:ext cx="16184418" cy="4266483"/>
          </a:xfrm>
          <a:prstGeom prst="rect">
            <a:avLst/>
          </a:prstGeom>
          <a:ln w="12700">
            <a:miter lim="400000"/>
          </a:ln>
        </p:spPr>
      </p:pic>
      <p:sp>
        <p:nvSpPr>
          <p:cNvPr id="655" name="Google Shape;1621;p38"/>
          <p:cNvSpPr txBox="1"/>
          <p:nvPr>
            <p:ph type="title"/>
          </p:nvPr>
        </p:nvSpPr>
        <p:spPr>
          <a:xfrm>
            <a:off x="16106635" y="1410604"/>
            <a:ext cx="6354148" cy="1417667"/>
          </a:xfrm>
          <a:prstGeom prst="rect">
            <a:avLst/>
          </a:prstGeom>
          <a:effectLst>
            <a:outerShdw sx="100000" sy="100000" kx="0" ky="0" algn="b" rotWithShape="0" blurRad="736600" dist="203200" dir="0">
              <a:srgbClr val="000000">
                <a:alpha val="75000"/>
              </a:srgbClr>
            </a:outerShdw>
          </a:effectLst>
        </p:spPr>
        <p:txBody>
          <a:bodyPr lIns="91439" tIns="91439" rIns="91439" bIns="91439" anchor="ctr"/>
          <a:lstStyle>
            <a:lvl1pPr algn="ctr" defTabSz="1950720" rtl="0">
              <a:lnSpc>
                <a:spcPct val="150000"/>
              </a:lnSpc>
              <a:defRPr b="1" sz="4800">
                <a:solidFill>
                  <a:schemeClr val="accent5">
                    <a:satOff val="-20050"/>
                    <a:lumOff val="-13098"/>
                  </a:schemeClr>
                </a:solidFill>
                <a:latin typeface="Almarai"/>
                <a:ea typeface="Almarai"/>
                <a:cs typeface="Almarai"/>
                <a:sym typeface="Almarai"/>
              </a:defRPr>
            </a:lvl1pPr>
          </a:lstStyle>
          <a:p>
            <a:pPr/>
            <a:r>
              <a:t>مقارنة الكسور العشرية</a:t>
            </a:r>
          </a:p>
        </p:txBody>
      </p:sp>
      <p:grpSp>
        <p:nvGrpSpPr>
          <p:cNvPr id="675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67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7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6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5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5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5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5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6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6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6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6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6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7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7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5" grpId="5"/>
      <p:bldP build="whole" bldLvl="1" animBg="1" rev="0" advAuto="0" spid="651" grpId="1"/>
      <p:bldP build="whole" bldLvl="1" animBg="1" rev="0" advAuto="0" spid="653" grpId="2"/>
      <p:bldP build="whole" bldLvl="1" animBg="1" rev="0" advAuto="0" spid="652" grpId="3"/>
      <p:bldP build="whole" bldLvl="1" animBg="1" rev="0" advAuto="0" spid="654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67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7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8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07" name="تجميع"/>
          <p:cNvGrpSpPr/>
          <p:nvPr/>
        </p:nvGrpSpPr>
        <p:grpSpPr>
          <a:xfrm>
            <a:off x="1963648" y="7176165"/>
            <a:ext cx="3649131" cy="4421380"/>
            <a:chOff x="0" y="0"/>
            <a:chExt cx="3649129" cy="4421379"/>
          </a:xfrm>
        </p:grpSpPr>
        <p:grpSp>
          <p:nvGrpSpPr>
            <p:cNvPr id="684" name="تجميع"/>
            <p:cNvGrpSpPr/>
            <p:nvPr/>
          </p:nvGrpSpPr>
          <p:grpSpPr>
            <a:xfrm>
              <a:off x="-1" y="0"/>
              <a:ext cx="3649131" cy="4119665"/>
              <a:chOff x="0" y="0"/>
              <a:chExt cx="3649129" cy="4119664"/>
            </a:xfrm>
          </p:grpSpPr>
          <p:sp>
            <p:nvSpPr>
              <p:cNvPr id="682" name="مستطيل مستدير الزوايا"/>
              <p:cNvSpPr/>
              <p:nvPr/>
            </p:nvSpPr>
            <p:spPr>
              <a:xfrm>
                <a:off x="0" y="420287"/>
                <a:ext cx="2860116" cy="3699378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683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458538" y="0"/>
                <a:ext cx="2190592" cy="21905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06" name="Google Shape;4075;p68"/>
            <p:cNvGrpSpPr/>
            <p:nvPr/>
          </p:nvGrpSpPr>
          <p:grpSpPr>
            <a:xfrm>
              <a:off x="1643429" y="3210040"/>
              <a:ext cx="1748017" cy="1211341"/>
              <a:chOff x="0" y="0"/>
              <a:chExt cx="1748015" cy="1211339"/>
            </a:xfrm>
          </p:grpSpPr>
          <p:sp>
            <p:nvSpPr>
              <p:cNvPr id="685" name="Google Shape;4076;p68"/>
              <p:cNvSpPr/>
              <p:nvPr/>
            </p:nvSpPr>
            <p:spPr>
              <a:xfrm rot="21167457">
                <a:off x="57188" y="98493"/>
                <a:ext cx="1633640" cy="1014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3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6" name="Google Shape;4077;p68"/>
              <p:cNvSpPr/>
              <p:nvPr/>
            </p:nvSpPr>
            <p:spPr>
              <a:xfrm rot="21167457">
                <a:off x="663371" y="287111"/>
                <a:ext cx="477994" cy="4027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7" name="Google Shape;4078;p68"/>
              <p:cNvSpPr/>
              <p:nvPr/>
            </p:nvSpPr>
            <p:spPr>
              <a:xfrm rot="21167457">
                <a:off x="696787" y="192429"/>
                <a:ext cx="473546" cy="454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8" name="Google Shape;4079;p68"/>
              <p:cNvSpPr/>
              <p:nvPr/>
            </p:nvSpPr>
            <p:spPr>
              <a:xfrm rot="21167457">
                <a:off x="685916" y="408149"/>
                <a:ext cx="419032" cy="314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9" name="Google Shape;4080;p68"/>
              <p:cNvSpPr/>
              <p:nvPr/>
            </p:nvSpPr>
            <p:spPr>
              <a:xfrm rot="21167457">
                <a:off x="768418" y="585425"/>
                <a:ext cx="271562" cy="152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0" name="Google Shape;4081;p68"/>
              <p:cNvSpPr/>
              <p:nvPr/>
            </p:nvSpPr>
            <p:spPr>
              <a:xfrm rot="21167457">
                <a:off x="1363611" y="757182"/>
                <a:ext cx="195712" cy="100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4082;p68"/>
              <p:cNvSpPr/>
              <p:nvPr/>
            </p:nvSpPr>
            <p:spPr>
              <a:xfrm rot="21167457">
                <a:off x="226164" y="712079"/>
                <a:ext cx="202404" cy="115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2" name="Google Shape;4083;p68"/>
              <p:cNvSpPr/>
              <p:nvPr/>
            </p:nvSpPr>
            <p:spPr>
              <a:xfrm rot="21167457">
                <a:off x="355745" y="929537"/>
                <a:ext cx="201469" cy="117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3" name="Google Shape;4084;p68"/>
              <p:cNvSpPr/>
              <p:nvPr/>
            </p:nvSpPr>
            <p:spPr>
              <a:xfrm rot="21167457">
                <a:off x="1463125" y="676487"/>
                <a:ext cx="134388" cy="60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4" name="Google Shape;4085;p68"/>
              <p:cNvSpPr/>
              <p:nvPr/>
            </p:nvSpPr>
            <p:spPr>
              <a:xfrm rot="21167457">
                <a:off x="1444200" y="558875"/>
                <a:ext cx="101386" cy="63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5" name="Google Shape;4086;p68"/>
              <p:cNvSpPr/>
              <p:nvPr/>
            </p:nvSpPr>
            <p:spPr>
              <a:xfrm rot="21167457">
                <a:off x="1286920" y="103986"/>
                <a:ext cx="75178" cy="85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6" name="Google Shape;4087;p68"/>
              <p:cNvSpPr/>
              <p:nvPr/>
            </p:nvSpPr>
            <p:spPr>
              <a:xfrm rot="21167457">
                <a:off x="461081" y="928495"/>
                <a:ext cx="73354" cy="47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7" name="Google Shape;4088;p68"/>
              <p:cNvSpPr/>
              <p:nvPr/>
            </p:nvSpPr>
            <p:spPr>
              <a:xfrm rot="21167457">
                <a:off x="350827" y="722363"/>
                <a:ext cx="69312" cy="46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8" name="Google Shape;4089;p68"/>
              <p:cNvSpPr/>
              <p:nvPr/>
            </p:nvSpPr>
            <p:spPr>
              <a:xfrm rot="21167457">
                <a:off x="1331513" y="143089"/>
                <a:ext cx="48452" cy="50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9" name="Google Shape;4090;p68"/>
              <p:cNvSpPr/>
              <p:nvPr/>
            </p:nvSpPr>
            <p:spPr>
              <a:xfrm rot="21167457">
                <a:off x="1540389" y="259969"/>
                <a:ext cx="105080" cy="140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0" name="Google Shape;4091;p68"/>
              <p:cNvSpPr/>
              <p:nvPr/>
            </p:nvSpPr>
            <p:spPr>
              <a:xfrm rot="21167457">
                <a:off x="1541988" y="286971"/>
                <a:ext cx="93189" cy="114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1" name="Google Shape;4092;p68"/>
              <p:cNvSpPr/>
              <p:nvPr/>
            </p:nvSpPr>
            <p:spPr>
              <a:xfrm rot="21167457">
                <a:off x="1526581" y="126867"/>
                <a:ext cx="56443" cy="601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2" name="Google Shape;4093;p68"/>
              <p:cNvSpPr/>
              <p:nvPr/>
            </p:nvSpPr>
            <p:spPr>
              <a:xfrm rot="21167457">
                <a:off x="1589742" y="282412"/>
                <a:ext cx="22995" cy="37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3" name="Google Shape;4094;p68"/>
              <p:cNvSpPr/>
              <p:nvPr/>
            </p:nvSpPr>
            <p:spPr>
              <a:xfrm>
                <a:off x="648241" y="290361"/>
                <a:ext cx="596287" cy="354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04" name="Google Shape;4095;p68"/>
              <p:cNvSpPr/>
              <p:nvPr/>
            </p:nvSpPr>
            <p:spPr>
              <a:xfrm rot="20979099">
                <a:off x="631787" y="408991"/>
                <a:ext cx="526802" cy="313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4096;p68"/>
              <p:cNvSpPr/>
              <p:nvPr/>
            </p:nvSpPr>
            <p:spPr>
              <a:xfrm rot="20433345">
                <a:off x="780426" y="623956"/>
                <a:ext cx="315797" cy="16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08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13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1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0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12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1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1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15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1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719" name="IMG_0824.png" descr="IMG_0824.png"/>
          <p:cNvPicPr>
            <a:picLocks noChangeAspect="0"/>
          </p:cNvPicPr>
          <p:nvPr/>
        </p:nvPicPr>
        <p:blipFill>
          <a:blip r:embed="rId11">
            <a:extLst/>
          </a:blip>
          <a:srcRect l="39170" t="35129" r="36798" b="41145"/>
          <a:stretch>
            <a:fillRect/>
          </a:stretch>
        </p:blipFill>
        <p:spPr>
          <a:xfrm>
            <a:off x="9676568" y="3199103"/>
            <a:ext cx="6049921" cy="4572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20" name="IMG_0824.png" descr="IMG_0824.png"/>
          <p:cNvPicPr>
            <a:picLocks noChangeAspect="1"/>
          </p:cNvPicPr>
          <p:nvPr/>
        </p:nvPicPr>
        <p:blipFill>
          <a:blip r:embed="rId11">
            <a:extLst/>
          </a:blip>
          <a:srcRect l="46898" t="27177" r="0" b="64779"/>
          <a:stretch>
            <a:fillRect/>
          </a:stretch>
        </p:blipFill>
        <p:spPr>
          <a:xfrm>
            <a:off x="9204021" y="1620704"/>
            <a:ext cx="14092562" cy="1490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721" name="IMG_0824.png" descr="IMG_0824.png"/>
          <p:cNvPicPr>
            <a:picLocks noChangeAspect="0"/>
          </p:cNvPicPr>
          <p:nvPr/>
        </p:nvPicPr>
        <p:blipFill>
          <a:blip r:embed="rId11">
            <a:extLst/>
          </a:blip>
          <a:srcRect l="73204" t="35129" r="5606" b="41145"/>
          <a:stretch>
            <a:fillRect/>
          </a:stretch>
        </p:blipFill>
        <p:spPr>
          <a:xfrm>
            <a:off x="17164311" y="3279709"/>
            <a:ext cx="4815114" cy="481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22" name="IMG_0824.png" descr="IMG_0824.png"/>
          <p:cNvPicPr>
            <a:picLocks noChangeAspect="0"/>
          </p:cNvPicPr>
          <p:nvPr/>
        </p:nvPicPr>
        <p:blipFill>
          <a:blip r:embed="rId11">
            <a:extLst/>
          </a:blip>
          <a:srcRect l="7662" t="35748" r="69350" b="40526"/>
          <a:stretch>
            <a:fillRect/>
          </a:stretch>
        </p:blipFill>
        <p:spPr>
          <a:xfrm>
            <a:off x="2928936" y="3203020"/>
            <a:ext cx="6132649" cy="48080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32" name="تجميع"/>
          <p:cNvGrpSpPr/>
          <p:nvPr/>
        </p:nvGrpSpPr>
        <p:grpSpPr>
          <a:xfrm>
            <a:off x="21613026" y="3387993"/>
            <a:ext cx="1683630" cy="4623168"/>
            <a:chOff x="0" y="0"/>
            <a:chExt cx="1683629" cy="4623167"/>
          </a:xfrm>
        </p:grpSpPr>
        <p:grpSp>
          <p:nvGrpSpPr>
            <p:cNvPr id="725" name="تجميع"/>
            <p:cNvGrpSpPr/>
            <p:nvPr/>
          </p:nvGrpSpPr>
          <p:grpSpPr>
            <a:xfrm>
              <a:off x="0" y="-1"/>
              <a:ext cx="1683630" cy="1470232"/>
              <a:chOff x="0" y="0"/>
              <a:chExt cx="1683629" cy="1470230"/>
            </a:xfrm>
          </p:grpSpPr>
          <p:sp>
            <p:nvSpPr>
              <p:cNvPr id="723" name="Google Shape;2338;p47"/>
              <p:cNvSpPr/>
              <p:nvPr/>
            </p:nvSpPr>
            <p:spPr>
              <a:xfrm>
                <a:off x="492278" y="252081"/>
                <a:ext cx="803311" cy="966068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4" name="١"/>
              <p:cNvSpPr txBox="1"/>
              <p:nvPr/>
            </p:nvSpPr>
            <p:spPr>
              <a:xfrm>
                <a:off x="0" y="-1"/>
                <a:ext cx="1683630" cy="147023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298447">
                  <a:lnSpc>
                    <a:spcPct val="90000"/>
                  </a:lnSpc>
                  <a:defRPr sz="9656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grpSp>
          <p:nvGrpSpPr>
            <p:cNvPr id="728" name="تجميع"/>
            <p:cNvGrpSpPr/>
            <p:nvPr/>
          </p:nvGrpSpPr>
          <p:grpSpPr>
            <a:xfrm>
              <a:off x="0" y="1576014"/>
              <a:ext cx="1683630" cy="1470231"/>
              <a:chOff x="0" y="0"/>
              <a:chExt cx="1683629" cy="1470230"/>
            </a:xfrm>
          </p:grpSpPr>
          <p:sp>
            <p:nvSpPr>
              <p:cNvPr id="726" name="Google Shape;2338;p47"/>
              <p:cNvSpPr/>
              <p:nvPr/>
            </p:nvSpPr>
            <p:spPr>
              <a:xfrm>
                <a:off x="492278" y="252081"/>
                <a:ext cx="803311" cy="966068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7" name="٤"/>
              <p:cNvSpPr txBox="1"/>
              <p:nvPr/>
            </p:nvSpPr>
            <p:spPr>
              <a:xfrm>
                <a:off x="0" y="-1"/>
                <a:ext cx="1683630" cy="147023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298447">
                  <a:lnSpc>
                    <a:spcPct val="90000"/>
                  </a:lnSpc>
                  <a:defRPr sz="9656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grpSp>
          <p:nvGrpSpPr>
            <p:cNvPr id="731" name="تجميع"/>
            <p:cNvGrpSpPr/>
            <p:nvPr/>
          </p:nvGrpSpPr>
          <p:grpSpPr>
            <a:xfrm>
              <a:off x="0" y="3152937"/>
              <a:ext cx="1683630" cy="1470231"/>
              <a:chOff x="26015" y="0"/>
              <a:chExt cx="1683629" cy="1470230"/>
            </a:xfrm>
          </p:grpSpPr>
          <p:sp>
            <p:nvSpPr>
              <p:cNvPr id="729" name="Google Shape;2338;p47"/>
              <p:cNvSpPr/>
              <p:nvPr/>
            </p:nvSpPr>
            <p:spPr>
              <a:xfrm>
                <a:off x="492278" y="252081"/>
                <a:ext cx="803311" cy="966068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0" name="٧"/>
              <p:cNvSpPr txBox="1"/>
              <p:nvPr/>
            </p:nvSpPr>
            <p:spPr>
              <a:xfrm>
                <a:off x="26015" y="-1"/>
                <a:ext cx="1683631" cy="147023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298447">
                  <a:lnSpc>
                    <a:spcPct val="90000"/>
                  </a:lnSpc>
                  <a:defRPr sz="9656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</p:grpSp>
      <p:grpSp>
        <p:nvGrpSpPr>
          <p:cNvPr id="742" name="تجميع"/>
          <p:cNvGrpSpPr/>
          <p:nvPr/>
        </p:nvGrpSpPr>
        <p:grpSpPr>
          <a:xfrm>
            <a:off x="8743692" y="3323069"/>
            <a:ext cx="1865754" cy="4613923"/>
            <a:chOff x="0" y="0"/>
            <a:chExt cx="1865752" cy="4613922"/>
          </a:xfrm>
        </p:grpSpPr>
        <p:grpSp>
          <p:nvGrpSpPr>
            <p:cNvPr id="735" name="تجميع"/>
            <p:cNvGrpSpPr/>
            <p:nvPr/>
          </p:nvGrpSpPr>
          <p:grpSpPr>
            <a:xfrm>
              <a:off x="0" y="-1"/>
              <a:ext cx="1865753" cy="1538777"/>
              <a:chOff x="0" y="0"/>
              <a:chExt cx="1865752" cy="1538775"/>
            </a:xfrm>
          </p:grpSpPr>
          <p:sp>
            <p:nvSpPr>
              <p:cNvPr id="733" name="Google Shape;2338;p47"/>
              <p:cNvSpPr/>
              <p:nvPr/>
            </p:nvSpPr>
            <p:spPr>
              <a:xfrm>
                <a:off x="545529" y="263834"/>
                <a:ext cx="890207" cy="1011108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4" name="٣"/>
              <p:cNvSpPr txBox="1"/>
              <p:nvPr/>
            </p:nvSpPr>
            <p:spPr>
              <a:xfrm>
                <a:off x="0" y="-1"/>
                <a:ext cx="1865753" cy="15387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371600">
                  <a:lnSpc>
                    <a:spcPct val="90000"/>
                  </a:lnSpc>
                  <a:defRPr sz="10200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grpSp>
          <p:nvGrpSpPr>
            <p:cNvPr id="738" name="تجميع"/>
            <p:cNvGrpSpPr/>
            <p:nvPr/>
          </p:nvGrpSpPr>
          <p:grpSpPr>
            <a:xfrm>
              <a:off x="0" y="1481380"/>
              <a:ext cx="1865753" cy="1538776"/>
              <a:chOff x="28829" y="0"/>
              <a:chExt cx="1865752" cy="1538775"/>
            </a:xfrm>
          </p:grpSpPr>
          <p:sp>
            <p:nvSpPr>
              <p:cNvPr id="736" name="Google Shape;2338;p47"/>
              <p:cNvSpPr/>
              <p:nvPr/>
            </p:nvSpPr>
            <p:spPr>
              <a:xfrm>
                <a:off x="545529" y="263834"/>
                <a:ext cx="890207" cy="1011108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٦"/>
              <p:cNvSpPr txBox="1"/>
              <p:nvPr/>
            </p:nvSpPr>
            <p:spPr>
              <a:xfrm>
                <a:off x="28829" y="-1"/>
                <a:ext cx="1865754" cy="15387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371600">
                  <a:lnSpc>
                    <a:spcPct val="90000"/>
                  </a:lnSpc>
                  <a:defRPr sz="10200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grpSp>
          <p:nvGrpSpPr>
            <p:cNvPr id="741" name="تجميع"/>
            <p:cNvGrpSpPr/>
            <p:nvPr/>
          </p:nvGrpSpPr>
          <p:grpSpPr>
            <a:xfrm>
              <a:off x="0" y="3075146"/>
              <a:ext cx="1865753" cy="1538777"/>
              <a:chOff x="28829" y="0"/>
              <a:chExt cx="1865752" cy="1538775"/>
            </a:xfrm>
          </p:grpSpPr>
          <p:sp>
            <p:nvSpPr>
              <p:cNvPr id="739" name="Google Shape;2338;p47"/>
              <p:cNvSpPr/>
              <p:nvPr/>
            </p:nvSpPr>
            <p:spPr>
              <a:xfrm>
                <a:off x="545529" y="263834"/>
                <a:ext cx="890207" cy="1011108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٩"/>
              <p:cNvSpPr txBox="1"/>
              <p:nvPr/>
            </p:nvSpPr>
            <p:spPr>
              <a:xfrm>
                <a:off x="28829" y="-1"/>
                <a:ext cx="1865754" cy="15387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371600">
                  <a:lnSpc>
                    <a:spcPct val="90000"/>
                  </a:lnSpc>
                  <a:defRPr sz="10200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</p:grpSp>
      </p:grpSp>
      <p:grpSp>
        <p:nvGrpSpPr>
          <p:cNvPr id="752" name="تجميع"/>
          <p:cNvGrpSpPr/>
          <p:nvPr/>
        </p:nvGrpSpPr>
        <p:grpSpPr>
          <a:xfrm>
            <a:off x="15361215" y="3279709"/>
            <a:ext cx="1757604" cy="4700642"/>
            <a:chOff x="0" y="0"/>
            <a:chExt cx="1757602" cy="4700640"/>
          </a:xfrm>
        </p:grpSpPr>
        <p:grpSp>
          <p:nvGrpSpPr>
            <p:cNvPr id="745" name="تجميع"/>
            <p:cNvGrpSpPr/>
            <p:nvPr/>
          </p:nvGrpSpPr>
          <p:grpSpPr>
            <a:xfrm>
              <a:off x="0" y="-1"/>
              <a:ext cx="1757603" cy="1446410"/>
              <a:chOff x="0" y="0"/>
              <a:chExt cx="1757602" cy="1446408"/>
            </a:xfrm>
          </p:grpSpPr>
          <p:sp>
            <p:nvSpPr>
              <p:cNvPr id="743" name="Google Shape;2338;p47"/>
              <p:cNvSpPr/>
              <p:nvPr/>
            </p:nvSpPr>
            <p:spPr>
              <a:xfrm>
                <a:off x="513907" y="247997"/>
                <a:ext cx="838606" cy="950415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٢"/>
              <p:cNvSpPr txBox="1"/>
              <p:nvPr/>
            </p:nvSpPr>
            <p:spPr>
              <a:xfrm>
                <a:off x="0" y="-1"/>
                <a:ext cx="1757603" cy="144641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280159">
                  <a:lnSpc>
                    <a:spcPct val="90000"/>
                  </a:lnSpc>
                  <a:defRPr sz="9520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grpSp>
          <p:nvGrpSpPr>
            <p:cNvPr id="748" name="تجميع"/>
            <p:cNvGrpSpPr/>
            <p:nvPr/>
          </p:nvGrpSpPr>
          <p:grpSpPr>
            <a:xfrm>
              <a:off x="0" y="1503058"/>
              <a:ext cx="1757603" cy="1446410"/>
              <a:chOff x="27158" y="-153898"/>
              <a:chExt cx="1757602" cy="1446408"/>
            </a:xfrm>
          </p:grpSpPr>
          <p:sp>
            <p:nvSpPr>
              <p:cNvPr id="746" name="Google Shape;2338;p47"/>
              <p:cNvSpPr/>
              <p:nvPr/>
            </p:nvSpPr>
            <p:spPr>
              <a:xfrm>
                <a:off x="513907" y="247997"/>
                <a:ext cx="838606" cy="950415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٥"/>
              <p:cNvSpPr txBox="1"/>
              <p:nvPr/>
            </p:nvSpPr>
            <p:spPr>
              <a:xfrm>
                <a:off x="27158" y="-153899"/>
                <a:ext cx="1757604" cy="144640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280159">
                  <a:lnSpc>
                    <a:spcPct val="90000"/>
                  </a:lnSpc>
                  <a:defRPr sz="9520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  <p:grpSp>
          <p:nvGrpSpPr>
            <p:cNvPr id="751" name="تجميع"/>
            <p:cNvGrpSpPr/>
            <p:nvPr/>
          </p:nvGrpSpPr>
          <p:grpSpPr>
            <a:xfrm>
              <a:off x="0" y="3254232"/>
              <a:ext cx="1757603" cy="1446409"/>
              <a:chOff x="27158" y="0"/>
              <a:chExt cx="1757602" cy="1446408"/>
            </a:xfrm>
          </p:grpSpPr>
          <p:sp>
            <p:nvSpPr>
              <p:cNvPr id="749" name="Google Shape;2338;p47"/>
              <p:cNvSpPr/>
              <p:nvPr/>
            </p:nvSpPr>
            <p:spPr>
              <a:xfrm>
                <a:off x="513907" y="247997"/>
                <a:ext cx="838606" cy="950415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٨"/>
              <p:cNvSpPr txBox="1"/>
              <p:nvPr/>
            </p:nvSpPr>
            <p:spPr>
              <a:xfrm>
                <a:off x="27158" y="-1"/>
                <a:ext cx="1757604" cy="144641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280159">
                  <a:lnSpc>
                    <a:spcPct val="90000"/>
                  </a:lnSpc>
                  <a:defRPr sz="9520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</p:grpSp>
      <p:grpSp>
        <p:nvGrpSpPr>
          <p:cNvPr id="772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77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6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5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5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5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5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5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58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9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6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60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61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63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4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5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6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7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6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7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0" grpId="1"/>
      <p:bldP build="whole" bldLvl="1" animBg="1" rev="0" advAuto="0" spid="722" grpId="4"/>
      <p:bldP build="whole" bldLvl="1" animBg="1" rev="0" advAuto="0" spid="721" grpId="2"/>
      <p:bldP build="whole" bldLvl="1" animBg="1" rev="0" advAuto="0" spid="719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79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7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7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78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8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8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8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8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785" name="IMG_0824.png" descr="IMG_0824.png"/>
          <p:cNvPicPr>
            <a:picLocks noChangeAspect="0"/>
          </p:cNvPicPr>
          <p:nvPr/>
        </p:nvPicPr>
        <p:blipFill>
          <a:blip r:embed="rId10">
            <a:extLst/>
          </a:blip>
          <a:srcRect l="39170" t="35129" r="36798" b="41145"/>
          <a:stretch>
            <a:fillRect/>
          </a:stretch>
        </p:blipFill>
        <p:spPr>
          <a:xfrm>
            <a:off x="8297599" y="4348121"/>
            <a:ext cx="6843240" cy="5172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IMG_0824.png" descr="IMG_0824.png"/>
          <p:cNvPicPr>
            <a:picLocks noChangeAspect="1"/>
          </p:cNvPicPr>
          <p:nvPr/>
        </p:nvPicPr>
        <p:blipFill>
          <a:blip r:embed="rId10">
            <a:extLst/>
          </a:blip>
          <a:srcRect l="46898" t="27177" r="0" b="64779"/>
          <a:stretch>
            <a:fillRect/>
          </a:stretch>
        </p:blipFill>
        <p:spPr>
          <a:xfrm>
            <a:off x="8974732" y="2241083"/>
            <a:ext cx="14092561" cy="1490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7" name="IMG_0824.png" descr="IMG_0824.png"/>
          <p:cNvPicPr>
            <a:picLocks noChangeAspect="0"/>
          </p:cNvPicPr>
          <p:nvPr/>
        </p:nvPicPr>
        <p:blipFill>
          <a:blip r:embed="rId10">
            <a:extLst/>
          </a:blip>
          <a:srcRect l="73204" t="35129" r="5606" b="41145"/>
          <a:stretch>
            <a:fillRect/>
          </a:stretch>
        </p:blipFill>
        <p:spPr>
          <a:xfrm>
            <a:off x="16424760" y="4348121"/>
            <a:ext cx="5709484" cy="48945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1" name="تجميع"/>
          <p:cNvGrpSpPr/>
          <p:nvPr/>
        </p:nvGrpSpPr>
        <p:grpSpPr>
          <a:xfrm>
            <a:off x="18787838" y="4462743"/>
            <a:ext cx="1220436" cy="3354567"/>
            <a:chOff x="0" y="0"/>
            <a:chExt cx="1220434" cy="3354565"/>
          </a:xfrm>
        </p:grpSpPr>
        <p:sp>
          <p:nvSpPr>
            <p:cNvPr id="788" name="="/>
            <p:cNvSpPr/>
            <p:nvPr/>
          </p:nvSpPr>
          <p:spPr>
            <a:xfrm>
              <a:off x="0" y="3354565"/>
              <a:ext cx="109090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1828800">
                <a:lnSpc>
                  <a:spcPct val="90000"/>
                </a:lnSpc>
                <a:defRPr sz="68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  <p:sp>
          <p:nvSpPr>
            <p:cNvPr id="789" name="&lt;"/>
            <p:cNvSpPr/>
            <p:nvPr/>
          </p:nvSpPr>
          <p:spPr>
            <a:xfrm>
              <a:off x="121061" y="0"/>
              <a:ext cx="1090908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1828800">
                <a:lnSpc>
                  <a:spcPct val="90000"/>
                </a:lnSpc>
                <a:defRPr sz="68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sp>
          <p:nvSpPr>
            <p:cNvPr id="790" name="&lt;"/>
            <p:cNvSpPr/>
            <p:nvPr/>
          </p:nvSpPr>
          <p:spPr>
            <a:xfrm>
              <a:off x="129528" y="1682139"/>
              <a:ext cx="109090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1828800">
                <a:lnSpc>
                  <a:spcPct val="90000"/>
                </a:lnSpc>
                <a:defRPr sz="68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</p:grpSp>
      <p:grpSp>
        <p:nvGrpSpPr>
          <p:cNvPr id="795" name="تجميع"/>
          <p:cNvGrpSpPr/>
          <p:nvPr/>
        </p:nvGrpSpPr>
        <p:grpSpPr>
          <a:xfrm>
            <a:off x="11370888" y="4485950"/>
            <a:ext cx="1175574" cy="3557767"/>
            <a:chOff x="0" y="0"/>
            <a:chExt cx="1175573" cy="3557765"/>
          </a:xfrm>
        </p:grpSpPr>
        <p:sp>
          <p:nvSpPr>
            <p:cNvPr id="792" name="&gt;"/>
            <p:cNvSpPr/>
            <p:nvPr/>
          </p:nvSpPr>
          <p:spPr>
            <a:xfrm>
              <a:off x="50800" y="0"/>
              <a:ext cx="1090907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1828800">
                <a:lnSpc>
                  <a:spcPct val="90000"/>
                </a:lnSpc>
                <a:defRPr sz="68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793" name="&gt;"/>
            <p:cNvSpPr/>
            <p:nvPr/>
          </p:nvSpPr>
          <p:spPr>
            <a:xfrm>
              <a:off x="0" y="1817606"/>
              <a:ext cx="109090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1828800">
                <a:lnSpc>
                  <a:spcPct val="90000"/>
                </a:lnSpc>
                <a:defRPr sz="68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794" name="&lt;"/>
            <p:cNvSpPr/>
            <p:nvPr/>
          </p:nvSpPr>
          <p:spPr>
            <a:xfrm>
              <a:off x="84666" y="3557765"/>
              <a:ext cx="109090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1828800">
                <a:lnSpc>
                  <a:spcPct val="90000"/>
                </a:lnSpc>
                <a:defRPr sz="68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</p:grpSp>
      <p:pic>
        <p:nvPicPr>
          <p:cNvPr id="796" name="IMG_0824.png" descr="IMG_0824.png"/>
          <p:cNvPicPr>
            <a:picLocks noChangeAspect="0"/>
          </p:cNvPicPr>
          <p:nvPr/>
        </p:nvPicPr>
        <p:blipFill>
          <a:blip r:embed="rId10">
            <a:extLst/>
          </a:blip>
          <a:srcRect l="7662" t="35748" r="69350" b="40526"/>
          <a:stretch>
            <a:fillRect/>
          </a:stretch>
        </p:blipFill>
        <p:spPr>
          <a:xfrm>
            <a:off x="1690108" y="4530155"/>
            <a:ext cx="6084562" cy="48080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0" name="تجميع"/>
          <p:cNvGrpSpPr/>
          <p:nvPr/>
        </p:nvGrpSpPr>
        <p:grpSpPr>
          <a:xfrm>
            <a:off x="4415780" y="4418217"/>
            <a:ext cx="1243308" cy="3388434"/>
            <a:chOff x="0" y="0"/>
            <a:chExt cx="1243306" cy="3388432"/>
          </a:xfrm>
        </p:grpSpPr>
        <p:sp>
          <p:nvSpPr>
            <p:cNvPr id="797" name="="/>
            <p:cNvSpPr/>
            <p:nvPr/>
          </p:nvSpPr>
          <p:spPr>
            <a:xfrm>
              <a:off x="152400" y="0"/>
              <a:ext cx="1090907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1828800">
                <a:lnSpc>
                  <a:spcPct val="90000"/>
                </a:lnSpc>
                <a:defRPr sz="68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  <p:sp>
          <p:nvSpPr>
            <p:cNvPr id="798" name="&gt;"/>
            <p:cNvSpPr/>
            <p:nvPr/>
          </p:nvSpPr>
          <p:spPr>
            <a:xfrm>
              <a:off x="0" y="1749873"/>
              <a:ext cx="109090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1828800">
                <a:lnSpc>
                  <a:spcPct val="90000"/>
                </a:lnSpc>
                <a:defRPr sz="68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799" name="="/>
            <p:cNvSpPr/>
            <p:nvPr/>
          </p:nvSpPr>
          <p:spPr>
            <a:xfrm>
              <a:off x="16933" y="3388432"/>
              <a:ext cx="109090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1828800">
                <a:lnSpc>
                  <a:spcPct val="90000"/>
                </a:lnSpc>
                <a:defRPr sz="68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810" name="تجميع"/>
          <p:cNvGrpSpPr/>
          <p:nvPr/>
        </p:nvGrpSpPr>
        <p:grpSpPr>
          <a:xfrm>
            <a:off x="21613900" y="4571027"/>
            <a:ext cx="1683631" cy="4623168"/>
            <a:chOff x="0" y="0"/>
            <a:chExt cx="1683629" cy="4623167"/>
          </a:xfrm>
        </p:grpSpPr>
        <p:grpSp>
          <p:nvGrpSpPr>
            <p:cNvPr id="803" name="تجميع"/>
            <p:cNvGrpSpPr/>
            <p:nvPr/>
          </p:nvGrpSpPr>
          <p:grpSpPr>
            <a:xfrm>
              <a:off x="0" y="-1"/>
              <a:ext cx="1683630" cy="1470232"/>
              <a:chOff x="0" y="0"/>
              <a:chExt cx="1683629" cy="1470230"/>
            </a:xfrm>
          </p:grpSpPr>
          <p:sp>
            <p:nvSpPr>
              <p:cNvPr id="801" name="Google Shape;2338;p47"/>
              <p:cNvSpPr/>
              <p:nvPr/>
            </p:nvSpPr>
            <p:spPr>
              <a:xfrm>
                <a:off x="492278" y="252081"/>
                <a:ext cx="803311" cy="966068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2" name="١"/>
              <p:cNvSpPr txBox="1"/>
              <p:nvPr/>
            </p:nvSpPr>
            <p:spPr>
              <a:xfrm>
                <a:off x="0" y="-1"/>
                <a:ext cx="1683630" cy="147023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298447">
                  <a:lnSpc>
                    <a:spcPct val="90000"/>
                  </a:lnSpc>
                  <a:defRPr sz="9656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grpSp>
          <p:nvGrpSpPr>
            <p:cNvPr id="806" name="تجميع"/>
            <p:cNvGrpSpPr/>
            <p:nvPr/>
          </p:nvGrpSpPr>
          <p:grpSpPr>
            <a:xfrm>
              <a:off x="0" y="1576014"/>
              <a:ext cx="1683630" cy="1470231"/>
              <a:chOff x="0" y="0"/>
              <a:chExt cx="1683629" cy="1470230"/>
            </a:xfrm>
          </p:grpSpPr>
          <p:sp>
            <p:nvSpPr>
              <p:cNvPr id="804" name="Google Shape;2338;p47"/>
              <p:cNvSpPr/>
              <p:nvPr/>
            </p:nvSpPr>
            <p:spPr>
              <a:xfrm>
                <a:off x="492278" y="252081"/>
                <a:ext cx="803311" cy="966068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5" name="٤"/>
              <p:cNvSpPr txBox="1"/>
              <p:nvPr/>
            </p:nvSpPr>
            <p:spPr>
              <a:xfrm>
                <a:off x="0" y="-1"/>
                <a:ext cx="1683630" cy="147023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298447">
                  <a:lnSpc>
                    <a:spcPct val="90000"/>
                  </a:lnSpc>
                  <a:defRPr sz="9656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grpSp>
          <p:nvGrpSpPr>
            <p:cNvPr id="809" name="تجميع"/>
            <p:cNvGrpSpPr/>
            <p:nvPr/>
          </p:nvGrpSpPr>
          <p:grpSpPr>
            <a:xfrm>
              <a:off x="0" y="3152937"/>
              <a:ext cx="1683630" cy="1470231"/>
              <a:chOff x="26015" y="0"/>
              <a:chExt cx="1683629" cy="1470230"/>
            </a:xfrm>
          </p:grpSpPr>
          <p:sp>
            <p:nvSpPr>
              <p:cNvPr id="807" name="Google Shape;2338;p47"/>
              <p:cNvSpPr/>
              <p:nvPr/>
            </p:nvSpPr>
            <p:spPr>
              <a:xfrm>
                <a:off x="492278" y="252081"/>
                <a:ext cx="803311" cy="966068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8" name="٧"/>
              <p:cNvSpPr txBox="1"/>
              <p:nvPr/>
            </p:nvSpPr>
            <p:spPr>
              <a:xfrm>
                <a:off x="26015" y="-1"/>
                <a:ext cx="1683631" cy="147023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298447">
                  <a:lnSpc>
                    <a:spcPct val="90000"/>
                  </a:lnSpc>
                  <a:defRPr sz="9656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</p:grpSp>
      <p:grpSp>
        <p:nvGrpSpPr>
          <p:cNvPr id="820" name="تجميع"/>
          <p:cNvGrpSpPr/>
          <p:nvPr/>
        </p:nvGrpSpPr>
        <p:grpSpPr>
          <a:xfrm>
            <a:off x="7384439" y="4530154"/>
            <a:ext cx="1865754" cy="4613924"/>
            <a:chOff x="0" y="0"/>
            <a:chExt cx="1865752" cy="4613922"/>
          </a:xfrm>
        </p:grpSpPr>
        <p:grpSp>
          <p:nvGrpSpPr>
            <p:cNvPr id="813" name="تجميع"/>
            <p:cNvGrpSpPr/>
            <p:nvPr/>
          </p:nvGrpSpPr>
          <p:grpSpPr>
            <a:xfrm>
              <a:off x="0" y="-1"/>
              <a:ext cx="1865753" cy="1538777"/>
              <a:chOff x="0" y="0"/>
              <a:chExt cx="1865752" cy="1538775"/>
            </a:xfrm>
          </p:grpSpPr>
          <p:sp>
            <p:nvSpPr>
              <p:cNvPr id="811" name="Google Shape;2338;p47"/>
              <p:cNvSpPr/>
              <p:nvPr/>
            </p:nvSpPr>
            <p:spPr>
              <a:xfrm>
                <a:off x="545529" y="263834"/>
                <a:ext cx="890207" cy="1011108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٣"/>
              <p:cNvSpPr txBox="1"/>
              <p:nvPr/>
            </p:nvSpPr>
            <p:spPr>
              <a:xfrm>
                <a:off x="0" y="-1"/>
                <a:ext cx="1865753" cy="15387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371600">
                  <a:lnSpc>
                    <a:spcPct val="90000"/>
                  </a:lnSpc>
                  <a:defRPr sz="10200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grpSp>
          <p:nvGrpSpPr>
            <p:cNvPr id="816" name="تجميع"/>
            <p:cNvGrpSpPr/>
            <p:nvPr/>
          </p:nvGrpSpPr>
          <p:grpSpPr>
            <a:xfrm>
              <a:off x="0" y="1481380"/>
              <a:ext cx="1865753" cy="1538776"/>
              <a:chOff x="28829" y="0"/>
              <a:chExt cx="1865752" cy="1538775"/>
            </a:xfrm>
          </p:grpSpPr>
          <p:sp>
            <p:nvSpPr>
              <p:cNvPr id="814" name="Google Shape;2338;p47"/>
              <p:cNvSpPr/>
              <p:nvPr/>
            </p:nvSpPr>
            <p:spPr>
              <a:xfrm>
                <a:off x="545529" y="263834"/>
                <a:ext cx="890207" cy="1011108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5" name="٦"/>
              <p:cNvSpPr txBox="1"/>
              <p:nvPr/>
            </p:nvSpPr>
            <p:spPr>
              <a:xfrm>
                <a:off x="28829" y="-1"/>
                <a:ext cx="1865754" cy="15387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371600">
                  <a:lnSpc>
                    <a:spcPct val="90000"/>
                  </a:lnSpc>
                  <a:defRPr sz="10200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grpSp>
          <p:nvGrpSpPr>
            <p:cNvPr id="819" name="تجميع"/>
            <p:cNvGrpSpPr/>
            <p:nvPr/>
          </p:nvGrpSpPr>
          <p:grpSpPr>
            <a:xfrm>
              <a:off x="0" y="3075146"/>
              <a:ext cx="1865753" cy="1538777"/>
              <a:chOff x="28829" y="0"/>
              <a:chExt cx="1865752" cy="1538775"/>
            </a:xfrm>
          </p:grpSpPr>
          <p:sp>
            <p:nvSpPr>
              <p:cNvPr id="817" name="Google Shape;2338;p47"/>
              <p:cNvSpPr/>
              <p:nvPr/>
            </p:nvSpPr>
            <p:spPr>
              <a:xfrm>
                <a:off x="545529" y="263834"/>
                <a:ext cx="890207" cy="1011108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٩"/>
              <p:cNvSpPr txBox="1"/>
              <p:nvPr/>
            </p:nvSpPr>
            <p:spPr>
              <a:xfrm>
                <a:off x="28829" y="-1"/>
                <a:ext cx="1865754" cy="15387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371600">
                  <a:lnSpc>
                    <a:spcPct val="90000"/>
                  </a:lnSpc>
                  <a:defRPr sz="10200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</p:grpSp>
      </p:grpSp>
      <p:grpSp>
        <p:nvGrpSpPr>
          <p:cNvPr id="830" name="تجميع"/>
          <p:cNvGrpSpPr/>
          <p:nvPr/>
        </p:nvGrpSpPr>
        <p:grpSpPr>
          <a:xfrm>
            <a:off x="14667157" y="4507679"/>
            <a:ext cx="1757604" cy="4700642"/>
            <a:chOff x="0" y="0"/>
            <a:chExt cx="1757602" cy="4700640"/>
          </a:xfrm>
        </p:grpSpPr>
        <p:grpSp>
          <p:nvGrpSpPr>
            <p:cNvPr id="823" name="تجميع"/>
            <p:cNvGrpSpPr/>
            <p:nvPr/>
          </p:nvGrpSpPr>
          <p:grpSpPr>
            <a:xfrm>
              <a:off x="0" y="-1"/>
              <a:ext cx="1757603" cy="1446410"/>
              <a:chOff x="0" y="0"/>
              <a:chExt cx="1757602" cy="1446408"/>
            </a:xfrm>
          </p:grpSpPr>
          <p:sp>
            <p:nvSpPr>
              <p:cNvPr id="821" name="Google Shape;2338;p47"/>
              <p:cNvSpPr/>
              <p:nvPr/>
            </p:nvSpPr>
            <p:spPr>
              <a:xfrm>
                <a:off x="513907" y="247997"/>
                <a:ext cx="838606" cy="950415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٢"/>
              <p:cNvSpPr txBox="1"/>
              <p:nvPr/>
            </p:nvSpPr>
            <p:spPr>
              <a:xfrm>
                <a:off x="0" y="-1"/>
                <a:ext cx="1757603" cy="144641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280159">
                  <a:lnSpc>
                    <a:spcPct val="90000"/>
                  </a:lnSpc>
                  <a:defRPr sz="9520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grpSp>
          <p:nvGrpSpPr>
            <p:cNvPr id="826" name="تجميع"/>
            <p:cNvGrpSpPr/>
            <p:nvPr/>
          </p:nvGrpSpPr>
          <p:grpSpPr>
            <a:xfrm>
              <a:off x="0" y="1503058"/>
              <a:ext cx="1757603" cy="1446410"/>
              <a:chOff x="27158" y="-153898"/>
              <a:chExt cx="1757602" cy="1446408"/>
            </a:xfrm>
          </p:grpSpPr>
          <p:sp>
            <p:nvSpPr>
              <p:cNvPr id="824" name="Google Shape;2338;p47"/>
              <p:cNvSpPr/>
              <p:nvPr/>
            </p:nvSpPr>
            <p:spPr>
              <a:xfrm>
                <a:off x="513907" y="247997"/>
                <a:ext cx="838606" cy="950415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٥"/>
              <p:cNvSpPr txBox="1"/>
              <p:nvPr/>
            </p:nvSpPr>
            <p:spPr>
              <a:xfrm>
                <a:off x="27158" y="-153899"/>
                <a:ext cx="1757604" cy="144640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280159">
                  <a:lnSpc>
                    <a:spcPct val="90000"/>
                  </a:lnSpc>
                  <a:defRPr sz="9520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  <p:grpSp>
          <p:nvGrpSpPr>
            <p:cNvPr id="829" name="تجميع"/>
            <p:cNvGrpSpPr/>
            <p:nvPr/>
          </p:nvGrpSpPr>
          <p:grpSpPr>
            <a:xfrm>
              <a:off x="0" y="3254232"/>
              <a:ext cx="1757603" cy="1446409"/>
              <a:chOff x="27158" y="0"/>
              <a:chExt cx="1757602" cy="1446408"/>
            </a:xfrm>
          </p:grpSpPr>
          <p:sp>
            <p:nvSpPr>
              <p:cNvPr id="827" name="Google Shape;2338;p47"/>
              <p:cNvSpPr/>
              <p:nvPr/>
            </p:nvSpPr>
            <p:spPr>
              <a:xfrm>
                <a:off x="513907" y="247997"/>
                <a:ext cx="838606" cy="950415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٨"/>
              <p:cNvSpPr txBox="1"/>
              <p:nvPr/>
            </p:nvSpPr>
            <p:spPr>
              <a:xfrm>
                <a:off x="27158" y="-1"/>
                <a:ext cx="1757604" cy="144641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280159">
                  <a:lnSpc>
                    <a:spcPct val="90000"/>
                  </a:lnSpc>
                  <a:defRPr sz="9520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</p:grpSp>
      <p:grpSp>
        <p:nvGrpSpPr>
          <p:cNvPr id="850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84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4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3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3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3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3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3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36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4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3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3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4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4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4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5" grpId="3"/>
      <p:bldP build="whole" bldLvl="1" animBg="1" rev="0" advAuto="0" spid="787" grpId="2"/>
      <p:bldP build="whole" bldLvl="1" animBg="1" rev="0" advAuto="0" spid="786" grpId="1"/>
      <p:bldP build="whole" bldLvl="1" animBg="1" rev="0" advAuto="0" spid="796" grpId="4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323149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