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4" name="Shape 4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CUSTOM_7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/>
          <a:lstStyle>
            <a:lvl1pPr marL="812800" indent="-6604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1pPr>
            <a:lvl2pPr marL="812800" indent="-2032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2pPr>
            <a:lvl3pPr marL="812800" indent="2540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3pPr>
            <a:lvl4pPr marL="812800" indent="7112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4pPr>
            <a:lvl5pPr marL="812800" indent="11684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20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2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2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8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7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8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6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3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5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4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5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0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6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20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52" name="Google Shape;71;p6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3" name="Google Shape;72;p6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4" name="Google Shape;73;p6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5" name="Google Shape;74;p6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6" name="Google Shape;75;p6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7" name="Google Shape;76;p6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8" name="Google Shape;77;p6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9" name="Google Shape;78;p6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60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9175707" y="1113729"/>
            <a:ext cx="3960505" cy="3634203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70" name="Google Shape;46;p4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1" name="نص العنوان"/>
          <p:cNvSpPr txBox="1"/>
          <p:nvPr>
            <p:ph type="title"/>
          </p:nvPr>
        </p:nvSpPr>
        <p:spPr>
          <a:xfrm>
            <a:off x="12145450" y="3167950"/>
            <a:ext cx="10645200" cy="2649601"/>
          </a:xfrm>
          <a:prstGeom prst="rect">
            <a:avLst/>
          </a:prstGeom>
        </p:spPr>
        <p:txBody>
          <a:bodyPr anchor="t"/>
          <a:lstStyle>
            <a:lvl1pPr algn="r">
              <a:defRPr sz="1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2" name="مستوى النص الأول…"/>
          <p:cNvSpPr txBox="1"/>
          <p:nvPr>
            <p:ph type="body" sz="quarter" idx="1"/>
          </p:nvPr>
        </p:nvSpPr>
        <p:spPr>
          <a:xfrm>
            <a:off x="12145399" y="5976549"/>
            <a:ext cx="10645201" cy="4471801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3" name="Google Shape;49;p4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4" name="Google Shape;50;p4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5" name="Google Shape;51;p4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6" name="Google Shape;52;p4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7" name="Google Shape;53;p4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8" name="Google Shape;54;p4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9" name="Google Shape;55;p4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80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9175707" y="1113729"/>
            <a:ext cx="3960505" cy="3634203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90" name="Google Shape;12;p2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1" name="Google Shape;13;p2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2" name="Google Shape;14;p2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3" name="Google Shape;15;p2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4" name="Google Shape;16;p2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5" name="Google Shape;17;p2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6" name="Google Shape;18;p2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7" name="Google Shape;19;p2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grpSp>
        <p:nvGrpSpPr>
          <p:cNvPr id="414" name="تجميع"/>
          <p:cNvGrpSpPr/>
          <p:nvPr/>
        </p:nvGrpSpPr>
        <p:grpSpPr>
          <a:xfrm>
            <a:off x="11471341" y="2754206"/>
            <a:ext cx="8854441" cy="9832276"/>
            <a:chOff x="0" y="0"/>
            <a:chExt cx="8854439" cy="9832276"/>
          </a:xfrm>
        </p:grpSpPr>
        <p:sp>
          <p:nvSpPr>
            <p:cNvPr id="398" name="Google Shape;20;p2"/>
            <p:cNvSpPr/>
            <p:nvPr/>
          </p:nvSpPr>
          <p:spPr>
            <a:xfrm rot="10788227">
              <a:off x="14854" y="13496"/>
              <a:ext cx="7897170" cy="868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525" y="21600"/>
                  </a:lnTo>
                  <a:lnTo>
                    <a:pt x="20182" y="20903"/>
                  </a:lnTo>
                  <a:lnTo>
                    <a:pt x="20578" y="20903"/>
                  </a:lnTo>
                  <a:lnTo>
                    <a:pt x="20578" y="20068"/>
                  </a:lnTo>
                  <a:lnTo>
                    <a:pt x="19518" y="20068"/>
                  </a:lnTo>
                  <a:lnTo>
                    <a:pt x="19518" y="20903"/>
                  </a:lnTo>
                  <a:lnTo>
                    <a:pt x="19853" y="20903"/>
                  </a:lnTo>
                  <a:lnTo>
                    <a:pt x="19511" y="21600"/>
                  </a:lnTo>
                  <a:lnTo>
                    <a:pt x="18215" y="21600"/>
                  </a:lnTo>
                  <a:lnTo>
                    <a:pt x="18474" y="20903"/>
                  </a:lnTo>
                  <a:lnTo>
                    <a:pt x="18723" y="20903"/>
                  </a:lnTo>
                  <a:lnTo>
                    <a:pt x="18723" y="20068"/>
                  </a:lnTo>
                  <a:lnTo>
                    <a:pt x="17662" y="20068"/>
                  </a:lnTo>
                  <a:lnTo>
                    <a:pt x="17662" y="20903"/>
                  </a:lnTo>
                  <a:lnTo>
                    <a:pt x="17882" y="20903"/>
                  </a:lnTo>
                  <a:lnTo>
                    <a:pt x="17985" y="21600"/>
                  </a:lnTo>
                  <a:lnTo>
                    <a:pt x="16475" y="21600"/>
                  </a:lnTo>
                  <a:lnTo>
                    <a:pt x="16475" y="20903"/>
                  </a:lnTo>
                  <a:lnTo>
                    <a:pt x="16867" y="20903"/>
                  </a:lnTo>
                  <a:lnTo>
                    <a:pt x="16867" y="20068"/>
                  </a:lnTo>
                  <a:lnTo>
                    <a:pt x="15807" y="20068"/>
                  </a:lnTo>
                  <a:lnTo>
                    <a:pt x="15807" y="20903"/>
                  </a:lnTo>
                  <a:lnTo>
                    <a:pt x="16055" y="20903"/>
                  </a:lnTo>
                  <a:lnTo>
                    <a:pt x="16055" y="21600"/>
                  </a:lnTo>
                  <a:lnTo>
                    <a:pt x="14987" y="21600"/>
                  </a:lnTo>
                  <a:lnTo>
                    <a:pt x="14645" y="20903"/>
                  </a:lnTo>
                  <a:lnTo>
                    <a:pt x="15012" y="20903"/>
                  </a:lnTo>
                  <a:lnTo>
                    <a:pt x="15012" y="20068"/>
                  </a:lnTo>
                  <a:lnTo>
                    <a:pt x="13951" y="20068"/>
                  </a:lnTo>
                  <a:lnTo>
                    <a:pt x="13951" y="20903"/>
                  </a:lnTo>
                  <a:lnTo>
                    <a:pt x="14292" y="20903"/>
                  </a:lnTo>
                  <a:lnTo>
                    <a:pt x="13949" y="21600"/>
                  </a:lnTo>
                  <a:lnTo>
                    <a:pt x="12830" y="21600"/>
                  </a:lnTo>
                  <a:lnTo>
                    <a:pt x="12830" y="20903"/>
                  </a:lnTo>
                  <a:lnTo>
                    <a:pt x="13156" y="20903"/>
                  </a:lnTo>
                  <a:lnTo>
                    <a:pt x="13156" y="20068"/>
                  </a:lnTo>
                  <a:lnTo>
                    <a:pt x="12096" y="20068"/>
                  </a:lnTo>
                  <a:lnTo>
                    <a:pt x="12096" y="20903"/>
                  </a:lnTo>
                  <a:lnTo>
                    <a:pt x="12410" y="20903"/>
                  </a:lnTo>
                  <a:lnTo>
                    <a:pt x="12410" y="21600"/>
                  </a:lnTo>
                  <a:lnTo>
                    <a:pt x="10888" y="21600"/>
                  </a:lnTo>
                  <a:lnTo>
                    <a:pt x="10946" y="20903"/>
                  </a:lnTo>
                  <a:lnTo>
                    <a:pt x="11301" y="20903"/>
                  </a:lnTo>
                  <a:lnTo>
                    <a:pt x="11301" y="20068"/>
                  </a:lnTo>
                  <a:lnTo>
                    <a:pt x="10240" y="20068"/>
                  </a:lnTo>
                  <a:lnTo>
                    <a:pt x="10240" y="20328"/>
                  </a:lnTo>
                  <a:lnTo>
                    <a:pt x="10165" y="20335"/>
                  </a:lnTo>
                  <a:lnTo>
                    <a:pt x="10240" y="20507"/>
                  </a:lnTo>
                  <a:lnTo>
                    <a:pt x="10240" y="20903"/>
                  </a:lnTo>
                  <a:lnTo>
                    <a:pt x="10415" y="20903"/>
                  </a:lnTo>
                  <a:lnTo>
                    <a:pt x="10721" y="21600"/>
                  </a:lnTo>
                  <a:lnTo>
                    <a:pt x="9302" y="21600"/>
                  </a:lnTo>
                  <a:lnTo>
                    <a:pt x="9054" y="20903"/>
                  </a:lnTo>
                  <a:lnTo>
                    <a:pt x="9445" y="20903"/>
                  </a:lnTo>
                  <a:lnTo>
                    <a:pt x="9445" y="20068"/>
                  </a:lnTo>
                  <a:lnTo>
                    <a:pt x="8385" y="20068"/>
                  </a:lnTo>
                  <a:lnTo>
                    <a:pt x="8385" y="20903"/>
                  </a:lnTo>
                  <a:lnTo>
                    <a:pt x="8766" y="20903"/>
                  </a:lnTo>
                  <a:lnTo>
                    <a:pt x="8517" y="21600"/>
                  </a:lnTo>
                  <a:lnTo>
                    <a:pt x="7225" y="21600"/>
                  </a:lnTo>
                  <a:lnTo>
                    <a:pt x="7225" y="20903"/>
                  </a:lnTo>
                  <a:lnTo>
                    <a:pt x="7590" y="20903"/>
                  </a:lnTo>
                  <a:lnTo>
                    <a:pt x="7590" y="20068"/>
                  </a:lnTo>
                  <a:lnTo>
                    <a:pt x="6529" y="20068"/>
                  </a:lnTo>
                  <a:lnTo>
                    <a:pt x="6529" y="20903"/>
                  </a:lnTo>
                  <a:lnTo>
                    <a:pt x="6805" y="20903"/>
                  </a:lnTo>
                  <a:lnTo>
                    <a:pt x="6805" y="21600"/>
                  </a:lnTo>
                  <a:lnTo>
                    <a:pt x="5691" y="21600"/>
                  </a:lnTo>
                  <a:lnTo>
                    <a:pt x="5443" y="20903"/>
                  </a:lnTo>
                  <a:lnTo>
                    <a:pt x="5734" y="20903"/>
                  </a:lnTo>
                  <a:lnTo>
                    <a:pt x="5734" y="20068"/>
                  </a:lnTo>
                  <a:lnTo>
                    <a:pt x="4674" y="20068"/>
                  </a:lnTo>
                  <a:lnTo>
                    <a:pt x="4674" y="20903"/>
                  </a:lnTo>
                  <a:lnTo>
                    <a:pt x="5197" y="20903"/>
                  </a:lnTo>
                  <a:lnTo>
                    <a:pt x="4949" y="21600"/>
                  </a:lnTo>
                  <a:lnTo>
                    <a:pt x="3649" y="21600"/>
                  </a:lnTo>
                  <a:lnTo>
                    <a:pt x="3707" y="20903"/>
                  </a:lnTo>
                  <a:lnTo>
                    <a:pt x="3879" y="20903"/>
                  </a:lnTo>
                  <a:lnTo>
                    <a:pt x="3879" y="20068"/>
                  </a:lnTo>
                  <a:lnTo>
                    <a:pt x="2818" y="20068"/>
                  </a:lnTo>
                  <a:lnTo>
                    <a:pt x="2818" y="20903"/>
                  </a:lnTo>
                  <a:lnTo>
                    <a:pt x="3119" y="20903"/>
                  </a:lnTo>
                  <a:lnTo>
                    <a:pt x="3425" y="21600"/>
                  </a:lnTo>
                  <a:lnTo>
                    <a:pt x="2006" y="21600"/>
                  </a:lnTo>
                  <a:lnTo>
                    <a:pt x="1758" y="20903"/>
                  </a:lnTo>
                  <a:lnTo>
                    <a:pt x="2023" y="20903"/>
                  </a:lnTo>
                  <a:lnTo>
                    <a:pt x="2023" y="20068"/>
                  </a:lnTo>
                  <a:lnTo>
                    <a:pt x="963" y="20068"/>
                  </a:lnTo>
                  <a:lnTo>
                    <a:pt x="963" y="20903"/>
                  </a:lnTo>
                  <a:lnTo>
                    <a:pt x="1378" y="20903"/>
                  </a:lnTo>
                  <a:lnTo>
                    <a:pt x="1130" y="21600"/>
                  </a:lnTo>
                  <a:lnTo>
                    <a:pt x="0" y="21600"/>
                  </a:lnTo>
                  <a:lnTo>
                    <a:pt x="0" y="588"/>
                  </a:lnTo>
                  <a:cubicBezTo>
                    <a:pt x="0" y="263"/>
                    <a:pt x="352" y="0"/>
                    <a:pt x="787" y="0"/>
                  </a:cubicBezTo>
                  <a:lnTo>
                    <a:pt x="20813" y="0"/>
                  </a:lnTo>
                  <a:cubicBezTo>
                    <a:pt x="21248" y="0"/>
                    <a:pt x="21600" y="263"/>
                    <a:pt x="21600" y="588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01600" dist="76200" dir="2700000">
                <a:srgbClr val="000000">
                  <a:alpha val="298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13" name="Google Shape;25;p2"/>
            <p:cNvGrpSpPr/>
            <p:nvPr/>
          </p:nvGrpSpPr>
          <p:grpSpPr>
            <a:xfrm>
              <a:off x="3360057" y="5421312"/>
              <a:ext cx="5494383" cy="4410964"/>
              <a:chOff x="0" y="0"/>
              <a:chExt cx="5494382" cy="4410963"/>
            </a:xfrm>
          </p:grpSpPr>
          <p:sp>
            <p:nvSpPr>
              <p:cNvPr id="399" name="Google Shape;26;p2"/>
              <p:cNvSpPr/>
              <p:nvPr/>
            </p:nvSpPr>
            <p:spPr>
              <a:xfrm rot="19493518">
                <a:off x="-145130" y="1542884"/>
                <a:ext cx="5784643" cy="132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19998" fill="norm" stroke="1" extrusionOk="0">
                    <a:moveTo>
                      <a:pt x="192" y="1012"/>
                    </a:moveTo>
                    <a:cubicBezTo>
                      <a:pt x="-245" y="1265"/>
                      <a:pt x="705" y="3260"/>
                      <a:pt x="964" y="4391"/>
                    </a:cubicBezTo>
                    <a:cubicBezTo>
                      <a:pt x="1007" y="4585"/>
                      <a:pt x="1055" y="4793"/>
                      <a:pt x="1055" y="5031"/>
                    </a:cubicBezTo>
                    <a:cubicBezTo>
                      <a:pt x="1058" y="5389"/>
                      <a:pt x="956" y="5671"/>
                      <a:pt x="858" y="5865"/>
                    </a:cubicBezTo>
                    <a:cubicBezTo>
                      <a:pt x="742" y="6088"/>
                      <a:pt x="618" y="6267"/>
                      <a:pt x="490" y="6386"/>
                    </a:cubicBezTo>
                    <a:cubicBezTo>
                      <a:pt x="429" y="6445"/>
                      <a:pt x="359" y="6505"/>
                      <a:pt x="319" y="6654"/>
                    </a:cubicBezTo>
                    <a:cubicBezTo>
                      <a:pt x="243" y="6937"/>
                      <a:pt x="287" y="7353"/>
                      <a:pt x="345" y="7681"/>
                    </a:cubicBezTo>
                    <a:cubicBezTo>
                      <a:pt x="443" y="8232"/>
                      <a:pt x="567" y="8738"/>
                      <a:pt x="647" y="9333"/>
                    </a:cubicBezTo>
                    <a:cubicBezTo>
                      <a:pt x="723" y="9914"/>
                      <a:pt x="749" y="10614"/>
                      <a:pt x="643" y="11164"/>
                    </a:cubicBezTo>
                    <a:cubicBezTo>
                      <a:pt x="538" y="11700"/>
                      <a:pt x="338" y="11953"/>
                      <a:pt x="159" y="12236"/>
                    </a:cubicBezTo>
                    <a:cubicBezTo>
                      <a:pt x="94" y="12340"/>
                      <a:pt x="24" y="12459"/>
                      <a:pt x="6" y="12683"/>
                    </a:cubicBezTo>
                    <a:cubicBezTo>
                      <a:pt x="-16" y="12906"/>
                      <a:pt x="21" y="13144"/>
                      <a:pt x="57" y="13338"/>
                    </a:cubicBezTo>
                    <a:cubicBezTo>
                      <a:pt x="257" y="14469"/>
                      <a:pt x="454" y="15615"/>
                      <a:pt x="654" y="16747"/>
                    </a:cubicBezTo>
                    <a:cubicBezTo>
                      <a:pt x="392" y="17476"/>
                      <a:pt x="185" y="18399"/>
                      <a:pt x="54" y="19397"/>
                    </a:cubicBezTo>
                    <a:cubicBezTo>
                      <a:pt x="181" y="19501"/>
                      <a:pt x="308" y="19590"/>
                      <a:pt x="436" y="19694"/>
                    </a:cubicBezTo>
                    <a:cubicBezTo>
                      <a:pt x="436" y="19694"/>
                      <a:pt x="17186" y="20379"/>
                      <a:pt x="20569" y="19694"/>
                    </a:cubicBezTo>
                    <a:cubicBezTo>
                      <a:pt x="20671" y="19679"/>
                      <a:pt x="20769" y="19664"/>
                      <a:pt x="20871" y="19679"/>
                    </a:cubicBezTo>
                    <a:cubicBezTo>
                      <a:pt x="20918" y="18831"/>
                      <a:pt x="20845" y="17938"/>
                      <a:pt x="20671" y="17253"/>
                    </a:cubicBezTo>
                    <a:cubicBezTo>
                      <a:pt x="20649" y="17178"/>
                      <a:pt x="20627" y="17089"/>
                      <a:pt x="20620" y="16985"/>
                    </a:cubicBezTo>
                    <a:cubicBezTo>
                      <a:pt x="20609" y="16821"/>
                      <a:pt x="20638" y="16672"/>
                      <a:pt x="20674" y="16553"/>
                    </a:cubicBezTo>
                    <a:cubicBezTo>
                      <a:pt x="20845" y="15943"/>
                      <a:pt x="21137" y="15645"/>
                      <a:pt x="21231" y="14901"/>
                    </a:cubicBezTo>
                    <a:cubicBezTo>
                      <a:pt x="21304" y="14335"/>
                      <a:pt x="21228" y="13665"/>
                      <a:pt x="21097" y="13204"/>
                    </a:cubicBezTo>
                    <a:cubicBezTo>
                      <a:pt x="20965" y="12742"/>
                      <a:pt x="20787" y="12459"/>
                      <a:pt x="20612" y="12177"/>
                    </a:cubicBezTo>
                    <a:cubicBezTo>
                      <a:pt x="20503" y="11998"/>
                      <a:pt x="20376" y="11715"/>
                      <a:pt x="20398" y="11343"/>
                    </a:cubicBezTo>
                    <a:cubicBezTo>
                      <a:pt x="20408" y="11135"/>
                      <a:pt x="20463" y="10971"/>
                      <a:pt x="20518" y="10852"/>
                    </a:cubicBezTo>
                    <a:cubicBezTo>
                      <a:pt x="20776" y="10227"/>
                      <a:pt x="21097" y="9795"/>
                      <a:pt x="21279" y="8946"/>
                    </a:cubicBezTo>
                    <a:cubicBezTo>
                      <a:pt x="21322" y="8753"/>
                      <a:pt x="21355" y="8515"/>
                      <a:pt x="21348" y="8276"/>
                    </a:cubicBezTo>
                    <a:cubicBezTo>
                      <a:pt x="21340" y="7934"/>
                      <a:pt x="21257" y="7666"/>
                      <a:pt x="21177" y="7443"/>
                    </a:cubicBezTo>
                    <a:cubicBezTo>
                      <a:pt x="20900" y="6684"/>
                      <a:pt x="20572" y="6133"/>
                      <a:pt x="20252" y="5552"/>
                    </a:cubicBezTo>
                    <a:cubicBezTo>
                      <a:pt x="20219" y="5493"/>
                      <a:pt x="20183" y="5433"/>
                      <a:pt x="20172" y="5314"/>
                    </a:cubicBezTo>
                    <a:cubicBezTo>
                      <a:pt x="20154" y="5165"/>
                      <a:pt x="20183" y="5016"/>
                      <a:pt x="20212" y="4882"/>
                    </a:cubicBezTo>
                    <a:cubicBezTo>
                      <a:pt x="20496" y="3632"/>
                      <a:pt x="20907" y="2590"/>
                      <a:pt x="21031" y="1116"/>
                    </a:cubicBezTo>
                    <a:cubicBezTo>
                      <a:pt x="20769" y="893"/>
                      <a:pt x="20489" y="833"/>
                      <a:pt x="20219" y="952"/>
                    </a:cubicBezTo>
                    <a:cubicBezTo>
                      <a:pt x="20205" y="938"/>
                      <a:pt x="4069" y="-1221"/>
                      <a:pt x="192" y="1012"/>
                    </a:cubicBezTo>
                    <a:close/>
                  </a:path>
                </a:pathLst>
              </a:custGeom>
              <a:solidFill>
                <a:srgbClr val="F9E6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0" name="Google Shape;27;p2"/>
              <p:cNvSpPr/>
              <p:nvPr/>
            </p:nvSpPr>
            <p:spPr>
              <a:xfrm rot="19493518">
                <a:off x="1102719" y="3626504"/>
                <a:ext cx="194332" cy="185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45" y="0"/>
                    </a:moveTo>
                    <a:lnTo>
                      <a:pt x="14144" y="7123"/>
                    </a:lnTo>
                    <a:lnTo>
                      <a:pt x="21600" y="8272"/>
                    </a:lnTo>
                    <a:lnTo>
                      <a:pt x="16227" y="13787"/>
                    </a:lnTo>
                    <a:lnTo>
                      <a:pt x="17434" y="21600"/>
                    </a:lnTo>
                    <a:lnTo>
                      <a:pt x="10745" y="17923"/>
                    </a:lnTo>
                    <a:lnTo>
                      <a:pt x="4057" y="21600"/>
                    </a:lnTo>
                    <a:lnTo>
                      <a:pt x="5373" y="13787"/>
                    </a:lnTo>
                    <a:lnTo>
                      <a:pt x="0" y="8272"/>
                    </a:lnTo>
                    <a:lnTo>
                      <a:pt x="7456" y="71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1" name="Google Shape;28;p2"/>
              <p:cNvSpPr/>
              <p:nvPr/>
            </p:nvSpPr>
            <p:spPr>
              <a:xfrm rot="19493518">
                <a:off x="721605" y="3431744"/>
                <a:ext cx="114430" cy="10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3966" y="7200"/>
                    </a:lnTo>
                    <a:lnTo>
                      <a:pt x="21600" y="8173"/>
                    </a:lnTo>
                    <a:lnTo>
                      <a:pt x="16200" y="13816"/>
                    </a:lnTo>
                    <a:lnTo>
                      <a:pt x="17317" y="21600"/>
                    </a:lnTo>
                    <a:lnTo>
                      <a:pt x="10800" y="17903"/>
                    </a:lnTo>
                    <a:lnTo>
                      <a:pt x="4097" y="21600"/>
                    </a:lnTo>
                    <a:lnTo>
                      <a:pt x="5400" y="13816"/>
                    </a:lnTo>
                    <a:lnTo>
                      <a:pt x="0" y="8173"/>
                    </a:lnTo>
                    <a:lnTo>
                      <a:pt x="7448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2" name="Google Shape;29;p2"/>
              <p:cNvSpPr/>
              <p:nvPr/>
            </p:nvSpPr>
            <p:spPr>
              <a:xfrm rot="19493518">
                <a:off x="912648" y="2949588"/>
                <a:ext cx="145995" cy="13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57" y="7200"/>
                    </a:lnTo>
                    <a:lnTo>
                      <a:pt x="21600" y="8272"/>
                    </a:lnTo>
                    <a:lnTo>
                      <a:pt x="16200" y="13787"/>
                    </a:lnTo>
                    <a:lnTo>
                      <a:pt x="17514" y="21600"/>
                    </a:lnTo>
                    <a:lnTo>
                      <a:pt x="10800" y="17923"/>
                    </a:lnTo>
                    <a:lnTo>
                      <a:pt x="4086" y="21600"/>
                    </a:lnTo>
                    <a:lnTo>
                      <a:pt x="5400" y="13787"/>
                    </a:lnTo>
                    <a:lnTo>
                      <a:pt x="0" y="8272"/>
                    </a:lnTo>
                    <a:lnTo>
                      <a:pt x="7443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3" name="Google Shape;30;p2"/>
              <p:cNvSpPr/>
              <p:nvPr/>
            </p:nvSpPr>
            <p:spPr>
              <a:xfrm rot="19493518">
                <a:off x="4555722" y="946837"/>
                <a:ext cx="218993" cy="208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08" y="7064"/>
                    </a:lnTo>
                    <a:lnTo>
                      <a:pt x="21600" y="8190"/>
                    </a:lnTo>
                    <a:lnTo>
                      <a:pt x="16249" y="13820"/>
                    </a:lnTo>
                    <a:lnTo>
                      <a:pt x="17514" y="21600"/>
                    </a:lnTo>
                    <a:lnTo>
                      <a:pt x="10800" y="17915"/>
                    </a:lnTo>
                    <a:lnTo>
                      <a:pt x="4086" y="21600"/>
                    </a:lnTo>
                    <a:lnTo>
                      <a:pt x="5351" y="13820"/>
                    </a:lnTo>
                    <a:lnTo>
                      <a:pt x="0" y="8190"/>
                    </a:lnTo>
                    <a:lnTo>
                      <a:pt x="7492" y="70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4" name="Google Shape;31;p2"/>
              <p:cNvSpPr/>
              <p:nvPr/>
            </p:nvSpPr>
            <p:spPr>
              <a:xfrm rot="19493518">
                <a:off x="4216077" y="1504308"/>
                <a:ext cx="114429" cy="108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52" y="7069"/>
                    </a:lnTo>
                    <a:lnTo>
                      <a:pt x="21600" y="8247"/>
                    </a:lnTo>
                    <a:lnTo>
                      <a:pt x="16200" y="13745"/>
                    </a:lnTo>
                    <a:lnTo>
                      <a:pt x="17503" y="21600"/>
                    </a:lnTo>
                    <a:lnTo>
                      <a:pt x="10800" y="17869"/>
                    </a:lnTo>
                    <a:lnTo>
                      <a:pt x="4097" y="21600"/>
                    </a:lnTo>
                    <a:lnTo>
                      <a:pt x="5400" y="13745"/>
                    </a:lnTo>
                    <a:lnTo>
                      <a:pt x="0" y="8247"/>
                    </a:lnTo>
                    <a:lnTo>
                      <a:pt x="7448" y="70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5" name="Google Shape;32;p2"/>
              <p:cNvSpPr/>
              <p:nvPr/>
            </p:nvSpPr>
            <p:spPr>
              <a:xfrm rot="19493518">
                <a:off x="4178635" y="890970"/>
                <a:ext cx="145996" cy="138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57" y="7097"/>
                    </a:lnTo>
                    <a:lnTo>
                      <a:pt x="21600" y="8331"/>
                    </a:lnTo>
                    <a:lnTo>
                      <a:pt x="16200" y="13886"/>
                    </a:lnTo>
                    <a:lnTo>
                      <a:pt x="17514" y="21600"/>
                    </a:lnTo>
                    <a:lnTo>
                      <a:pt x="10800" y="17897"/>
                    </a:lnTo>
                    <a:lnTo>
                      <a:pt x="4086" y="21600"/>
                    </a:lnTo>
                    <a:lnTo>
                      <a:pt x="5400" y="13886"/>
                    </a:lnTo>
                    <a:lnTo>
                      <a:pt x="0" y="8331"/>
                    </a:lnTo>
                    <a:lnTo>
                      <a:pt x="7443" y="70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6" name="Google Shape;33;p2"/>
              <p:cNvSpPr/>
              <p:nvPr/>
            </p:nvSpPr>
            <p:spPr>
              <a:xfrm rot="19493518">
                <a:off x="927278" y="3773394"/>
                <a:ext cx="35931" cy="37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031"/>
                      <a:pt x="17881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7" name="Google Shape;34;p2"/>
              <p:cNvSpPr/>
              <p:nvPr/>
            </p:nvSpPr>
            <p:spPr>
              <a:xfrm rot="19493518">
                <a:off x="1217272" y="3271682"/>
                <a:ext cx="35930" cy="37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7881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8" name="Google Shape;35;p2"/>
              <p:cNvSpPr/>
              <p:nvPr/>
            </p:nvSpPr>
            <p:spPr>
              <a:xfrm rot="19493518">
                <a:off x="649419" y="3019622"/>
                <a:ext cx="36287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91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8313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9" name="Google Shape;36;p2"/>
              <p:cNvSpPr/>
              <p:nvPr/>
            </p:nvSpPr>
            <p:spPr>
              <a:xfrm rot="19493518">
                <a:off x="4821218" y="1310801"/>
                <a:ext cx="35931" cy="37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4" y="0"/>
                    </a:moveTo>
                    <a:cubicBezTo>
                      <a:pt x="-2854" y="0"/>
                      <a:pt x="-2422" y="21600"/>
                      <a:pt x="8378" y="21600"/>
                    </a:cubicBezTo>
                    <a:cubicBezTo>
                      <a:pt x="18746" y="21600"/>
                      <a:pt x="17882" y="0"/>
                      <a:pt x="75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10" name="Google Shape;37;p2"/>
              <p:cNvSpPr/>
              <p:nvPr/>
            </p:nvSpPr>
            <p:spPr>
              <a:xfrm rot="19493518">
                <a:off x="4486482" y="611745"/>
                <a:ext cx="35549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85" h="21600" fill="norm" stroke="1" extrusionOk="0">
                    <a:moveTo>
                      <a:pt x="7666" y="0"/>
                    </a:moveTo>
                    <a:cubicBezTo>
                      <a:pt x="-2913" y="0"/>
                      <a:pt x="-2472" y="21600"/>
                      <a:pt x="8548" y="21600"/>
                    </a:cubicBezTo>
                    <a:cubicBezTo>
                      <a:pt x="18687" y="21600"/>
                      <a:pt x="18246" y="0"/>
                      <a:pt x="7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11" name="Google Shape;38;p2"/>
              <p:cNvSpPr/>
              <p:nvPr/>
            </p:nvSpPr>
            <p:spPr>
              <a:xfrm rot="19493518">
                <a:off x="4398273" y="1206601"/>
                <a:ext cx="35930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7881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12" name="Google Shape;39;p2"/>
              <p:cNvSpPr/>
              <p:nvPr/>
            </p:nvSpPr>
            <p:spPr>
              <a:xfrm rot="19493518">
                <a:off x="3899029" y="873750"/>
                <a:ext cx="36287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91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8313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</p:grpSp>
      <p:grpSp>
        <p:nvGrpSpPr>
          <p:cNvPr id="421" name="تجميع"/>
          <p:cNvGrpSpPr/>
          <p:nvPr/>
        </p:nvGrpSpPr>
        <p:grpSpPr>
          <a:xfrm>
            <a:off x="7007101" y="1249595"/>
            <a:ext cx="5066423" cy="4725046"/>
            <a:chOff x="0" y="0"/>
            <a:chExt cx="5066421" cy="4725045"/>
          </a:xfrm>
        </p:grpSpPr>
        <p:grpSp>
          <p:nvGrpSpPr>
            <p:cNvPr id="419" name="Google Shape;21;p2"/>
            <p:cNvGrpSpPr/>
            <p:nvPr/>
          </p:nvGrpSpPr>
          <p:grpSpPr>
            <a:xfrm>
              <a:off x="0" y="17292"/>
              <a:ext cx="4547089" cy="4707754"/>
              <a:chOff x="0" y="0"/>
              <a:chExt cx="4547087" cy="4707753"/>
            </a:xfrm>
          </p:grpSpPr>
          <p:sp>
            <p:nvSpPr>
              <p:cNvPr id="415" name="Google Shape;22;p2"/>
              <p:cNvSpPr/>
              <p:nvPr/>
            </p:nvSpPr>
            <p:spPr>
              <a:xfrm rot="16982655">
                <a:off x="288698" y="481825"/>
                <a:ext cx="3965011" cy="3744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fill="norm" stroke="1" extrusionOk="0">
                    <a:moveTo>
                      <a:pt x="99" y="21600"/>
                    </a:moveTo>
                    <a:lnTo>
                      <a:pt x="51" y="21600"/>
                    </a:lnTo>
                    <a:lnTo>
                      <a:pt x="47" y="21542"/>
                    </a:lnTo>
                    <a:cubicBezTo>
                      <a:pt x="41" y="21284"/>
                      <a:pt x="51" y="21045"/>
                      <a:pt x="51" y="21045"/>
                    </a:cubicBezTo>
                    <a:close/>
                    <a:moveTo>
                      <a:pt x="21517" y="0"/>
                    </a:moveTo>
                    <a:lnTo>
                      <a:pt x="21517" y="21600"/>
                    </a:lnTo>
                    <a:lnTo>
                      <a:pt x="116" y="21600"/>
                    </a:lnTo>
                    <a:lnTo>
                      <a:pt x="111" y="21513"/>
                    </a:lnTo>
                    <a:cubicBezTo>
                      <a:pt x="70" y="20770"/>
                      <a:pt x="10" y="19636"/>
                      <a:pt x="10" y="19323"/>
                    </a:cubicBezTo>
                    <a:cubicBezTo>
                      <a:pt x="10" y="18847"/>
                      <a:pt x="106" y="17516"/>
                      <a:pt x="106" y="17516"/>
                    </a:cubicBezTo>
                    <a:cubicBezTo>
                      <a:pt x="106" y="17516"/>
                      <a:pt x="-21" y="16341"/>
                      <a:pt x="8" y="15863"/>
                    </a:cubicBezTo>
                    <a:cubicBezTo>
                      <a:pt x="37" y="15386"/>
                      <a:pt x="292" y="15063"/>
                      <a:pt x="292" y="15063"/>
                    </a:cubicBezTo>
                    <a:lnTo>
                      <a:pt x="74" y="14826"/>
                    </a:lnTo>
                    <a:cubicBezTo>
                      <a:pt x="74" y="14826"/>
                      <a:pt x="-83" y="12901"/>
                      <a:pt x="60" y="12373"/>
                    </a:cubicBezTo>
                    <a:cubicBezTo>
                      <a:pt x="203" y="11845"/>
                      <a:pt x="417" y="11807"/>
                      <a:pt x="417" y="11807"/>
                    </a:cubicBezTo>
                    <a:cubicBezTo>
                      <a:pt x="417" y="11807"/>
                      <a:pt x="289" y="11335"/>
                      <a:pt x="417" y="10731"/>
                    </a:cubicBezTo>
                    <a:cubicBezTo>
                      <a:pt x="546" y="10128"/>
                      <a:pt x="546" y="9882"/>
                      <a:pt x="546" y="9882"/>
                    </a:cubicBezTo>
                    <a:lnTo>
                      <a:pt x="103" y="9656"/>
                    </a:lnTo>
                    <a:cubicBezTo>
                      <a:pt x="103" y="9656"/>
                      <a:pt x="37" y="9269"/>
                      <a:pt x="51" y="8929"/>
                    </a:cubicBezTo>
                    <a:cubicBezTo>
                      <a:pt x="66" y="8589"/>
                      <a:pt x="-6" y="6530"/>
                      <a:pt x="23" y="5812"/>
                    </a:cubicBezTo>
                    <a:cubicBezTo>
                      <a:pt x="51" y="5094"/>
                      <a:pt x="93" y="4231"/>
                      <a:pt x="133" y="3950"/>
                    </a:cubicBezTo>
                    <a:cubicBezTo>
                      <a:pt x="174" y="3670"/>
                      <a:pt x="32" y="1454"/>
                      <a:pt x="32" y="1454"/>
                    </a:cubicBezTo>
                    <a:cubicBezTo>
                      <a:pt x="32" y="1454"/>
                      <a:pt x="649" y="1548"/>
                      <a:pt x="699" y="1094"/>
                    </a:cubicBezTo>
                    <a:cubicBezTo>
                      <a:pt x="750" y="640"/>
                      <a:pt x="174" y="533"/>
                      <a:pt x="174" y="533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127000" dist="38100" dir="5400000">
                  <a:srgbClr val="000000">
                    <a:alpha val="298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8" name="Google Shape;23;p2"/>
              <p:cNvGrpSpPr/>
              <p:nvPr/>
            </p:nvGrpSpPr>
            <p:grpSpPr>
              <a:xfrm>
                <a:off x="11807" y="13897"/>
                <a:ext cx="4535282" cy="4619478"/>
                <a:chOff x="0" y="0"/>
                <a:chExt cx="4535280" cy="4619476"/>
              </a:xfrm>
            </p:grpSpPr>
            <p:sp>
              <p:nvSpPr>
                <p:cNvPr id="416" name="الشكل"/>
                <p:cNvSpPr/>
                <p:nvPr/>
              </p:nvSpPr>
              <p:spPr>
                <a:xfrm rot="16982655">
                  <a:off x="332118" y="430459"/>
                  <a:ext cx="3871046" cy="3758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5" h="21600" fill="norm" stroke="1" extrusionOk="0">
                      <a:moveTo>
                        <a:pt x="136" y="21600"/>
                      </a:moveTo>
                      <a:lnTo>
                        <a:pt x="86" y="21600"/>
                      </a:lnTo>
                      <a:lnTo>
                        <a:pt x="73" y="21528"/>
                      </a:lnTo>
                      <a:cubicBezTo>
                        <a:pt x="29" y="21194"/>
                        <a:pt x="53" y="20660"/>
                        <a:pt x="53" y="20660"/>
                      </a:cubicBezTo>
                      <a:close/>
                      <a:moveTo>
                        <a:pt x="21515" y="0"/>
                      </a:moveTo>
                      <a:lnTo>
                        <a:pt x="21515" y="21600"/>
                      </a:lnTo>
                      <a:lnTo>
                        <a:pt x="142" y="21600"/>
                      </a:lnTo>
                      <a:lnTo>
                        <a:pt x="133" y="21458"/>
                      </a:lnTo>
                      <a:cubicBezTo>
                        <a:pt x="94" y="20785"/>
                        <a:pt x="10" y="19308"/>
                        <a:pt x="10" y="18944"/>
                      </a:cubicBezTo>
                      <a:cubicBezTo>
                        <a:pt x="10" y="18469"/>
                        <a:pt x="108" y="17144"/>
                        <a:pt x="108" y="17144"/>
                      </a:cubicBezTo>
                      <a:cubicBezTo>
                        <a:pt x="108" y="17144"/>
                        <a:pt x="-22" y="15974"/>
                        <a:pt x="8" y="15498"/>
                      </a:cubicBezTo>
                      <a:cubicBezTo>
                        <a:pt x="38" y="15022"/>
                        <a:pt x="299" y="14700"/>
                        <a:pt x="299" y="14700"/>
                      </a:cubicBezTo>
                      <a:lnTo>
                        <a:pt x="76" y="14464"/>
                      </a:lnTo>
                      <a:cubicBezTo>
                        <a:pt x="76" y="14464"/>
                        <a:pt x="-85" y="12547"/>
                        <a:pt x="61" y="12021"/>
                      </a:cubicBezTo>
                      <a:cubicBezTo>
                        <a:pt x="208" y="11494"/>
                        <a:pt x="427" y="11457"/>
                        <a:pt x="427" y="11457"/>
                      </a:cubicBezTo>
                      <a:cubicBezTo>
                        <a:pt x="427" y="11457"/>
                        <a:pt x="295" y="10987"/>
                        <a:pt x="427" y="10385"/>
                      </a:cubicBezTo>
                      <a:cubicBezTo>
                        <a:pt x="559" y="9784"/>
                        <a:pt x="559" y="9540"/>
                        <a:pt x="559" y="9540"/>
                      </a:cubicBezTo>
                      <a:lnTo>
                        <a:pt x="105" y="9314"/>
                      </a:lnTo>
                      <a:cubicBezTo>
                        <a:pt x="105" y="9314"/>
                        <a:pt x="38" y="8929"/>
                        <a:pt x="53" y="8590"/>
                      </a:cubicBezTo>
                      <a:cubicBezTo>
                        <a:pt x="67" y="8251"/>
                        <a:pt x="-6" y="6200"/>
                        <a:pt x="23" y="5485"/>
                      </a:cubicBezTo>
                      <a:cubicBezTo>
                        <a:pt x="53" y="4770"/>
                        <a:pt x="95" y="3910"/>
                        <a:pt x="136" y="3631"/>
                      </a:cubicBezTo>
                      <a:cubicBezTo>
                        <a:pt x="178" y="3351"/>
                        <a:pt x="33" y="1144"/>
                        <a:pt x="33" y="1144"/>
                      </a:cubicBezTo>
                      <a:cubicBezTo>
                        <a:pt x="33" y="1144"/>
                        <a:pt x="664" y="1237"/>
                        <a:pt x="716" y="785"/>
                      </a:cubicBezTo>
                      <a:cubicBezTo>
                        <a:pt x="768" y="333"/>
                        <a:pt x="178" y="227"/>
                        <a:pt x="178" y="227"/>
                      </a:cubicBez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9E6A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 rtl="0"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7" name="النص"/>
                <p:cNvSpPr txBox="1"/>
                <p:nvPr/>
              </p:nvSpPr>
              <p:spPr>
                <a:xfrm rot="16982655">
                  <a:off x="423567" y="1989392"/>
                  <a:ext cx="3688147" cy="640695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399" tIns="91399" rIns="91399" bIns="91399" numCol="1" anchor="ctr">
                  <a:spAutoFit/>
                </a:bodyPr>
                <a:lstStyle>
                  <a:lvl1pPr defTabSz="1828800"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/>
                  </a:pPr>
                  <a:r>
                    <a:t>	</a:t>
                  </a:r>
                </a:p>
              </p:txBody>
            </p:sp>
          </p:grpSp>
        </p:grpSp>
        <p:sp>
          <p:nvSpPr>
            <p:cNvPr id="420" name="Google Shape;41;p2"/>
            <p:cNvSpPr/>
            <p:nvPr/>
          </p:nvSpPr>
          <p:spPr>
            <a:xfrm rot="13728844">
              <a:off x="2395261" y="932538"/>
              <a:ext cx="2849713" cy="81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lnTo>
                    <a:pt x="21445" y="0"/>
                  </a:lnTo>
                  <a:lnTo>
                    <a:pt x="20725" y="2535"/>
                  </a:lnTo>
                  <a:lnTo>
                    <a:pt x="21600" y="5614"/>
                  </a:lnTo>
                  <a:lnTo>
                    <a:pt x="21600" y="5964"/>
                  </a:lnTo>
                  <a:lnTo>
                    <a:pt x="20725" y="9043"/>
                  </a:lnTo>
                  <a:lnTo>
                    <a:pt x="21597" y="12112"/>
                  </a:lnTo>
                  <a:lnTo>
                    <a:pt x="20725" y="15181"/>
                  </a:lnTo>
                  <a:lnTo>
                    <a:pt x="21600" y="18260"/>
                  </a:lnTo>
                  <a:lnTo>
                    <a:pt x="21600" y="18610"/>
                  </a:lnTo>
                  <a:lnTo>
                    <a:pt x="20750" y="21600"/>
                  </a:lnTo>
                  <a:lnTo>
                    <a:pt x="598" y="21600"/>
                  </a:lnTo>
                  <a:lnTo>
                    <a:pt x="925" y="20449"/>
                  </a:lnTo>
                  <a:lnTo>
                    <a:pt x="0" y="17195"/>
                  </a:lnTo>
                  <a:lnTo>
                    <a:pt x="925" y="13941"/>
                  </a:lnTo>
                  <a:lnTo>
                    <a:pt x="53" y="10872"/>
                  </a:lnTo>
                  <a:lnTo>
                    <a:pt x="925" y="7803"/>
                  </a:lnTo>
                  <a:lnTo>
                    <a:pt x="0" y="4549"/>
                  </a:lnTo>
                  <a:lnTo>
                    <a:pt x="925" y="1295"/>
                  </a:ln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/>
              </a:pPr>
            </a:p>
          </p:txBody>
        </p:sp>
      </p:grpSp>
      <p:grpSp>
        <p:nvGrpSpPr>
          <p:cNvPr id="424" name="تجميع"/>
          <p:cNvGrpSpPr/>
          <p:nvPr/>
        </p:nvGrpSpPr>
        <p:grpSpPr>
          <a:xfrm>
            <a:off x="7221756" y="7679335"/>
            <a:ext cx="4707901" cy="3966452"/>
            <a:chOff x="0" y="0"/>
            <a:chExt cx="4707900" cy="3966451"/>
          </a:xfrm>
        </p:grpSpPr>
        <p:sp>
          <p:nvSpPr>
            <p:cNvPr id="422" name="Google Shape;24;p2"/>
            <p:cNvSpPr/>
            <p:nvPr/>
          </p:nvSpPr>
          <p:spPr>
            <a:xfrm>
              <a:off x="0" y="399261"/>
              <a:ext cx="4707901" cy="356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060" y="15824"/>
                  </a:moveTo>
                  <a:cubicBezTo>
                    <a:pt x="21178" y="15309"/>
                    <a:pt x="21238" y="14776"/>
                    <a:pt x="21238" y="14225"/>
                  </a:cubicBezTo>
                  <a:cubicBezTo>
                    <a:pt x="21238" y="12015"/>
                    <a:pt x="20269" y="10075"/>
                    <a:pt x="18820" y="9175"/>
                  </a:cubicBezTo>
                  <a:cubicBezTo>
                    <a:pt x="18926" y="8528"/>
                    <a:pt x="18939" y="7847"/>
                    <a:pt x="18860" y="7156"/>
                  </a:cubicBezTo>
                  <a:cubicBezTo>
                    <a:pt x="18616" y="4937"/>
                    <a:pt x="17009" y="2822"/>
                    <a:pt x="15335" y="2508"/>
                  </a:cubicBezTo>
                  <a:cubicBezTo>
                    <a:pt x="14802" y="2403"/>
                    <a:pt x="14275" y="2429"/>
                    <a:pt x="13774" y="2586"/>
                  </a:cubicBezTo>
                  <a:cubicBezTo>
                    <a:pt x="13017" y="996"/>
                    <a:pt x="11686" y="0"/>
                    <a:pt x="10230" y="0"/>
                  </a:cubicBezTo>
                  <a:cubicBezTo>
                    <a:pt x="8774" y="0"/>
                    <a:pt x="7444" y="996"/>
                    <a:pt x="6680" y="2578"/>
                  </a:cubicBezTo>
                  <a:cubicBezTo>
                    <a:pt x="6370" y="2482"/>
                    <a:pt x="6054" y="2438"/>
                    <a:pt x="5731" y="2438"/>
                  </a:cubicBezTo>
                  <a:cubicBezTo>
                    <a:pt x="3412" y="2438"/>
                    <a:pt x="1522" y="4937"/>
                    <a:pt x="1522" y="8021"/>
                  </a:cubicBezTo>
                  <a:cubicBezTo>
                    <a:pt x="1522" y="8598"/>
                    <a:pt x="1588" y="9166"/>
                    <a:pt x="1719" y="9708"/>
                  </a:cubicBezTo>
                  <a:cubicBezTo>
                    <a:pt x="659" y="10748"/>
                    <a:pt x="0" y="12408"/>
                    <a:pt x="0" y="14225"/>
                  </a:cubicBezTo>
                  <a:cubicBezTo>
                    <a:pt x="0" y="15387"/>
                    <a:pt x="277" y="16515"/>
                    <a:pt x="777" y="17450"/>
                  </a:cubicBezTo>
                  <a:cubicBezTo>
                    <a:pt x="711" y="17589"/>
                    <a:pt x="652" y="17747"/>
                    <a:pt x="613" y="17921"/>
                  </a:cubicBezTo>
                  <a:cubicBezTo>
                    <a:pt x="310" y="19153"/>
                    <a:pt x="823" y="20560"/>
                    <a:pt x="1798" y="21189"/>
                  </a:cubicBezTo>
                  <a:cubicBezTo>
                    <a:pt x="2371" y="21556"/>
                    <a:pt x="2977" y="21600"/>
                    <a:pt x="3439" y="21600"/>
                  </a:cubicBezTo>
                  <a:cubicBezTo>
                    <a:pt x="3570" y="21600"/>
                    <a:pt x="3702" y="21600"/>
                    <a:pt x="3834" y="21591"/>
                  </a:cubicBezTo>
                  <a:cubicBezTo>
                    <a:pt x="6337" y="21504"/>
                    <a:pt x="8880" y="21460"/>
                    <a:pt x="11390" y="21460"/>
                  </a:cubicBezTo>
                  <a:cubicBezTo>
                    <a:pt x="13333" y="21460"/>
                    <a:pt x="15302" y="21486"/>
                    <a:pt x="17239" y="21539"/>
                  </a:cubicBezTo>
                  <a:cubicBezTo>
                    <a:pt x="17397" y="21539"/>
                    <a:pt x="17562" y="21548"/>
                    <a:pt x="17733" y="21548"/>
                  </a:cubicBezTo>
                  <a:cubicBezTo>
                    <a:pt x="18227" y="21548"/>
                    <a:pt x="18814" y="21513"/>
                    <a:pt x="19413" y="21268"/>
                  </a:cubicBezTo>
                  <a:cubicBezTo>
                    <a:pt x="20388" y="20866"/>
                    <a:pt x="21132" y="19949"/>
                    <a:pt x="21389" y="18821"/>
                  </a:cubicBezTo>
                  <a:cubicBezTo>
                    <a:pt x="21600" y="17886"/>
                    <a:pt x="21481" y="16820"/>
                    <a:pt x="21060" y="15824"/>
                  </a:cubicBezTo>
                  <a:close/>
                </a:path>
              </a:pathLst>
            </a:custGeom>
            <a:solidFill>
              <a:srgbClr val="CFE2F3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01600" dist="76200" dir="81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/>
              </a:pPr>
            </a:p>
          </p:txBody>
        </p:sp>
        <p:sp>
          <p:nvSpPr>
            <p:cNvPr id="423" name="Google Shape;42;p2"/>
            <p:cNvSpPr/>
            <p:nvPr/>
          </p:nvSpPr>
          <p:spPr>
            <a:xfrm rot="16778020">
              <a:off x="150750" y="205277"/>
              <a:ext cx="1589248" cy="138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5" fill="norm" stroke="1" extrusionOk="0">
                  <a:moveTo>
                    <a:pt x="16013" y="10958"/>
                  </a:moveTo>
                  <a:cubicBezTo>
                    <a:pt x="16049" y="10958"/>
                    <a:pt x="16156" y="10877"/>
                    <a:pt x="16333" y="10633"/>
                  </a:cubicBezTo>
                  <a:cubicBezTo>
                    <a:pt x="18077" y="8680"/>
                    <a:pt x="19856" y="6687"/>
                    <a:pt x="21600" y="4734"/>
                  </a:cubicBezTo>
                  <a:cubicBezTo>
                    <a:pt x="21244" y="4612"/>
                    <a:pt x="20924" y="4531"/>
                    <a:pt x="20568" y="4409"/>
                  </a:cubicBezTo>
                  <a:cubicBezTo>
                    <a:pt x="20461" y="4368"/>
                    <a:pt x="20355" y="4328"/>
                    <a:pt x="20212" y="4287"/>
                  </a:cubicBezTo>
                  <a:cubicBezTo>
                    <a:pt x="20105" y="4246"/>
                    <a:pt x="19892" y="4002"/>
                    <a:pt x="19856" y="4165"/>
                  </a:cubicBezTo>
                  <a:cubicBezTo>
                    <a:pt x="19714" y="3921"/>
                    <a:pt x="18042" y="3351"/>
                    <a:pt x="19500" y="4043"/>
                  </a:cubicBezTo>
                  <a:cubicBezTo>
                    <a:pt x="18967" y="3799"/>
                    <a:pt x="18540" y="3636"/>
                    <a:pt x="18326" y="3514"/>
                  </a:cubicBezTo>
                  <a:cubicBezTo>
                    <a:pt x="18255" y="3514"/>
                    <a:pt x="18219" y="3514"/>
                    <a:pt x="18184" y="3473"/>
                  </a:cubicBezTo>
                  <a:cubicBezTo>
                    <a:pt x="18291" y="3514"/>
                    <a:pt x="18611" y="3677"/>
                    <a:pt x="19180" y="3880"/>
                  </a:cubicBezTo>
                  <a:cubicBezTo>
                    <a:pt x="18896" y="3758"/>
                    <a:pt x="18682" y="3677"/>
                    <a:pt x="18469" y="3636"/>
                  </a:cubicBezTo>
                  <a:cubicBezTo>
                    <a:pt x="18433" y="3636"/>
                    <a:pt x="18397" y="3636"/>
                    <a:pt x="18362" y="3636"/>
                  </a:cubicBezTo>
                  <a:cubicBezTo>
                    <a:pt x="18504" y="3677"/>
                    <a:pt x="18646" y="3717"/>
                    <a:pt x="18824" y="3758"/>
                  </a:cubicBezTo>
                  <a:cubicBezTo>
                    <a:pt x="18611" y="3717"/>
                    <a:pt x="18433" y="3636"/>
                    <a:pt x="18291" y="3636"/>
                  </a:cubicBezTo>
                  <a:cubicBezTo>
                    <a:pt x="18148" y="3636"/>
                    <a:pt x="18006" y="3636"/>
                    <a:pt x="17899" y="3636"/>
                  </a:cubicBezTo>
                  <a:cubicBezTo>
                    <a:pt x="17792" y="3636"/>
                    <a:pt x="17686" y="3677"/>
                    <a:pt x="17579" y="3677"/>
                  </a:cubicBezTo>
                  <a:cubicBezTo>
                    <a:pt x="17437" y="3717"/>
                    <a:pt x="17330" y="3758"/>
                    <a:pt x="17294" y="3799"/>
                  </a:cubicBezTo>
                  <a:cubicBezTo>
                    <a:pt x="17259" y="3839"/>
                    <a:pt x="17223" y="3839"/>
                    <a:pt x="17187" y="3839"/>
                  </a:cubicBezTo>
                  <a:cubicBezTo>
                    <a:pt x="17081" y="3880"/>
                    <a:pt x="17081" y="3880"/>
                    <a:pt x="17116" y="3839"/>
                  </a:cubicBezTo>
                  <a:cubicBezTo>
                    <a:pt x="17259" y="3839"/>
                    <a:pt x="17330" y="3758"/>
                    <a:pt x="17508" y="3636"/>
                  </a:cubicBezTo>
                  <a:cubicBezTo>
                    <a:pt x="17401" y="3717"/>
                    <a:pt x="17294" y="3799"/>
                    <a:pt x="17223" y="3839"/>
                  </a:cubicBezTo>
                  <a:cubicBezTo>
                    <a:pt x="17259" y="3799"/>
                    <a:pt x="17294" y="3758"/>
                    <a:pt x="17365" y="3717"/>
                  </a:cubicBezTo>
                  <a:cubicBezTo>
                    <a:pt x="17294" y="3799"/>
                    <a:pt x="17223" y="3839"/>
                    <a:pt x="17187" y="3880"/>
                  </a:cubicBezTo>
                  <a:cubicBezTo>
                    <a:pt x="16938" y="4043"/>
                    <a:pt x="17081" y="3880"/>
                    <a:pt x="17615" y="3270"/>
                  </a:cubicBezTo>
                  <a:cubicBezTo>
                    <a:pt x="16832" y="4206"/>
                    <a:pt x="16796" y="4246"/>
                    <a:pt x="17472" y="3229"/>
                  </a:cubicBezTo>
                  <a:cubicBezTo>
                    <a:pt x="16760" y="4287"/>
                    <a:pt x="16725" y="4287"/>
                    <a:pt x="17259" y="3148"/>
                  </a:cubicBezTo>
                  <a:cubicBezTo>
                    <a:pt x="16725" y="4328"/>
                    <a:pt x="16689" y="4328"/>
                    <a:pt x="17081" y="3067"/>
                  </a:cubicBezTo>
                  <a:cubicBezTo>
                    <a:pt x="16689" y="4328"/>
                    <a:pt x="16654" y="4368"/>
                    <a:pt x="16938" y="3026"/>
                  </a:cubicBezTo>
                  <a:cubicBezTo>
                    <a:pt x="16760" y="3921"/>
                    <a:pt x="16689" y="4206"/>
                    <a:pt x="16689" y="3839"/>
                  </a:cubicBezTo>
                  <a:cubicBezTo>
                    <a:pt x="16725" y="3677"/>
                    <a:pt x="16760" y="3473"/>
                    <a:pt x="16832" y="3148"/>
                  </a:cubicBezTo>
                  <a:cubicBezTo>
                    <a:pt x="16760" y="3433"/>
                    <a:pt x="16725" y="3677"/>
                    <a:pt x="16689" y="3799"/>
                  </a:cubicBezTo>
                  <a:cubicBezTo>
                    <a:pt x="16689" y="3717"/>
                    <a:pt x="16689" y="3555"/>
                    <a:pt x="16689" y="3392"/>
                  </a:cubicBezTo>
                  <a:cubicBezTo>
                    <a:pt x="16725" y="3433"/>
                    <a:pt x="16725" y="3392"/>
                    <a:pt x="16689" y="3311"/>
                  </a:cubicBezTo>
                  <a:cubicBezTo>
                    <a:pt x="16689" y="3189"/>
                    <a:pt x="16689" y="3026"/>
                    <a:pt x="16689" y="2863"/>
                  </a:cubicBezTo>
                  <a:cubicBezTo>
                    <a:pt x="16689" y="3026"/>
                    <a:pt x="16689" y="3189"/>
                    <a:pt x="16689" y="3311"/>
                  </a:cubicBezTo>
                  <a:cubicBezTo>
                    <a:pt x="16654" y="3270"/>
                    <a:pt x="16654" y="3229"/>
                    <a:pt x="16618" y="3189"/>
                  </a:cubicBezTo>
                  <a:cubicBezTo>
                    <a:pt x="16583" y="3148"/>
                    <a:pt x="16547" y="3107"/>
                    <a:pt x="16476" y="3067"/>
                  </a:cubicBezTo>
                  <a:cubicBezTo>
                    <a:pt x="16476" y="3107"/>
                    <a:pt x="16476" y="3148"/>
                    <a:pt x="16476" y="3189"/>
                  </a:cubicBezTo>
                  <a:cubicBezTo>
                    <a:pt x="16583" y="3270"/>
                    <a:pt x="16654" y="3311"/>
                    <a:pt x="16654" y="3351"/>
                  </a:cubicBezTo>
                  <a:cubicBezTo>
                    <a:pt x="16654" y="3351"/>
                    <a:pt x="16689" y="3392"/>
                    <a:pt x="16689" y="3392"/>
                  </a:cubicBezTo>
                  <a:cubicBezTo>
                    <a:pt x="16689" y="3636"/>
                    <a:pt x="16654" y="3799"/>
                    <a:pt x="16654" y="3921"/>
                  </a:cubicBezTo>
                  <a:cubicBezTo>
                    <a:pt x="16618" y="4083"/>
                    <a:pt x="16618" y="4083"/>
                    <a:pt x="16583" y="3880"/>
                  </a:cubicBezTo>
                  <a:cubicBezTo>
                    <a:pt x="16583" y="3880"/>
                    <a:pt x="16583" y="3839"/>
                    <a:pt x="16547" y="3799"/>
                  </a:cubicBezTo>
                  <a:cubicBezTo>
                    <a:pt x="16511" y="3717"/>
                    <a:pt x="16333" y="3433"/>
                    <a:pt x="16227" y="3229"/>
                  </a:cubicBezTo>
                  <a:cubicBezTo>
                    <a:pt x="16013" y="3026"/>
                    <a:pt x="15764" y="2782"/>
                    <a:pt x="15622" y="2619"/>
                  </a:cubicBezTo>
                  <a:cubicBezTo>
                    <a:pt x="15373" y="2456"/>
                    <a:pt x="15159" y="2334"/>
                    <a:pt x="15195" y="2253"/>
                  </a:cubicBezTo>
                  <a:cubicBezTo>
                    <a:pt x="14839" y="2131"/>
                    <a:pt x="14661" y="2131"/>
                    <a:pt x="14697" y="2090"/>
                  </a:cubicBezTo>
                  <a:cubicBezTo>
                    <a:pt x="14198" y="2212"/>
                    <a:pt x="14163" y="2212"/>
                    <a:pt x="14625" y="1928"/>
                  </a:cubicBezTo>
                  <a:cubicBezTo>
                    <a:pt x="13949" y="2334"/>
                    <a:pt x="13985" y="2253"/>
                    <a:pt x="14625" y="1439"/>
                  </a:cubicBezTo>
                  <a:cubicBezTo>
                    <a:pt x="13949" y="2294"/>
                    <a:pt x="13878" y="2375"/>
                    <a:pt x="14198" y="1439"/>
                  </a:cubicBezTo>
                  <a:cubicBezTo>
                    <a:pt x="14020" y="2009"/>
                    <a:pt x="13949" y="2172"/>
                    <a:pt x="13949" y="1928"/>
                  </a:cubicBezTo>
                  <a:cubicBezTo>
                    <a:pt x="13949" y="1928"/>
                    <a:pt x="13914" y="1806"/>
                    <a:pt x="13878" y="1521"/>
                  </a:cubicBezTo>
                  <a:cubicBezTo>
                    <a:pt x="13843" y="1439"/>
                    <a:pt x="13807" y="1317"/>
                    <a:pt x="13771" y="1195"/>
                  </a:cubicBezTo>
                  <a:cubicBezTo>
                    <a:pt x="13665" y="992"/>
                    <a:pt x="13415" y="626"/>
                    <a:pt x="13060" y="178"/>
                  </a:cubicBezTo>
                  <a:cubicBezTo>
                    <a:pt x="13878" y="1277"/>
                    <a:pt x="12953" y="219"/>
                    <a:pt x="12633" y="16"/>
                  </a:cubicBezTo>
                  <a:cubicBezTo>
                    <a:pt x="12384" y="-25"/>
                    <a:pt x="12170" y="16"/>
                    <a:pt x="11992" y="97"/>
                  </a:cubicBezTo>
                  <a:cubicBezTo>
                    <a:pt x="11814" y="178"/>
                    <a:pt x="11636" y="300"/>
                    <a:pt x="11458" y="463"/>
                  </a:cubicBezTo>
                  <a:cubicBezTo>
                    <a:pt x="11316" y="626"/>
                    <a:pt x="11174" y="789"/>
                    <a:pt x="11031" y="992"/>
                  </a:cubicBezTo>
                  <a:cubicBezTo>
                    <a:pt x="10853" y="1236"/>
                    <a:pt x="10675" y="1480"/>
                    <a:pt x="10498" y="1724"/>
                  </a:cubicBezTo>
                  <a:cubicBezTo>
                    <a:pt x="8932" y="3921"/>
                    <a:pt x="9857" y="2782"/>
                    <a:pt x="8291" y="4978"/>
                  </a:cubicBezTo>
                  <a:cubicBezTo>
                    <a:pt x="6797" y="7053"/>
                    <a:pt x="6405" y="6687"/>
                    <a:pt x="4840" y="8721"/>
                  </a:cubicBezTo>
                  <a:cubicBezTo>
                    <a:pt x="3594" y="10348"/>
                    <a:pt x="1566" y="11894"/>
                    <a:pt x="427" y="13724"/>
                  </a:cubicBezTo>
                  <a:cubicBezTo>
                    <a:pt x="285" y="13968"/>
                    <a:pt x="142" y="14253"/>
                    <a:pt x="0" y="14538"/>
                  </a:cubicBezTo>
                  <a:cubicBezTo>
                    <a:pt x="214" y="14660"/>
                    <a:pt x="498" y="15189"/>
                    <a:pt x="569" y="14904"/>
                  </a:cubicBezTo>
                  <a:cubicBezTo>
                    <a:pt x="783" y="15433"/>
                    <a:pt x="1174" y="16206"/>
                    <a:pt x="1068" y="15392"/>
                  </a:cubicBezTo>
                  <a:cubicBezTo>
                    <a:pt x="1281" y="16368"/>
                    <a:pt x="2100" y="16775"/>
                    <a:pt x="1530" y="15961"/>
                  </a:cubicBezTo>
                  <a:cubicBezTo>
                    <a:pt x="1637" y="16124"/>
                    <a:pt x="1744" y="16246"/>
                    <a:pt x="1850" y="16368"/>
                  </a:cubicBezTo>
                  <a:cubicBezTo>
                    <a:pt x="2242" y="16612"/>
                    <a:pt x="2527" y="16734"/>
                    <a:pt x="2562" y="16775"/>
                  </a:cubicBezTo>
                  <a:cubicBezTo>
                    <a:pt x="2704" y="16816"/>
                    <a:pt x="2776" y="16816"/>
                    <a:pt x="2776" y="16816"/>
                  </a:cubicBezTo>
                  <a:cubicBezTo>
                    <a:pt x="2811" y="16856"/>
                    <a:pt x="2633" y="16856"/>
                    <a:pt x="2206" y="16938"/>
                  </a:cubicBezTo>
                  <a:cubicBezTo>
                    <a:pt x="2633" y="16856"/>
                    <a:pt x="2882" y="16856"/>
                    <a:pt x="2882" y="16816"/>
                  </a:cubicBezTo>
                  <a:cubicBezTo>
                    <a:pt x="2918" y="16856"/>
                    <a:pt x="2704" y="16856"/>
                    <a:pt x="2277" y="16978"/>
                  </a:cubicBezTo>
                  <a:cubicBezTo>
                    <a:pt x="2704" y="16856"/>
                    <a:pt x="2954" y="16856"/>
                    <a:pt x="2918" y="16856"/>
                  </a:cubicBezTo>
                  <a:cubicBezTo>
                    <a:pt x="2918" y="16897"/>
                    <a:pt x="2882" y="16897"/>
                    <a:pt x="2740" y="16978"/>
                  </a:cubicBezTo>
                  <a:cubicBezTo>
                    <a:pt x="2633" y="17019"/>
                    <a:pt x="2527" y="17060"/>
                    <a:pt x="2384" y="17100"/>
                  </a:cubicBezTo>
                  <a:cubicBezTo>
                    <a:pt x="2527" y="17060"/>
                    <a:pt x="2633" y="17019"/>
                    <a:pt x="2740" y="16978"/>
                  </a:cubicBezTo>
                  <a:cubicBezTo>
                    <a:pt x="2633" y="17019"/>
                    <a:pt x="2491" y="17060"/>
                    <a:pt x="2349" y="17141"/>
                  </a:cubicBezTo>
                  <a:cubicBezTo>
                    <a:pt x="2704" y="16978"/>
                    <a:pt x="2918" y="16938"/>
                    <a:pt x="2989" y="16897"/>
                  </a:cubicBezTo>
                  <a:cubicBezTo>
                    <a:pt x="2989" y="16897"/>
                    <a:pt x="2989" y="16897"/>
                    <a:pt x="2989" y="16897"/>
                  </a:cubicBezTo>
                  <a:cubicBezTo>
                    <a:pt x="2989" y="16897"/>
                    <a:pt x="2989" y="16938"/>
                    <a:pt x="2989" y="16938"/>
                  </a:cubicBezTo>
                  <a:cubicBezTo>
                    <a:pt x="2882" y="16978"/>
                    <a:pt x="2704" y="17060"/>
                    <a:pt x="2455" y="17182"/>
                  </a:cubicBezTo>
                  <a:cubicBezTo>
                    <a:pt x="2704" y="17060"/>
                    <a:pt x="2918" y="16978"/>
                    <a:pt x="2989" y="16938"/>
                  </a:cubicBezTo>
                  <a:cubicBezTo>
                    <a:pt x="2954" y="17019"/>
                    <a:pt x="2776" y="17100"/>
                    <a:pt x="2527" y="17304"/>
                  </a:cubicBezTo>
                  <a:cubicBezTo>
                    <a:pt x="2811" y="17100"/>
                    <a:pt x="2989" y="17019"/>
                    <a:pt x="3025" y="16938"/>
                  </a:cubicBezTo>
                  <a:cubicBezTo>
                    <a:pt x="3025" y="16938"/>
                    <a:pt x="3025" y="16938"/>
                    <a:pt x="3060" y="16938"/>
                  </a:cubicBezTo>
                  <a:cubicBezTo>
                    <a:pt x="3060" y="17019"/>
                    <a:pt x="2882" y="17141"/>
                    <a:pt x="2562" y="17344"/>
                  </a:cubicBezTo>
                  <a:cubicBezTo>
                    <a:pt x="2882" y="17100"/>
                    <a:pt x="3096" y="16978"/>
                    <a:pt x="3060" y="16938"/>
                  </a:cubicBezTo>
                  <a:cubicBezTo>
                    <a:pt x="3060" y="16938"/>
                    <a:pt x="3060" y="16938"/>
                    <a:pt x="3060" y="16938"/>
                  </a:cubicBezTo>
                  <a:cubicBezTo>
                    <a:pt x="3131" y="17019"/>
                    <a:pt x="2954" y="17182"/>
                    <a:pt x="2633" y="17467"/>
                  </a:cubicBezTo>
                  <a:cubicBezTo>
                    <a:pt x="2989" y="17182"/>
                    <a:pt x="3203" y="17060"/>
                    <a:pt x="3096" y="16978"/>
                  </a:cubicBezTo>
                  <a:cubicBezTo>
                    <a:pt x="3167" y="17060"/>
                    <a:pt x="3060" y="17182"/>
                    <a:pt x="2811" y="17344"/>
                  </a:cubicBezTo>
                  <a:cubicBezTo>
                    <a:pt x="2776" y="17385"/>
                    <a:pt x="2704" y="17426"/>
                    <a:pt x="2669" y="17467"/>
                  </a:cubicBezTo>
                  <a:cubicBezTo>
                    <a:pt x="2704" y="17426"/>
                    <a:pt x="2740" y="17426"/>
                    <a:pt x="2776" y="17385"/>
                  </a:cubicBezTo>
                  <a:cubicBezTo>
                    <a:pt x="2740" y="17426"/>
                    <a:pt x="2704" y="17467"/>
                    <a:pt x="2633" y="17507"/>
                  </a:cubicBezTo>
                  <a:cubicBezTo>
                    <a:pt x="2704" y="17467"/>
                    <a:pt x="2740" y="17426"/>
                    <a:pt x="2776" y="17385"/>
                  </a:cubicBezTo>
                  <a:cubicBezTo>
                    <a:pt x="3060" y="17182"/>
                    <a:pt x="3274" y="17060"/>
                    <a:pt x="3203" y="16978"/>
                  </a:cubicBezTo>
                  <a:cubicBezTo>
                    <a:pt x="3274" y="17019"/>
                    <a:pt x="3274" y="17100"/>
                    <a:pt x="3309" y="17182"/>
                  </a:cubicBezTo>
                  <a:cubicBezTo>
                    <a:pt x="3309" y="17182"/>
                    <a:pt x="3309" y="17182"/>
                    <a:pt x="3345" y="17222"/>
                  </a:cubicBezTo>
                  <a:cubicBezTo>
                    <a:pt x="3345" y="17182"/>
                    <a:pt x="3309" y="17100"/>
                    <a:pt x="3309" y="17060"/>
                  </a:cubicBezTo>
                  <a:cubicBezTo>
                    <a:pt x="3309" y="17060"/>
                    <a:pt x="3345" y="17060"/>
                    <a:pt x="3345" y="17060"/>
                  </a:cubicBezTo>
                  <a:cubicBezTo>
                    <a:pt x="3381" y="17100"/>
                    <a:pt x="3381" y="17141"/>
                    <a:pt x="3416" y="17182"/>
                  </a:cubicBezTo>
                  <a:cubicBezTo>
                    <a:pt x="3416" y="17141"/>
                    <a:pt x="3381" y="17100"/>
                    <a:pt x="3381" y="17060"/>
                  </a:cubicBezTo>
                  <a:cubicBezTo>
                    <a:pt x="3381" y="17060"/>
                    <a:pt x="3416" y="17060"/>
                    <a:pt x="3416" y="17060"/>
                  </a:cubicBezTo>
                  <a:cubicBezTo>
                    <a:pt x="3416" y="17100"/>
                    <a:pt x="3452" y="17141"/>
                    <a:pt x="3452" y="17182"/>
                  </a:cubicBezTo>
                  <a:cubicBezTo>
                    <a:pt x="3452" y="17182"/>
                    <a:pt x="3487" y="17182"/>
                    <a:pt x="3487" y="17222"/>
                  </a:cubicBezTo>
                  <a:cubicBezTo>
                    <a:pt x="3487" y="17182"/>
                    <a:pt x="3452" y="17100"/>
                    <a:pt x="3452" y="17060"/>
                  </a:cubicBezTo>
                  <a:cubicBezTo>
                    <a:pt x="3452" y="17060"/>
                    <a:pt x="3487" y="17060"/>
                    <a:pt x="3487" y="17060"/>
                  </a:cubicBezTo>
                  <a:cubicBezTo>
                    <a:pt x="3523" y="17060"/>
                    <a:pt x="3558" y="17060"/>
                    <a:pt x="3558" y="17100"/>
                  </a:cubicBezTo>
                  <a:cubicBezTo>
                    <a:pt x="3558" y="17141"/>
                    <a:pt x="3558" y="17182"/>
                    <a:pt x="3558" y="17222"/>
                  </a:cubicBezTo>
                  <a:cubicBezTo>
                    <a:pt x="3558" y="17222"/>
                    <a:pt x="3523" y="17182"/>
                    <a:pt x="3523" y="17182"/>
                  </a:cubicBezTo>
                  <a:cubicBezTo>
                    <a:pt x="3523" y="17182"/>
                    <a:pt x="3558" y="17222"/>
                    <a:pt x="3558" y="17222"/>
                  </a:cubicBezTo>
                  <a:cubicBezTo>
                    <a:pt x="3558" y="17222"/>
                    <a:pt x="3558" y="17263"/>
                    <a:pt x="3558" y="17263"/>
                  </a:cubicBezTo>
                  <a:cubicBezTo>
                    <a:pt x="3594" y="17304"/>
                    <a:pt x="3594" y="17344"/>
                    <a:pt x="3630" y="17426"/>
                  </a:cubicBezTo>
                  <a:cubicBezTo>
                    <a:pt x="3630" y="17426"/>
                    <a:pt x="3630" y="17426"/>
                    <a:pt x="3630" y="17426"/>
                  </a:cubicBezTo>
                  <a:cubicBezTo>
                    <a:pt x="3630" y="17426"/>
                    <a:pt x="3630" y="17426"/>
                    <a:pt x="3630" y="17426"/>
                  </a:cubicBezTo>
                  <a:cubicBezTo>
                    <a:pt x="3630" y="17467"/>
                    <a:pt x="3665" y="17507"/>
                    <a:pt x="3665" y="17589"/>
                  </a:cubicBezTo>
                  <a:cubicBezTo>
                    <a:pt x="3736" y="17711"/>
                    <a:pt x="3772" y="17833"/>
                    <a:pt x="3808" y="17955"/>
                  </a:cubicBezTo>
                  <a:cubicBezTo>
                    <a:pt x="3808" y="17955"/>
                    <a:pt x="3808" y="17955"/>
                    <a:pt x="3808" y="17955"/>
                  </a:cubicBezTo>
                  <a:cubicBezTo>
                    <a:pt x="3808" y="17955"/>
                    <a:pt x="3808" y="17955"/>
                    <a:pt x="3808" y="17955"/>
                  </a:cubicBezTo>
                  <a:cubicBezTo>
                    <a:pt x="3808" y="17955"/>
                    <a:pt x="3808" y="17955"/>
                    <a:pt x="3808" y="17955"/>
                  </a:cubicBezTo>
                  <a:cubicBezTo>
                    <a:pt x="3808" y="17995"/>
                    <a:pt x="3843" y="18036"/>
                    <a:pt x="3843" y="18117"/>
                  </a:cubicBezTo>
                  <a:cubicBezTo>
                    <a:pt x="3843" y="18158"/>
                    <a:pt x="3843" y="18199"/>
                    <a:pt x="3843" y="18239"/>
                  </a:cubicBezTo>
                  <a:cubicBezTo>
                    <a:pt x="3843" y="18199"/>
                    <a:pt x="3843" y="18199"/>
                    <a:pt x="3843" y="18158"/>
                  </a:cubicBezTo>
                  <a:cubicBezTo>
                    <a:pt x="3843" y="18199"/>
                    <a:pt x="3843" y="18199"/>
                    <a:pt x="3843" y="18239"/>
                  </a:cubicBezTo>
                  <a:cubicBezTo>
                    <a:pt x="3843" y="18239"/>
                    <a:pt x="3843" y="18239"/>
                    <a:pt x="3843" y="18239"/>
                  </a:cubicBezTo>
                  <a:cubicBezTo>
                    <a:pt x="3843" y="18199"/>
                    <a:pt x="3843" y="18158"/>
                    <a:pt x="3843" y="18117"/>
                  </a:cubicBezTo>
                  <a:cubicBezTo>
                    <a:pt x="3843" y="18077"/>
                    <a:pt x="3843" y="18077"/>
                    <a:pt x="3808" y="18036"/>
                  </a:cubicBezTo>
                  <a:cubicBezTo>
                    <a:pt x="3808" y="18036"/>
                    <a:pt x="3808" y="18036"/>
                    <a:pt x="3808" y="18036"/>
                  </a:cubicBezTo>
                  <a:cubicBezTo>
                    <a:pt x="3808" y="18036"/>
                    <a:pt x="3808" y="18036"/>
                    <a:pt x="3808" y="18036"/>
                  </a:cubicBezTo>
                  <a:cubicBezTo>
                    <a:pt x="3808" y="18036"/>
                    <a:pt x="3808" y="18036"/>
                    <a:pt x="3808" y="18036"/>
                  </a:cubicBezTo>
                  <a:cubicBezTo>
                    <a:pt x="3772" y="17955"/>
                    <a:pt x="3736" y="17833"/>
                    <a:pt x="3701" y="17751"/>
                  </a:cubicBezTo>
                  <a:cubicBezTo>
                    <a:pt x="3701" y="17792"/>
                    <a:pt x="3701" y="17792"/>
                    <a:pt x="3701" y="17833"/>
                  </a:cubicBezTo>
                  <a:cubicBezTo>
                    <a:pt x="3701" y="17833"/>
                    <a:pt x="3701" y="17833"/>
                    <a:pt x="3701" y="17873"/>
                  </a:cubicBezTo>
                  <a:cubicBezTo>
                    <a:pt x="3736" y="17955"/>
                    <a:pt x="3772" y="18036"/>
                    <a:pt x="3808" y="18117"/>
                  </a:cubicBezTo>
                  <a:cubicBezTo>
                    <a:pt x="3772" y="18077"/>
                    <a:pt x="3772" y="17995"/>
                    <a:pt x="3736" y="17955"/>
                  </a:cubicBezTo>
                  <a:cubicBezTo>
                    <a:pt x="3736" y="17955"/>
                    <a:pt x="3736" y="17995"/>
                    <a:pt x="3736" y="17995"/>
                  </a:cubicBezTo>
                  <a:cubicBezTo>
                    <a:pt x="3772" y="18036"/>
                    <a:pt x="3772" y="18077"/>
                    <a:pt x="3808" y="18158"/>
                  </a:cubicBezTo>
                  <a:cubicBezTo>
                    <a:pt x="3808" y="18158"/>
                    <a:pt x="3808" y="18158"/>
                    <a:pt x="3808" y="18158"/>
                  </a:cubicBezTo>
                  <a:cubicBezTo>
                    <a:pt x="3808" y="18117"/>
                    <a:pt x="3772" y="18077"/>
                    <a:pt x="3772" y="18036"/>
                  </a:cubicBezTo>
                  <a:cubicBezTo>
                    <a:pt x="3772" y="18036"/>
                    <a:pt x="3772" y="18036"/>
                    <a:pt x="3772" y="18036"/>
                  </a:cubicBezTo>
                  <a:cubicBezTo>
                    <a:pt x="3772" y="18036"/>
                    <a:pt x="3772" y="18036"/>
                    <a:pt x="3772" y="18036"/>
                  </a:cubicBezTo>
                  <a:cubicBezTo>
                    <a:pt x="3772" y="17995"/>
                    <a:pt x="3736" y="17995"/>
                    <a:pt x="3736" y="17955"/>
                  </a:cubicBezTo>
                  <a:cubicBezTo>
                    <a:pt x="3736" y="17955"/>
                    <a:pt x="3736" y="17914"/>
                    <a:pt x="3736" y="17914"/>
                  </a:cubicBezTo>
                  <a:cubicBezTo>
                    <a:pt x="3736" y="17914"/>
                    <a:pt x="3736" y="17955"/>
                    <a:pt x="3772" y="17955"/>
                  </a:cubicBezTo>
                  <a:cubicBezTo>
                    <a:pt x="3772" y="17955"/>
                    <a:pt x="3772" y="17914"/>
                    <a:pt x="3772" y="17914"/>
                  </a:cubicBezTo>
                  <a:cubicBezTo>
                    <a:pt x="3772" y="17914"/>
                    <a:pt x="3772" y="17914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833"/>
                  </a:cubicBezTo>
                  <a:cubicBezTo>
                    <a:pt x="3772" y="17833"/>
                    <a:pt x="3772" y="17833"/>
                    <a:pt x="3772" y="17833"/>
                  </a:cubicBezTo>
                  <a:cubicBezTo>
                    <a:pt x="3772" y="17833"/>
                    <a:pt x="3772" y="17833"/>
                    <a:pt x="3772" y="17873"/>
                  </a:cubicBezTo>
                  <a:cubicBezTo>
                    <a:pt x="3772" y="17873"/>
                    <a:pt x="3772" y="17914"/>
                    <a:pt x="3772" y="17914"/>
                  </a:cubicBezTo>
                  <a:cubicBezTo>
                    <a:pt x="3772" y="17914"/>
                    <a:pt x="3772" y="17914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914"/>
                  </a:cubicBezTo>
                  <a:cubicBezTo>
                    <a:pt x="3772" y="17955"/>
                    <a:pt x="3772" y="17955"/>
                    <a:pt x="3736" y="17955"/>
                  </a:cubicBezTo>
                  <a:cubicBezTo>
                    <a:pt x="3736" y="17955"/>
                    <a:pt x="3736" y="17955"/>
                    <a:pt x="3736" y="17955"/>
                  </a:cubicBezTo>
                  <a:cubicBezTo>
                    <a:pt x="3736" y="17955"/>
                    <a:pt x="3736" y="17955"/>
                    <a:pt x="3736" y="17955"/>
                  </a:cubicBezTo>
                  <a:cubicBezTo>
                    <a:pt x="3736" y="17955"/>
                    <a:pt x="3736" y="17955"/>
                    <a:pt x="3736" y="17955"/>
                  </a:cubicBezTo>
                  <a:cubicBezTo>
                    <a:pt x="3701" y="18036"/>
                    <a:pt x="3594" y="18077"/>
                    <a:pt x="3452" y="18036"/>
                  </a:cubicBezTo>
                  <a:cubicBezTo>
                    <a:pt x="3523" y="18077"/>
                    <a:pt x="3594" y="18077"/>
                    <a:pt x="3665" y="18036"/>
                  </a:cubicBezTo>
                  <a:cubicBezTo>
                    <a:pt x="3701" y="18077"/>
                    <a:pt x="3772" y="18077"/>
                    <a:pt x="3808" y="18077"/>
                  </a:cubicBezTo>
                  <a:cubicBezTo>
                    <a:pt x="3772" y="18199"/>
                    <a:pt x="3701" y="18239"/>
                    <a:pt x="3558" y="18117"/>
                  </a:cubicBezTo>
                  <a:cubicBezTo>
                    <a:pt x="3736" y="18239"/>
                    <a:pt x="3808" y="18199"/>
                    <a:pt x="3843" y="18077"/>
                  </a:cubicBezTo>
                  <a:cubicBezTo>
                    <a:pt x="3879" y="18117"/>
                    <a:pt x="3914" y="18158"/>
                    <a:pt x="3950" y="18199"/>
                  </a:cubicBezTo>
                  <a:cubicBezTo>
                    <a:pt x="3950" y="18199"/>
                    <a:pt x="3950" y="18199"/>
                    <a:pt x="3950" y="18199"/>
                  </a:cubicBezTo>
                  <a:cubicBezTo>
                    <a:pt x="3950" y="18199"/>
                    <a:pt x="3950" y="18199"/>
                    <a:pt x="3950" y="18199"/>
                  </a:cubicBezTo>
                  <a:cubicBezTo>
                    <a:pt x="3950" y="18199"/>
                    <a:pt x="3950" y="18199"/>
                    <a:pt x="3950" y="18199"/>
                  </a:cubicBezTo>
                  <a:cubicBezTo>
                    <a:pt x="3950" y="18239"/>
                    <a:pt x="3950" y="18239"/>
                    <a:pt x="3950" y="18280"/>
                  </a:cubicBezTo>
                  <a:cubicBezTo>
                    <a:pt x="3950" y="18280"/>
                    <a:pt x="3950" y="18280"/>
                    <a:pt x="3950" y="18280"/>
                  </a:cubicBezTo>
                  <a:cubicBezTo>
                    <a:pt x="3950" y="18280"/>
                    <a:pt x="3950" y="18239"/>
                    <a:pt x="3950" y="18239"/>
                  </a:cubicBezTo>
                  <a:cubicBezTo>
                    <a:pt x="3950" y="18239"/>
                    <a:pt x="3950" y="18239"/>
                    <a:pt x="3950" y="18280"/>
                  </a:cubicBezTo>
                  <a:cubicBezTo>
                    <a:pt x="3950" y="18280"/>
                    <a:pt x="3950" y="18280"/>
                    <a:pt x="3950" y="18239"/>
                  </a:cubicBezTo>
                  <a:cubicBezTo>
                    <a:pt x="3950" y="18239"/>
                    <a:pt x="3950" y="18239"/>
                    <a:pt x="3950" y="18199"/>
                  </a:cubicBezTo>
                  <a:cubicBezTo>
                    <a:pt x="3950" y="18199"/>
                    <a:pt x="3950" y="18239"/>
                    <a:pt x="3985" y="18239"/>
                  </a:cubicBezTo>
                  <a:cubicBezTo>
                    <a:pt x="3985" y="18239"/>
                    <a:pt x="3985" y="18199"/>
                    <a:pt x="3950" y="18199"/>
                  </a:cubicBezTo>
                  <a:cubicBezTo>
                    <a:pt x="3950" y="18199"/>
                    <a:pt x="3950" y="18158"/>
                    <a:pt x="3950" y="18158"/>
                  </a:cubicBezTo>
                  <a:cubicBezTo>
                    <a:pt x="3950" y="18199"/>
                    <a:pt x="3985" y="18199"/>
                    <a:pt x="3985" y="18239"/>
                  </a:cubicBezTo>
                  <a:cubicBezTo>
                    <a:pt x="3985" y="18239"/>
                    <a:pt x="3985" y="18239"/>
                    <a:pt x="3985" y="18239"/>
                  </a:cubicBezTo>
                  <a:cubicBezTo>
                    <a:pt x="3985" y="18239"/>
                    <a:pt x="3985" y="18239"/>
                    <a:pt x="3985" y="18239"/>
                  </a:cubicBezTo>
                  <a:cubicBezTo>
                    <a:pt x="3985" y="18239"/>
                    <a:pt x="3985" y="18280"/>
                    <a:pt x="3985" y="18280"/>
                  </a:cubicBezTo>
                  <a:cubicBezTo>
                    <a:pt x="3985" y="18280"/>
                    <a:pt x="3985" y="18280"/>
                    <a:pt x="3985" y="18280"/>
                  </a:cubicBezTo>
                  <a:cubicBezTo>
                    <a:pt x="3985" y="18280"/>
                    <a:pt x="3985" y="18280"/>
                    <a:pt x="3985" y="18280"/>
                  </a:cubicBezTo>
                  <a:cubicBezTo>
                    <a:pt x="3985" y="18280"/>
                    <a:pt x="3985" y="18280"/>
                    <a:pt x="3985" y="18239"/>
                  </a:cubicBezTo>
                  <a:cubicBezTo>
                    <a:pt x="3985" y="18239"/>
                    <a:pt x="3985" y="18239"/>
                    <a:pt x="3985" y="18280"/>
                  </a:cubicBezTo>
                  <a:cubicBezTo>
                    <a:pt x="3985" y="18321"/>
                    <a:pt x="3985" y="18321"/>
                    <a:pt x="3950" y="18321"/>
                  </a:cubicBezTo>
                  <a:cubicBezTo>
                    <a:pt x="3950" y="18321"/>
                    <a:pt x="3950" y="18280"/>
                    <a:pt x="3950" y="18280"/>
                  </a:cubicBezTo>
                  <a:cubicBezTo>
                    <a:pt x="3950" y="18280"/>
                    <a:pt x="3950" y="18280"/>
                    <a:pt x="3950" y="18280"/>
                  </a:cubicBezTo>
                  <a:cubicBezTo>
                    <a:pt x="3950" y="18280"/>
                    <a:pt x="3950" y="18321"/>
                    <a:pt x="3950" y="18321"/>
                  </a:cubicBezTo>
                  <a:cubicBezTo>
                    <a:pt x="3914" y="18321"/>
                    <a:pt x="3879" y="18280"/>
                    <a:pt x="3808" y="18239"/>
                  </a:cubicBezTo>
                  <a:cubicBezTo>
                    <a:pt x="3879" y="18321"/>
                    <a:pt x="3914" y="18321"/>
                    <a:pt x="3950" y="18321"/>
                  </a:cubicBezTo>
                  <a:cubicBezTo>
                    <a:pt x="3950" y="18361"/>
                    <a:pt x="3914" y="18402"/>
                    <a:pt x="3879" y="18402"/>
                  </a:cubicBezTo>
                  <a:cubicBezTo>
                    <a:pt x="3843" y="18402"/>
                    <a:pt x="3843" y="18361"/>
                    <a:pt x="3808" y="18321"/>
                  </a:cubicBezTo>
                  <a:cubicBezTo>
                    <a:pt x="3843" y="18361"/>
                    <a:pt x="3843" y="18361"/>
                    <a:pt x="3879" y="18402"/>
                  </a:cubicBezTo>
                  <a:cubicBezTo>
                    <a:pt x="3843" y="18402"/>
                    <a:pt x="3772" y="18361"/>
                    <a:pt x="3701" y="18280"/>
                  </a:cubicBezTo>
                  <a:cubicBezTo>
                    <a:pt x="3772" y="18361"/>
                    <a:pt x="3843" y="18402"/>
                    <a:pt x="3879" y="18402"/>
                  </a:cubicBezTo>
                  <a:cubicBezTo>
                    <a:pt x="3950" y="18483"/>
                    <a:pt x="3985" y="18443"/>
                    <a:pt x="3985" y="18361"/>
                  </a:cubicBezTo>
                  <a:cubicBezTo>
                    <a:pt x="4057" y="18605"/>
                    <a:pt x="4021" y="18728"/>
                    <a:pt x="3843" y="18443"/>
                  </a:cubicBezTo>
                  <a:cubicBezTo>
                    <a:pt x="3914" y="18565"/>
                    <a:pt x="3985" y="18605"/>
                    <a:pt x="4021" y="18646"/>
                  </a:cubicBezTo>
                  <a:cubicBezTo>
                    <a:pt x="4021" y="18646"/>
                    <a:pt x="4021" y="18646"/>
                    <a:pt x="4021" y="18605"/>
                  </a:cubicBezTo>
                  <a:cubicBezTo>
                    <a:pt x="4021" y="18605"/>
                    <a:pt x="4021" y="18646"/>
                    <a:pt x="4021" y="18646"/>
                  </a:cubicBezTo>
                  <a:cubicBezTo>
                    <a:pt x="4092" y="18646"/>
                    <a:pt x="4092" y="18565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92" y="18605"/>
                    <a:pt x="4128" y="18809"/>
                    <a:pt x="4092" y="18809"/>
                  </a:cubicBezTo>
                  <a:cubicBezTo>
                    <a:pt x="4092" y="18809"/>
                    <a:pt x="4092" y="18809"/>
                    <a:pt x="4092" y="18809"/>
                  </a:cubicBezTo>
                  <a:cubicBezTo>
                    <a:pt x="4092" y="18809"/>
                    <a:pt x="4092" y="18809"/>
                    <a:pt x="4092" y="18809"/>
                  </a:cubicBezTo>
                  <a:cubicBezTo>
                    <a:pt x="4092" y="18809"/>
                    <a:pt x="4057" y="18768"/>
                    <a:pt x="4021" y="18728"/>
                  </a:cubicBezTo>
                  <a:cubicBezTo>
                    <a:pt x="4057" y="18809"/>
                    <a:pt x="4092" y="18850"/>
                    <a:pt x="4092" y="18850"/>
                  </a:cubicBezTo>
                  <a:cubicBezTo>
                    <a:pt x="4128" y="18931"/>
                    <a:pt x="4163" y="18931"/>
                    <a:pt x="4163" y="18931"/>
                  </a:cubicBezTo>
                  <a:cubicBezTo>
                    <a:pt x="4163" y="18890"/>
                    <a:pt x="4128" y="18850"/>
                    <a:pt x="4128" y="18768"/>
                  </a:cubicBezTo>
                  <a:cubicBezTo>
                    <a:pt x="4128" y="18809"/>
                    <a:pt x="4163" y="18890"/>
                    <a:pt x="4163" y="18931"/>
                  </a:cubicBezTo>
                  <a:cubicBezTo>
                    <a:pt x="4163" y="18931"/>
                    <a:pt x="4163" y="18931"/>
                    <a:pt x="4163" y="18890"/>
                  </a:cubicBezTo>
                  <a:cubicBezTo>
                    <a:pt x="4163" y="18809"/>
                    <a:pt x="4128" y="18687"/>
                    <a:pt x="4057" y="18524"/>
                  </a:cubicBezTo>
                  <a:cubicBezTo>
                    <a:pt x="4092" y="18646"/>
                    <a:pt x="4128" y="18728"/>
                    <a:pt x="4128" y="18768"/>
                  </a:cubicBezTo>
                  <a:cubicBezTo>
                    <a:pt x="4163" y="18850"/>
                    <a:pt x="4128" y="18890"/>
                    <a:pt x="4092" y="18850"/>
                  </a:cubicBezTo>
                  <a:cubicBezTo>
                    <a:pt x="4128" y="18850"/>
                    <a:pt x="4128" y="18850"/>
                    <a:pt x="4128" y="18768"/>
                  </a:cubicBezTo>
                  <a:cubicBezTo>
                    <a:pt x="4128" y="18687"/>
                    <a:pt x="4092" y="18605"/>
                    <a:pt x="4057" y="18524"/>
                  </a:cubicBezTo>
                  <a:cubicBezTo>
                    <a:pt x="4057" y="18483"/>
                    <a:pt x="4021" y="18483"/>
                    <a:pt x="4021" y="18443"/>
                  </a:cubicBezTo>
                  <a:cubicBezTo>
                    <a:pt x="4021" y="18443"/>
                    <a:pt x="4021" y="18483"/>
                    <a:pt x="4057" y="18483"/>
                  </a:cubicBezTo>
                  <a:cubicBezTo>
                    <a:pt x="4057" y="18443"/>
                    <a:pt x="4021" y="18443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21" y="18361"/>
                    <a:pt x="3985" y="18361"/>
                    <a:pt x="3985" y="18321"/>
                  </a:cubicBezTo>
                  <a:cubicBezTo>
                    <a:pt x="3985" y="18321"/>
                    <a:pt x="3985" y="18321"/>
                    <a:pt x="3985" y="18321"/>
                  </a:cubicBezTo>
                  <a:cubicBezTo>
                    <a:pt x="3985" y="18361"/>
                    <a:pt x="4021" y="18361"/>
                    <a:pt x="4021" y="18402"/>
                  </a:cubicBezTo>
                  <a:cubicBezTo>
                    <a:pt x="4057" y="18443"/>
                    <a:pt x="4057" y="18483"/>
                    <a:pt x="4092" y="18524"/>
                  </a:cubicBezTo>
                  <a:cubicBezTo>
                    <a:pt x="4199" y="18728"/>
                    <a:pt x="4235" y="18890"/>
                    <a:pt x="4235" y="18972"/>
                  </a:cubicBezTo>
                  <a:cubicBezTo>
                    <a:pt x="4270" y="19053"/>
                    <a:pt x="4235" y="19053"/>
                    <a:pt x="4235" y="19053"/>
                  </a:cubicBezTo>
                  <a:cubicBezTo>
                    <a:pt x="4270" y="19134"/>
                    <a:pt x="4270" y="19175"/>
                    <a:pt x="4270" y="19094"/>
                  </a:cubicBezTo>
                  <a:cubicBezTo>
                    <a:pt x="4306" y="19053"/>
                    <a:pt x="4199" y="18768"/>
                    <a:pt x="4057" y="18483"/>
                  </a:cubicBezTo>
                  <a:cubicBezTo>
                    <a:pt x="4163" y="18687"/>
                    <a:pt x="4235" y="18850"/>
                    <a:pt x="4270" y="18972"/>
                  </a:cubicBezTo>
                  <a:cubicBezTo>
                    <a:pt x="4270" y="18931"/>
                    <a:pt x="4270" y="18931"/>
                    <a:pt x="4270" y="18890"/>
                  </a:cubicBezTo>
                  <a:cubicBezTo>
                    <a:pt x="4270" y="18931"/>
                    <a:pt x="4270" y="18972"/>
                    <a:pt x="4270" y="19012"/>
                  </a:cubicBezTo>
                  <a:cubicBezTo>
                    <a:pt x="4270" y="19053"/>
                    <a:pt x="4306" y="19094"/>
                    <a:pt x="4306" y="19134"/>
                  </a:cubicBezTo>
                  <a:cubicBezTo>
                    <a:pt x="4306" y="19175"/>
                    <a:pt x="4306" y="19175"/>
                    <a:pt x="4306" y="19216"/>
                  </a:cubicBezTo>
                  <a:cubicBezTo>
                    <a:pt x="4306" y="19216"/>
                    <a:pt x="4306" y="19175"/>
                    <a:pt x="4306" y="19134"/>
                  </a:cubicBezTo>
                  <a:cubicBezTo>
                    <a:pt x="4306" y="19134"/>
                    <a:pt x="4306" y="19134"/>
                    <a:pt x="4306" y="19175"/>
                  </a:cubicBezTo>
                  <a:cubicBezTo>
                    <a:pt x="4306" y="19216"/>
                    <a:pt x="4341" y="19216"/>
                    <a:pt x="4341" y="19216"/>
                  </a:cubicBezTo>
                  <a:cubicBezTo>
                    <a:pt x="4377" y="19338"/>
                    <a:pt x="4377" y="19419"/>
                    <a:pt x="4341" y="19378"/>
                  </a:cubicBezTo>
                  <a:cubicBezTo>
                    <a:pt x="4448" y="19460"/>
                    <a:pt x="4413" y="19297"/>
                    <a:pt x="4377" y="18972"/>
                  </a:cubicBezTo>
                  <a:cubicBezTo>
                    <a:pt x="4413" y="19297"/>
                    <a:pt x="4519" y="19541"/>
                    <a:pt x="4377" y="19460"/>
                  </a:cubicBezTo>
                  <a:cubicBezTo>
                    <a:pt x="4555" y="19582"/>
                    <a:pt x="4626" y="19500"/>
                    <a:pt x="4519" y="19134"/>
                  </a:cubicBezTo>
                  <a:cubicBezTo>
                    <a:pt x="4626" y="19500"/>
                    <a:pt x="4733" y="19704"/>
                    <a:pt x="4484" y="19582"/>
                  </a:cubicBezTo>
                  <a:cubicBezTo>
                    <a:pt x="4590" y="19663"/>
                    <a:pt x="4733" y="19704"/>
                    <a:pt x="4875" y="19785"/>
                  </a:cubicBezTo>
                  <a:cubicBezTo>
                    <a:pt x="4804" y="19744"/>
                    <a:pt x="4733" y="19704"/>
                    <a:pt x="4662" y="19663"/>
                  </a:cubicBezTo>
                  <a:cubicBezTo>
                    <a:pt x="4768" y="19704"/>
                    <a:pt x="4840" y="19744"/>
                    <a:pt x="4946" y="19785"/>
                  </a:cubicBezTo>
                  <a:cubicBezTo>
                    <a:pt x="5017" y="19826"/>
                    <a:pt x="5089" y="19826"/>
                    <a:pt x="5124" y="19826"/>
                  </a:cubicBezTo>
                  <a:cubicBezTo>
                    <a:pt x="5053" y="19785"/>
                    <a:pt x="4946" y="19744"/>
                    <a:pt x="4875" y="19704"/>
                  </a:cubicBezTo>
                  <a:cubicBezTo>
                    <a:pt x="4982" y="19744"/>
                    <a:pt x="5053" y="19785"/>
                    <a:pt x="5160" y="19826"/>
                  </a:cubicBezTo>
                  <a:cubicBezTo>
                    <a:pt x="5267" y="19826"/>
                    <a:pt x="5302" y="19785"/>
                    <a:pt x="5017" y="19541"/>
                  </a:cubicBezTo>
                  <a:cubicBezTo>
                    <a:pt x="5302" y="19785"/>
                    <a:pt x="5338" y="19867"/>
                    <a:pt x="5267" y="19867"/>
                  </a:cubicBezTo>
                  <a:cubicBezTo>
                    <a:pt x="5338" y="19907"/>
                    <a:pt x="5373" y="19907"/>
                    <a:pt x="5444" y="19948"/>
                  </a:cubicBezTo>
                  <a:cubicBezTo>
                    <a:pt x="5551" y="19989"/>
                    <a:pt x="5622" y="19989"/>
                    <a:pt x="5551" y="19907"/>
                  </a:cubicBezTo>
                  <a:cubicBezTo>
                    <a:pt x="5551" y="19907"/>
                    <a:pt x="5551" y="19907"/>
                    <a:pt x="5551" y="19907"/>
                  </a:cubicBezTo>
                  <a:cubicBezTo>
                    <a:pt x="5551" y="19907"/>
                    <a:pt x="5551" y="19907"/>
                    <a:pt x="5551" y="19907"/>
                  </a:cubicBezTo>
                  <a:cubicBezTo>
                    <a:pt x="5516" y="19867"/>
                    <a:pt x="5444" y="19785"/>
                    <a:pt x="5302" y="19704"/>
                  </a:cubicBezTo>
                  <a:cubicBezTo>
                    <a:pt x="5444" y="19826"/>
                    <a:pt x="5551" y="19867"/>
                    <a:pt x="5587" y="19948"/>
                  </a:cubicBezTo>
                  <a:cubicBezTo>
                    <a:pt x="6263" y="20314"/>
                    <a:pt x="6263" y="20314"/>
                    <a:pt x="5587" y="20070"/>
                  </a:cubicBezTo>
                  <a:cubicBezTo>
                    <a:pt x="6334" y="20355"/>
                    <a:pt x="6476" y="20314"/>
                    <a:pt x="6334" y="20517"/>
                  </a:cubicBezTo>
                  <a:cubicBezTo>
                    <a:pt x="6476" y="20314"/>
                    <a:pt x="6476" y="20314"/>
                    <a:pt x="6726" y="20802"/>
                  </a:cubicBezTo>
                  <a:cubicBezTo>
                    <a:pt x="6512" y="20355"/>
                    <a:pt x="6548" y="20436"/>
                    <a:pt x="7188" y="21087"/>
                  </a:cubicBezTo>
                  <a:cubicBezTo>
                    <a:pt x="6619" y="20436"/>
                    <a:pt x="6832" y="20680"/>
                    <a:pt x="7615" y="21331"/>
                  </a:cubicBezTo>
                  <a:cubicBezTo>
                    <a:pt x="6939" y="20721"/>
                    <a:pt x="7508" y="21168"/>
                    <a:pt x="8042" y="21575"/>
                  </a:cubicBezTo>
                  <a:cubicBezTo>
                    <a:pt x="7722" y="21087"/>
                    <a:pt x="8327" y="21006"/>
                    <a:pt x="8612" y="20883"/>
                  </a:cubicBezTo>
                  <a:cubicBezTo>
                    <a:pt x="8683" y="20558"/>
                    <a:pt x="8896" y="20314"/>
                    <a:pt x="9181" y="20192"/>
                  </a:cubicBezTo>
                  <a:cubicBezTo>
                    <a:pt x="9252" y="19867"/>
                    <a:pt x="9501" y="19663"/>
                    <a:pt x="9750" y="19500"/>
                  </a:cubicBezTo>
                  <a:cubicBezTo>
                    <a:pt x="9857" y="19216"/>
                    <a:pt x="10035" y="18972"/>
                    <a:pt x="10320" y="18809"/>
                  </a:cubicBezTo>
                  <a:cubicBezTo>
                    <a:pt x="10426" y="18524"/>
                    <a:pt x="10675" y="18361"/>
                    <a:pt x="10889" y="18117"/>
                  </a:cubicBezTo>
                  <a:cubicBezTo>
                    <a:pt x="11067" y="17873"/>
                    <a:pt x="11245" y="17629"/>
                    <a:pt x="11458" y="17426"/>
                  </a:cubicBezTo>
                  <a:cubicBezTo>
                    <a:pt x="11636" y="17182"/>
                    <a:pt x="11850" y="16978"/>
                    <a:pt x="12028" y="16734"/>
                  </a:cubicBezTo>
                  <a:cubicBezTo>
                    <a:pt x="12419" y="16287"/>
                    <a:pt x="12775" y="15799"/>
                    <a:pt x="13166" y="15351"/>
                  </a:cubicBezTo>
                  <a:cubicBezTo>
                    <a:pt x="14020" y="14334"/>
                    <a:pt x="14839" y="13317"/>
                    <a:pt x="15515" y="12138"/>
                  </a:cubicBezTo>
                  <a:cubicBezTo>
                    <a:pt x="15942" y="10999"/>
                    <a:pt x="15408" y="11975"/>
                    <a:pt x="16013" y="10958"/>
                  </a:cubicBezTo>
                  <a:close/>
                  <a:moveTo>
                    <a:pt x="3060" y="16856"/>
                  </a:moveTo>
                  <a:cubicBezTo>
                    <a:pt x="3060" y="16856"/>
                    <a:pt x="3060" y="16856"/>
                    <a:pt x="3060" y="16856"/>
                  </a:cubicBezTo>
                  <a:cubicBezTo>
                    <a:pt x="3060" y="16856"/>
                    <a:pt x="3060" y="16856"/>
                    <a:pt x="3060" y="16856"/>
                  </a:cubicBezTo>
                  <a:cubicBezTo>
                    <a:pt x="3060" y="16856"/>
                    <a:pt x="3060" y="16856"/>
                    <a:pt x="3060" y="16856"/>
                  </a:cubicBezTo>
                  <a:close/>
                  <a:moveTo>
                    <a:pt x="3096" y="16856"/>
                  </a:moveTo>
                  <a:cubicBezTo>
                    <a:pt x="3131" y="16856"/>
                    <a:pt x="3131" y="16816"/>
                    <a:pt x="3096" y="16856"/>
                  </a:cubicBezTo>
                  <a:cubicBezTo>
                    <a:pt x="3131" y="16856"/>
                    <a:pt x="3131" y="16856"/>
                    <a:pt x="3096" y="16856"/>
                  </a:cubicBezTo>
                  <a:cubicBezTo>
                    <a:pt x="3131" y="16856"/>
                    <a:pt x="3131" y="16856"/>
                    <a:pt x="3096" y="16856"/>
                  </a:cubicBezTo>
                  <a:cubicBezTo>
                    <a:pt x="3131" y="16856"/>
                    <a:pt x="3131" y="16856"/>
                    <a:pt x="3096" y="16856"/>
                  </a:cubicBezTo>
                  <a:close/>
                  <a:moveTo>
                    <a:pt x="2989" y="17222"/>
                  </a:moveTo>
                  <a:cubicBezTo>
                    <a:pt x="3167" y="17060"/>
                    <a:pt x="3274" y="16938"/>
                    <a:pt x="3203" y="16897"/>
                  </a:cubicBezTo>
                  <a:cubicBezTo>
                    <a:pt x="3274" y="16938"/>
                    <a:pt x="3203" y="17060"/>
                    <a:pt x="2989" y="17222"/>
                  </a:cubicBezTo>
                  <a:close/>
                  <a:moveTo>
                    <a:pt x="3416" y="16897"/>
                  </a:moveTo>
                  <a:cubicBezTo>
                    <a:pt x="3452" y="16938"/>
                    <a:pt x="3452" y="16938"/>
                    <a:pt x="3487" y="16978"/>
                  </a:cubicBezTo>
                  <a:cubicBezTo>
                    <a:pt x="3452" y="16978"/>
                    <a:pt x="3416" y="16938"/>
                    <a:pt x="3416" y="16897"/>
                  </a:cubicBezTo>
                  <a:close/>
                  <a:moveTo>
                    <a:pt x="3772" y="17995"/>
                  </a:moveTo>
                  <a:cubicBezTo>
                    <a:pt x="3772" y="17995"/>
                    <a:pt x="3772" y="18036"/>
                    <a:pt x="3808" y="18036"/>
                  </a:cubicBezTo>
                  <a:cubicBezTo>
                    <a:pt x="3808" y="18036"/>
                    <a:pt x="3808" y="18036"/>
                    <a:pt x="3772" y="17995"/>
                  </a:cubicBezTo>
                  <a:cubicBezTo>
                    <a:pt x="3772" y="18036"/>
                    <a:pt x="3772" y="17995"/>
                    <a:pt x="3772" y="17995"/>
                  </a:cubicBezTo>
                  <a:close/>
                  <a:moveTo>
                    <a:pt x="3772" y="18036"/>
                  </a:moveTo>
                  <a:cubicBezTo>
                    <a:pt x="3772" y="18036"/>
                    <a:pt x="3736" y="18036"/>
                    <a:pt x="3772" y="18036"/>
                  </a:cubicBezTo>
                  <a:cubicBezTo>
                    <a:pt x="3736" y="18036"/>
                    <a:pt x="3736" y="18036"/>
                    <a:pt x="3736" y="17995"/>
                  </a:cubicBezTo>
                  <a:cubicBezTo>
                    <a:pt x="3736" y="17955"/>
                    <a:pt x="3736" y="17955"/>
                    <a:pt x="3736" y="17914"/>
                  </a:cubicBezTo>
                  <a:cubicBezTo>
                    <a:pt x="3736" y="17995"/>
                    <a:pt x="3736" y="17995"/>
                    <a:pt x="3772" y="18036"/>
                  </a:cubicBezTo>
                  <a:close/>
                  <a:moveTo>
                    <a:pt x="3736" y="18036"/>
                  </a:moveTo>
                  <a:cubicBezTo>
                    <a:pt x="3736" y="18036"/>
                    <a:pt x="3736" y="18036"/>
                    <a:pt x="3736" y="18036"/>
                  </a:cubicBezTo>
                  <a:cubicBezTo>
                    <a:pt x="3701" y="18036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lose/>
                  <a:moveTo>
                    <a:pt x="3665" y="17873"/>
                  </a:moveTo>
                  <a:cubicBezTo>
                    <a:pt x="3665" y="17914"/>
                    <a:pt x="3701" y="17914"/>
                    <a:pt x="3701" y="17955"/>
                  </a:cubicBezTo>
                  <a:cubicBezTo>
                    <a:pt x="3701" y="17995"/>
                    <a:pt x="3701" y="17995"/>
                    <a:pt x="3701" y="18036"/>
                  </a:cubicBezTo>
                  <a:cubicBezTo>
                    <a:pt x="3701" y="17995"/>
                    <a:pt x="3665" y="17995"/>
                    <a:pt x="3630" y="17955"/>
                  </a:cubicBezTo>
                  <a:cubicBezTo>
                    <a:pt x="3665" y="17914"/>
                    <a:pt x="3665" y="17873"/>
                    <a:pt x="3665" y="17873"/>
                  </a:cubicBezTo>
                  <a:close/>
                  <a:moveTo>
                    <a:pt x="3594" y="17995"/>
                  </a:moveTo>
                  <a:cubicBezTo>
                    <a:pt x="3630" y="17995"/>
                    <a:pt x="3665" y="17955"/>
                    <a:pt x="3665" y="17914"/>
                  </a:cubicBezTo>
                  <a:cubicBezTo>
                    <a:pt x="3701" y="17955"/>
                    <a:pt x="3701" y="17955"/>
                    <a:pt x="3736" y="17995"/>
                  </a:cubicBezTo>
                  <a:cubicBezTo>
                    <a:pt x="3736" y="17995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ubicBezTo>
                    <a:pt x="3665" y="18077"/>
                    <a:pt x="3630" y="18036"/>
                    <a:pt x="3594" y="17995"/>
                  </a:cubicBezTo>
                  <a:close/>
                  <a:moveTo>
                    <a:pt x="3808" y="18199"/>
                  </a:moveTo>
                  <a:cubicBezTo>
                    <a:pt x="3772" y="18158"/>
                    <a:pt x="3736" y="18117"/>
                    <a:pt x="3701" y="18077"/>
                  </a:cubicBezTo>
                  <a:cubicBezTo>
                    <a:pt x="3701" y="18077"/>
                    <a:pt x="3701" y="18077"/>
                    <a:pt x="3736" y="18077"/>
                  </a:cubicBezTo>
                  <a:cubicBezTo>
                    <a:pt x="3772" y="18117"/>
                    <a:pt x="3772" y="18158"/>
                    <a:pt x="3808" y="18199"/>
                  </a:cubicBezTo>
                  <a:cubicBezTo>
                    <a:pt x="3808" y="18158"/>
                    <a:pt x="3808" y="18199"/>
                    <a:pt x="3808" y="18199"/>
                  </a:cubicBezTo>
                  <a:close/>
                  <a:moveTo>
                    <a:pt x="3808" y="18158"/>
                  </a:moveTo>
                  <a:cubicBezTo>
                    <a:pt x="3808" y="18117"/>
                    <a:pt x="3808" y="18117"/>
                    <a:pt x="3808" y="18158"/>
                  </a:cubicBezTo>
                  <a:cubicBezTo>
                    <a:pt x="3808" y="18117"/>
                    <a:pt x="3808" y="18117"/>
                    <a:pt x="3808" y="18158"/>
                  </a:cubicBezTo>
                  <a:cubicBezTo>
                    <a:pt x="3772" y="18117"/>
                    <a:pt x="3772" y="18077"/>
                    <a:pt x="3736" y="18077"/>
                  </a:cubicBezTo>
                  <a:cubicBezTo>
                    <a:pt x="3736" y="18077"/>
                    <a:pt x="3736" y="18077"/>
                    <a:pt x="3772" y="18077"/>
                  </a:cubicBezTo>
                  <a:cubicBezTo>
                    <a:pt x="3772" y="18077"/>
                    <a:pt x="3772" y="18077"/>
                    <a:pt x="3772" y="18077"/>
                  </a:cubicBezTo>
                  <a:cubicBezTo>
                    <a:pt x="3772" y="18077"/>
                    <a:pt x="3772" y="18077"/>
                    <a:pt x="3772" y="18077"/>
                  </a:cubicBezTo>
                  <a:cubicBezTo>
                    <a:pt x="3772" y="18077"/>
                    <a:pt x="3772" y="18117"/>
                    <a:pt x="3772" y="18117"/>
                  </a:cubicBezTo>
                  <a:cubicBezTo>
                    <a:pt x="3772" y="18158"/>
                    <a:pt x="3808" y="18199"/>
                    <a:pt x="3808" y="18239"/>
                  </a:cubicBezTo>
                  <a:cubicBezTo>
                    <a:pt x="3808" y="18158"/>
                    <a:pt x="3808" y="18158"/>
                    <a:pt x="3808" y="18158"/>
                  </a:cubicBezTo>
                  <a:close/>
                  <a:moveTo>
                    <a:pt x="3843" y="18239"/>
                  </a:moveTo>
                  <a:cubicBezTo>
                    <a:pt x="3843" y="18239"/>
                    <a:pt x="3843" y="18239"/>
                    <a:pt x="3843" y="18239"/>
                  </a:cubicBezTo>
                  <a:cubicBezTo>
                    <a:pt x="3843" y="18239"/>
                    <a:pt x="3843" y="18239"/>
                    <a:pt x="3843" y="18239"/>
                  </a:cubicBezTo>
                  <a:cubicBezTo>
                    <a:pt x="3843" y="18239"/>
                    <a:pt x="3843" y="18239"/>
                    <a:pt x="3843" y="18239"/>
                  </a:cubicBezTo>
                  <a:close/>
                  <a:moveTo>
                    <a:pt x="3843" y="18280"/>
                  </a:moveTo>
                  <a:cubicBezTo>
                    <a:pt x="3843" y="18280"/>
                    <a:pt x="3843" y="18280"/>
                    <a:pt x="3843" y="18280"/>
                  </a:cubicBezTo>
                  <a:cubicBezTo>
                    <a:pt x="3843" y="18321"/>
                    <a:pt x="3843" y="18280"/>
                    <a:pt x="3843" y="18280"/>
                  </a:cubicBezTo>
                  <a:cubicBezTo>
                    <a:pt x="3843" y="18280"/>
                    <a:pt x="3843" y="18280"/>
                    <a:pt x="3843" y="18280"/>
                  </a:cubicBezTo>
                  <a:close/>
                  <a:moveTo>
                    <a:pt x="3772" y="18402"/>
                  </a:moveTo>
                  <a:cubicBezTo>
                    <a:pt x="3808" y="18402"/>
                    <a:pt x="3843" y="18361"/>
                    <a:pt x="3843" y="18321"/>
                  </a:cubicBezTo>
                  <a:cubicBezTo>
                    <a:pt x="3843" y="18321"/>
                    <a:pt x="3879" y="18280"/>
                    <a:pt x="3879" y="18280"/>
                  </a:cubicBezTo>
                  <a:cubicBezTo>
                    <a:pt x="3879" y="18280"/>
                    <a:pt x="3879" y="18280"/>
                    <a:pt x="3879" y="18280"/>
                  </a:cubicBezTo>
                  <a:cubicBezTo>
                    <a:pt x="3879" y="18443"/>
                    <a:pt x="3843" y="18483"/>
                    <a:pt x="3772" y="18402"/>
                  </a:cubicBez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/>
              </a:pPr>
            </a:p>
          </p:txBody>
        </p:sp>
      </p:grpSp>
      <p:pic>
        <p:nvPicPr>
          <p:cNvPr id="425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894349" y="1033638"/>
            <a:ext cx="5205116" cy="477627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13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الجبر:المتغيرات والعبارات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20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14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19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17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15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16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18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21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37" name="Google Shape;238;p18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38" name="Google Shape;239;p18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39" name="Google Shape;240;p18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0" name="Google Shape;241;p18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1" name="Google Shape;242;p18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2" name="Google Shape;243;p18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3" name="Google Shape;244;p18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4" name="Google Shape;245;p18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5" name="نص العنوان"/>
          <p:cNvSpPr txBox="1"/>
          <p:nvPr>
            <p:ph type="title"/>
          </p:nvPr>
        </p:nvSpPr>
        <p:spPr>
          <a:xfrm>
            <a:off x="11956399" y="1948750"/>
            <a:ext cx="11163001" cy="1527001"/>
          </a:xfrm>
          <a:prstGeom prst="rect">
            <a:avLst/>
          </a:prstGeom>
        </p:spPr>
        <p:txBody>
          <a:bodyPr anchor="t"/>
          <a:lstStyle>
            <a:lvl1pPr algn="l"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46" name="مستوى النص الأول…"/>
          <p:cNvSpPr txBox="1"/>
          <p:nvPr>
            <p:ph type="body" sz="half" idx="1"/>
          </p:nvPr>
        </p:nvSpPr>
        <p:spPr>
          <a:xfrm>
            <a:off x="11956599" y="5016849"/>
            <a:ext cx="11163001" cy="6213602"/>
          </a:xfrm>
          <a:prstGeom prst="rect">
            <a:avLst/>
          </a:prstGeom>
        </p:spPr>
        <p:txBody>
          <a:bodyPr/>
          <a:lstStyle>
            <a:lvl1pPr algn="l"/>
            <a:lvl2pPr algn="l"/>
            <a:lvl3pPr algn="l"/>
            <a:lvl4pPr algn="l"/>
            <a:lvl5pPr algn="l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47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8880749" y="902243"/>
            <a:ext cx="4347108" cy="398895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57" name="Google Shape;144;p12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58" name="Google Shape;145;p12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59" name="Google Shape;146;p12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0" name="Google Shape;147;p12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1" name="Google Shape;148;p12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2" name="Google Shape;149;p12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3" name="Google Shape;150;p12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4" name="Google Shape;151;p12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5" name="نص العنوان"/>
          <p:cNvSpPr txBox="1"/>
          <p:nvPr>
            <p:ph type="title"/>
          </p:nvPr>
        </p:nvSpPr>
        <p:spPr>
          <a:xfrm>
            <a:off x="822549" y="3454000"/>
            <a:ext cx="8916601" cy="4754401"/>
          </a:xfrm>
          <a:prstGeom prst="rect">
            <a:avLst/>
          </a:prstGeom>
        </p:spPr>
        <p:txBody>
          <a:bodyPr anchor="ctr"/>
          <a:lstStyle>
            <a:lvl1pPr algn="l">
              <a:defRPr sz="12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266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3585813" y="928693"/>
            <a:ext cx="3562762" cy="326922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76" name="مستوى النص الأول…"/>
          <p:cNvSpPr txBox="1"/>
          <p:nvPr>
            <p:ph type="body" sz="quarter" idx="1"/>
          </p:nvPr>
        </p:nvSpPr>
        <p:spPr>
          <a:xfrm>
            <a:off x="897733" y="4048333"/>
            <a:ext cx="7979401" cy="1435801"/>
          </a:xfrm>
          <a:prstGeom prst="rect">
            <a:avLst/>
          </a:prstGeom>
        </p:spPr>
        <p:txBody>
          <a:bodyPr/>
          <a:lstStyle>
            <a:lvl1pPr marL="711200" indent="-609600" algn="l">
              <a:buClrTx/>
              <a:buSzTx/>
              <a:buFontTx/>
              <a:buNone/>
              <a:defRPr sz="4200"/>
            </a:lvl1pPr>
            <a:lvl2pPr marL="711200" indent="-152400" algn="l">
              <a:buClrTx/>
              <a:buSzTx/>
              <a:buFontTx/>
              <a:buNone/>
              <a:defRPr sz="4200"/>
            </a:lvl2pPr>
            <a:lvl3pPr marL="711200" indent="304800" algn="l">
              <a:buClrTx/>
              <a:buSzTx/>
              <a:buFontTx/>
              <a:buNone/>
              <a:defRPr sz="4200"/>
            </a:lvl3pPr>
            <a:lvl4pPr marL="711200" indent="762000" algn="l">
              <a:buClrTx/>
              <a:buSzTx/>
              <a:buFontTx/>
              <a:buNone/>
              <a:defRPr sz="4200"/>
            </a:lvl4pPr>
            <a:lvl5pPr marL="711200" indent="1219200" algn="l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7" name="نص العنوان"/>
          <p:cNvSpPr txBox="1"/>
          <p:nvPr>
            <p:ph type="title"/>
          </p:nvPr>
        </p:nvSpPr>
        <p:spPr>
          <a:xfrm>
            <a:off x="831200" y="1186733"/>
            <a:ext cx="22721401" cy="1527001"/>
          </a:xfrm>
          <a:prstGeom prst="rect">
            <a:avLst/>
          </a:prstGeom>
        </p:spPr>
        <p:txBody>
          <a:bodyPr anchor="t"/>
          <a:lstStyle>
            <a:lvl1pPr algn="l"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8" name="Google Shape;95;p8"/>
          <p:cNvSpPr txBox="1"/>
          <p:nvPr>
            <p:ph type="body" sz="quarter" idx="21"/>
          </p:nvPr>
        </p:nvSpPr>
        <p:spPr>
          <a:xfrm>
            <a:off x="2654399" y="5922400"/>
            <a:ext cx="8820602" cy="6237001"/>
          </a:xfrm>
          <a:prstGeom prst="rect">
            <a:avLst/>
          </a:prstGeom>
        </p:spPr>
        <p:txBody>
          <a:bodyPr/>
          <a:lstStyle/>
          <a:p>
            <a:pPr marL="812800" indent="-711200" algn="l"/>
          </a:p>
        </p:txBody>
      </p:sp>
      <p:sp>
        <p:nvSpPr>
          <p:cNvPr id="279" name="Google Shape;96;p8"/>
          <p:cNvSpPr txBox="1"/>
          <p:nvPr>
            <p:ph type="body" sz="quarter" idx="22"/>
          </p:nvPr>
        </p:nvSpPr>
        <p:spPr>
          <a:xfrm>
            <a:off x="13541046" y="5898900"/>
            <a:ext cx="8821201" cy="6237000"/>
          </a:xfrm>
          <a:prstGeom prst="rect">
            <a:avLst/>
          </a:prstGeom>
        </p:spPr>
        <p:txBody>
          <a:bodyPr/>
          <a:lstStyle/>
          <a:p>
            <a:pPr marL="812800" indent="-711200" algn="l"/>
          </a:p>
        </p:txBody>
      </p:sp>
      <p:sp>
        <p:nvSpPr>
          <p:cNvPr id="280" name="Google Shape;97;p8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1" name="Google Shape;98;p8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2" name="Google Shape;99;p8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3" name="Google Shape;100;p8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4" name="Google Shape;101;p8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5" name="Google Shape;102;p8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6" name="Google Shape;103;p8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7" name="Google Shape;104;p8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288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3585813" y="928693"/>
            <a:ext cx="3562762" cy="326922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8" name="Google Shape;124;p10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99" name="Google Shape;125;p10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0" name="Google Shape;126;p10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1" name="Google Shape;127;p10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2" name="Google Shape;128;p10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3" name="Google Shape;129;p10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4" name="Google Shape;130;p10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5" name="Google Shape;131;p10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06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3624229" y="1007194"/>
            <a:ext cx="3910079" cy="3587929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16" name="Google Shape;83;p7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17" name="Google Shape;84;p7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18" name="Google Shape;85;p7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19" name="Google Shape;86;p7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0" name="Google Shape;87;p7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1" name="Google Shape;88;p7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2" name="Google Shape;89;p7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3" name="Google Shape;90;p7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24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7702025" y="1033638"/>
            <a:ext cx="5203817" cy="477507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34" name="Google Shape;59;p5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5" name="Google Shape;60;p5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6" name="Google Shape;61;p5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7" name="Google Shape;62;p5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8" name="Google Shape;63;p5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9" name="Google Shape;64;p5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40" name="Google Shape;65;p5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41" name="Google Shape;66;p5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42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508999" y="4750307"/>
            <a:ext cx="4724646" cy="4335385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8E8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" name="Google Shape;135;p11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4" name="Google Shape;136;p11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5" name="Google Shape;137;p11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6" name="Google Shape;138;p11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7" name="Google Shape;139;p11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8" name="Google Shape;140;p11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9" name="Google Shape;141;p11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10" name="Google Shape;142;p11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11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9383986" y="850144"/>
            <a:ext cx="3844075" cy="352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نص العنوان"/>
          <p:cNvSpPr txBox="1"/>
          <p:nvPr>
            <p:ph type="title"/>
          </p:nvPr>
        </p:nvSpPr>
        <p:spPr>
          <a:xfrm>
            <a:off x="1096400" y="1088550"/>
            <a:ext cx="22191001" cy="6321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4" name="مستوى النص الأول…"/>
          <p:cNvSpPr txBox="1"/>
          <p:nvPr>
            <p:ph type="body" idx="1"/>
          </p:nvPr>
        </p:nvSpPr>
        <p:spPr>
          <a:xfrm>
            <a:off x="1266949" y="9626500"/>
            <a:ext cx="21818402" cy="3130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 defTabSz="1828800">
              <a:defRPr sz="2600">
                <a:solidFill>
                  <a:srgbClr val="3B3B3B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064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●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2636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○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7208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■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1780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●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6352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○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0924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■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5496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●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0068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○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4640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■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9.png"/><Relationship Id="rId11" Type="http://schemas.openxmlformats.org/officeDocument/2006/relationships/image" Target="../media/image9.jpe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10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21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hyperlink" Target="https://drive.google.com/file/d/1cFUN3hdbZsca5TgFfWggl-sq5shlkrT1/view?usp=drivesdk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6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7.png"/><Relationship Id="rId27" Type="http://schemas.openxmlformats.org/officeDocument/2006/relationships/image" Target="../media/image6.jpeg"/><Relationship Id="rId28" Type="http://schemas.openxmlformats.org/officeDocument/2006/relationships/hyperlink" Target="https://ar.oryxlearning.com/grade/6th-grade/maths" TargetMode="External"/><Relationship Id="rId29" Type="http://schemas.openxmlformats.org/officeDocument/2006/relationships/image" Target="../media/image7.jpeg"/><Relationship Id="rId30" Type="http://schemas.openxmlformats.org/officeDocument/2006/relationships/hyperlink" Target="https://whiteboard.fi/" TargetMode="External"/><Relationship Id="rId31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image" Target="../media/image23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image" Target="../media/image25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8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yc3166646dq" TargetMode="External"/><Relationship Id="rId3" Type="http://schemas.openxmlformats.org/officeDocument/2006/relationships/image" Target="../media/image27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" Target="slide3.xml"/><Relationship Id="rId7" Type="http://schemas.openxmlformats.org/officeDocument/2006/relationships/slide" Target="slide6.xml"/><Relationship Id="rId8" Type="http://schemas.openxmlformats.org/officeDocument/2006/relationships/slide" Target="slide4.xml"/><Relationship Id="rId9" Type="http://schemas.openxmlformats.org/officeDocument/2006/relationships/slide" Target="slide7.xml"/><Relationship Id="rId10" Type="http://schemas.openxmlformats.org/officeDocument/2006/relationships/slide" Target="slide13.xml"/><Relationship Id="rId11" Type="http://schemas.openxmlformats.org/officeDocument/2006/relationships/slide" Target="slide17.xml"/><Relationship Id="rId12" Type="http://schemas.openxmlformats.org/officeDocument/2006/relationships/slide" Target="slide20.xml"/><Relationship Id="rId13" Type="http://schemas.openxmlformats.org/officeDocument/2006/relationships/slide" Target="slide2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9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0.png"/><Relationship Id="rId11" Type="http://schemas.openxmlformats.org/officeDocument/2006/relationships/image" Target="../media/image9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hyperlink" Target="https://drive.google.com/file/d/1cFUN3hdbZsca5TgFfWggl-sq5shlkrT1/view?usp=drivesdk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6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7.png"/><Relationship Id="rId28" Type="http://schemas.openxmlformats.org/officeDocument/2006/relationships/image" Target="../media/image6.jpeg"/><Relationship Id="rId29" Type="http://schemas.openxmlformats.org/officeDocument/2006/relationships/hyperlink" Target="https://ar.oryxlearning.com/grade/6th-grade/maths" TargetMode="External"/><Relationship Id="rId30" Type="http://schemas.openxmlformats.org/officeDocument/2006/relationships/image" Target="../media/image7.jpeg"/><Relationship Id="rId31" Type="http://schemas.openxmlformats.org/officeDocument/2006/relationships/hyperlink" Target="https://whiteboard.fi/" TargetMode="External"/><Relationship Id="rId32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3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image" Target="../media/image17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A5KHn5FxesI?playlist=A5KHn5Fxes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الفصل الأول: الجبر الأنماط العددية و الدوال"/>
          <p:cNvSpPr txBox="1"/>
          <p:nvPr/>
        </p:nvSpPr>
        <p:spPr>
          <a:xfrm>
            <a:off x="2239052" y="4696400"/>
            <a:ext cx="15189521" cy="891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rtl="0">
              <a:lnSpc>
                <a:spcPct val="85000"/>
              </a:lnSpc>
              <a:defRPr sz="56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الفصل الأول: الجبر الأنماط العددية و الدوال</a:t>
            </a:r>
          </a:p>
        </p:txBody>
      </p:sp>
      <p:sp>
        <p:nvSpPr>
          <p:cNvPr id="437" name="Google Shape;296;p23"/>
          <p:cNvSpPr txBox="1"/>
          <p:nvPr/>
        </p:nvSpPr>
        <p:spPr>
          <a:xfrm rot="21221180">
            <a:off x="17217924" y="8604850"/>
            <a:ext cx="2540204" cy="14662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r">
              <a:defRPr sz="64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صفحة  ٣٣</a:t>
            </a:r>
          </a:p>
        </p:txBody>
      </p:sp>
      <p:sp>
        <p:nvSpPr>
          <p:cNvPr id="438" name="١-٥ الجبر:المتغيرات والعبارات"/>
          <p:cNvSpPr txBox="1"/>
          <p:nvPr/>
        </p:nvSpPr>
        <p:spPr>
          <a:xfrm>
            <a:off x="3681664" y="5920139"/>
            <a:ext cx="13193908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١-٥</a:t>
            </a:r>
            <a:r>
              <a:t> </a:t>
            </a:r>
            <a:r>
              <a:rPr>
                <a:solidFill>
                  <a:srgbClr val="4D372F"/>
                </a:solidFill>
              </a:rPr>
              <a:t>الجبر:المتغيرات والعبارات</a:t>
            </a:r>
          </a:p>
        </p:txBody>
      </p:sp>
      <p:grpSp>
        <p:nvGrpSpPr>
          <p:cNvPr id="495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439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01" name="تجميع"/>
          <p:cNvGrpSpPr/>
          <p:nvPr/>
        </p:nvGrpSpPr>
        <p:grpSpPr>
          <a:xfrm>
            <a:off x="17145007" y="-1"/>
            <a:ext cx="7601264" cy="2017166"/>
            <a:chOff x="0" y="0"/>
            <a:chExt cx="7601262" cy="2017164"/>
          </a:xfrm>
        </p:grpSpPr>
        <p:sp>
          <p:nvSpPr>
            <p:cNvPr id="496" name="الفصل"/>
            <p:cNvSpPr txBox="1"/>
            <p:nvPr/>
          </p:nvSpPr>
          <p:spPr>
            <a:xfrm>
              <a:off x="4915573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99" name="تجميع"/>
            <p:cNvGrpSpPr/>
            <p:nvPr/>
          </p:nvGrpSpPr>
          <p:grpSpPr>
            <a:xfrm>
              <a:off x="5706199" y="572015"/>
              <a:ext cx="981042" cy="1445150"/>
              <a:chOff x="0" y="0"/>
              <a:chExt cx="981040" cy="1445148"/>
            </a:xfrm>
          </p:grpSpPr>
          <p:sp>
            <p:nvSpPr>
              <p:cNvPr id="497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498" name="١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sp>
          <p:nvSpPr>
            <p:cNvPr id="500" name="الجبر الأنماط العددية و الدوال"/>
            <p:cNvSpPr txBox="1"/>
            <p:nvPr/>
          </p:nvSpPr>
          <p:spPr>
            <a:xfrm>
              <a:off x="0" y="725855"/>
              <a:ext cx="5706200" cy="11254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145791">
                <a:lnSpc>
                  <a:spcPct val="90000"/>
                </a:lnSpc>
                <a:spcBef>
                  <a:spcPts val="2300"/>
                </a:spcBef>
                <a:defRPr sz="352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الجبر الأنماط العددية و الدوال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8" grpId="2"/>
      <p:bldP build="whole" bldLvl="1" animBg="1" rev="0" advAuto="0" spid="4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3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719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732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727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31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728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9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0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33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5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75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مثال من اختبار"/>
            <p:cNvSpPr txBox="1"/>
            <p:nvPr/>
          </p:nvSpPr>
          <p:spPr>
            <a:xfrm>
              <a:off x="258083" y="0"/>
              <a:ext cx="4727572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t>مثال </a:t>
              </a:r>
              <a:r>
                <a:rPr b="1" sz="6900">
                  <a:solidFill>
                    <a:srgbClr val="B51A00"/>
                  </a:solidFill>
                  <a:latin typeface="Al Nile"/>
                  <a:ea typeface="Al Nile"/>
                  <a:cs typeface="Al Nile"/>
                  <a:sym typeface="Al Nile"/>
                </a:rPr>
                <a:t>من اختبار</a:t>
              </a:r>
            </a:p>
          </p:txBody>
        </p:sp>
      </p:grpSp>
      <p:grpSp>
        <p:nvGrpSpPr>
          <p:cNvPr id="175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5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5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76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761" name="IMG_4282.png" descr="IMG_4282.png"/>
          <p:cNvPicPr>
            <a:picLocks noChangeAspect="1"/>
          </p:cNvPicPr>
          <p:nvPr/>
        </p:nvPicPr>
        <p:blipFill>
          <a:blip r:embed="rId10">
            <a:extLst/>
          </a:blip>
          <a:srcRect l="1405" t="0" r="0" b="78933"/>
          <a:stretch>
            <a:fillRect/>
          </a:stretch>
        </p:blipFill>
        <p:spPr>
          <a:xfrm>
            <a:off x="6425899" y="2154117"/>
            <a:ext cx="16994979" cy="2732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2" name="IMG_4282.png" descr="IMG_4282.png"/>
          <p:cNvPicPr>
            <a:picLocks noChangeAspect="1"/>
          </p:cNvPicPr>
          <p:nvPr/>
        </p:nvPicPr>
        <p:blipFill>
          <a:blip r:embed="rId10">
            <a:extLst/>
          </a:blip>
          <a:srcRect l="23794" t="21124" r="5802" b="62335"/>
          <a:stretch>
            <a:fillRect/>
          </a:stretch>
        </p:blipFill>
        <p:spPr>
          <a:xfrm>
            <a:off x="4376850" y="3798842"/>
            <a:ext cx="12434097" cy="219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3" name="IMG_4282.png" descr="IMG_4282.png"/>
          <p:cNvPicPr>
            <a:picLocks noChangeAspect="1"/>
          </p:cNvPicPr>
          <p:nvPr/>
        </p:nvPicPr>
        <p:blipFill>
          <a:blip r:embed="rId10">
            <a:extLst/>
          </a:blip>
          <a:srcRect l="14050" t="43003" r="4036" b="3857"/>
          <a:stretch>
            <a:fillRect/>
          </a:stretch>
        </p:blipFill>
        <p:spPr>
          <a:xfrm>
            <a:off x="5808157" y="5643242"/>
            <a:ext cx="13914276" cy="6791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4" name="IMG_4281.jpeg" descr="IMG_4281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722594" y="4897789"/>
            <a:ext cx="3698286" cy="41878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  <p:grpSp>
        <p:nvGrpSpPr>
          <p:cNvPr id="1783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78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6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6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6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6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8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6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7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7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7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7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8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78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8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790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788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8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9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2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2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5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5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6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86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87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71" name="IMG_4285.png" descr="IMG_4285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688490" y="2154117"/>
            <a:ext cx="17892244" cy="55053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0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88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87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87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7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7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8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87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7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7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7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8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8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8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8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9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2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5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5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7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96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97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972" name="IMG_4291.png" descr="IMG_429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530546" y="2225504"/>
            <a:ext cx="17540750" cy="102983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1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98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7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7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7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7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8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77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8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9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80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81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82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83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84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87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8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8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90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99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9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998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996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9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7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9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1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3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3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3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6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6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7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7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07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079" name="IMG_1089.png" descr="IMG_1089.png"/>
          <p:cNvPicPr>
            <a:picLocks noChangeAspect="1"/>
          </p:cNvPicPr>
          <p:nvPr/>
        </p:nvPicPr>
        <p:blipFill>
          <a:blip r:embed="rId11">
            <a:extLst/>
          </a:blip>
          <a:srcRect l="32636" t="3233" r="11693" b="85289"/>
          <a:stretch>
            <a:fillRect/>
          </a:stretch>
        </p:blipFill>
        <p:spPr>
          <a:xfrm>
            <a:off x="7897441" y="1984577"/>
            <a:ext cx="13658451" cy="1201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0" name="IMG_4286.png" descr="IMG_4286.png"/>
          <p:cNvPicPr>
            <a:picLocks noChangeAspect="1"/>
          </p:cNvPicPr>
          <p:nvPr/>
        </p:nvPicPr>
        <p:blipFill>
          <a:blip r:embed="rId12">
            <a:extLst/>
          </a:blip>
          <a:srcRect l="25730" t="17409" r="0" b="55208"/>
          <a:stretch>
            <a:fillRect/>
          </a:stretch>
        </p:blipFill>
        <p:spPr>
          <a:xfrm>
            <a:off x="5422614" y="3453503"/>
            <a:ext cx="17157158" cy="30312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9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09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08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08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8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8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9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085" name="IMG_4594.jpeg" descr="IMG_459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86" name="IMG_4016.jpeg" descr="IMG_4016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87" name="صورة 20" descr="صورة 20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88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89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90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91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92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95" name="تجميع">
                  <a:hlinkClick r:id="rId2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09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9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98" name="Picture 2" descr="Picture 2">
              <a:hlinkClick r:id="rId3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0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2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2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2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4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6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6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7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7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8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181" name="IMG_1089.png" descr="IMG_1089.png"/>
          <p:cNvPicPr>
            <a:picLocks noChangeAspect="1"/>
          </p:cNvPicPr>
          <p:nvPr/>
        </p:nvPicPr>
        <p:blipFill>
          <a:blip r:embed="rId10">
            <a:extLst/>
          </a:blip>
          <a:srcRect l="32636" t="3233" r="11693" b="85289"/>
          <a:stretch>
            <a:fillRect/>
          </a:stretch>
        </p:blipFill>
        <p:spPr>
          <a:xfrm>
            <a:off x="8797724" y="2154117"/>
            <a:ext cx="14475932" cy="127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182" name="٣ + ٤ = ٧"/>
          <p:cNvSpPr txBox="1"/>
          <p:nvPr/>
        </p:nvSpPr>
        <p:spPr>
          <a:xfrm>
            <a:off x="16686950" y="5379720"/>
            <a:ext cx="4436331" cy="1478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b="1" sz="7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٣ + ٤ = ٧</a:t>
            </a:r>
          </a:p>
        </p:txBody>
      </p:sp>
      <p:sp>
        <p:nvSpPr>
          <p:cNvPr id="2183" name="٩ + ٥ = ١٤"/>
          <p:cNvSpPr txBox="1"/>
          <p:nvPr/>
        </p:nvSpPr>
        <p:spPr>
          <a:xfrm>
            <a:off x="8619208" y="5379720"/>
            <a:ext cx="5155947" cy="1478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b="1" sz="7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٩ + ٥ = ١٤</a:t>
            </a:r>
          </a:p>
        </p:txBody>
      </p:sp>
      <p:sp>
        <p:nvSpPr>
          <p:cNvPr id="2184" name="٩ - ٤ = ٥"/>
          <p:cNvSpPr txBox="1"/>
          <p:nvPr/>
        </p:nvSpPr>
        <p:spPr>
          <a:xfrm>
            <a:off x="2390811" y="5379720"/>
            <a:ext cx="5155947" cy="1478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b="1" sz="7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٩ - ٤ = ٥</a:t>
            </a:r>
          </a:p>
        </p:txBody>
      </p:sp>
      <p:pic>
        <p:nvPicPr>
          <p:cNvPr id="2185" name="IMG_4286.png" descr="IMG_4286.png"/>
          <p:cNvPicPr>
            <a:picLocks noChangeAspect="1"/>
          </p:cNvPicPr>
          <p:nvPr/>
        </p:nvPicPr>
        <p:blipFill>
          <a:blip r:embed="rId11">
            <a:extLst/>
          </a:blip>
          <a:srcRect l="25730" t="17409" r="0" b="67444"/>
          <a:stretch>
            <a:fillRect/>
          </a:stretch>
        </p:blipFill>
        <p:spPr>
          <a:xfrm>
            <a:off x="2969353" y="3698401"/>
            <a:ext cx="17955275" cy="1754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6" name="IMG_4286.png" descr="IMG_4286.png"/>
          <p:cNvPicPr>
            <a:picLocks noChangeAspect="1"/>
          </p:cNvPicPr>
          <p:nvPr/>
        </p:nvPicPr>
        <p:blipFill>
          <a:blip r:embed="rId11">
            <a:extLst/>
          </a:blip>
          <a:srcRect l="24745" t="30860" r="984" b="53994"/>
          <a:stretch>
            <a:fillRect/>
          </a:stretch>
        </p:blipFill>
        <p:spPr>
          <a:xfrm>
            <a:off x="2671757" y="7601844"/>
            <a:ext cx="17861331" cy="174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187" name="٤ - ٢ = ٢"/>
          <p:cNvSpPr txBox="1"/>
          <p:nvPr/>
        </p:nvSpPr>
        <p:spPr>
          <a:xfrm>
            <a:off x="16488443" y="9205854"/>
            <a:ext cx="4436331" cy="1478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b="1" sz="7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٤ - ٢ = ٢</a:t>
            </a:r>
          </a:p>
        </p:txBody>
      </p:sp>
      <p:sp>
        <p:nvSpPr>
          <p:cNvPr id="2188" name="٤ × ٤ - ٢ = ١٦ -٢ = ١٤"/>
          <p:cNvSpPr txBox="1"/>
          <p:nvPr/>
        </p:nvSpPr>
        <p:spPr>
          <a:xfrm>
            <a:off x="9429719" y="9205854"/>
            <a:ext cx="4345436" cy="2773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b="1" sz="7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٤ × ٤ - ٢ = ١٦ -٢ = ١٤</a:t>
            </a:r>
          </a:p>
        </p:txBody>
      </p:sp>
      <p:sp>
        <p:nvSpPr>
          <p:cNvPr id="2189" name="٢ × ٩ + ٣ = ١٨ + ٣ =٢١"/>
          <p:cNvSpPr txBox="1"/>
          <p:nvPr/>
        </p:nvSpPr>
        <p:spPr>
          <a:xfrm>
            <a:off x="2262946" y="9205854"/>
            <a:ext cx="4338466" cy="2773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b="1" sz="7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٢ × ٩ + ٣ = ١٨ + ٣ =٢١</a:t>
            </a:r>
          </a:p>
        </p:txBody>
      </p:sp>
      <p:grpSp>
        <p:nvGrpSpPr>
          <p:cNvPr id="2208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20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19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19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9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9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0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194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95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96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97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98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99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0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1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04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0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0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07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210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11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15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213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14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9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1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8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8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94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9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29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296" name="IMG_4286.png" descr="IMG_4286.png"/>
          <p:cNvPicPr>
            <a:picLocks noChangeAspect="1"/>
          </p:cNvPicPr>
          <p:nvPr/>
        </p:nvPicPr>
        <p:blipFill>
          <a:blip r:embed="rId11">
            <a:extLst/>
          </a:blip>
          <a:srcRect l="3127" t="45972" r="0" b="0"/>
          <a:stretch>
            <a:fillRect/>
          </a:stretch>
        </p:blipFill>
        <p:spPr>
          <a:xfrm>
            <a:off x="4674175" y="2154117"/>
            <a:ext cx="17559701" cy="46931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5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31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30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9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9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9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1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30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0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1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30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1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1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1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5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5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5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8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8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9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9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9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397" name="IMG_4286.png" descr="IMG_4286.png"/>
          <p:cNvPicPr>
            <a:picLocks noChangeAspect="1"/>
          </p:cNvPicPr>
          <p:nvPr/>
        </p:nvPicPr>
        <p:blipFill>
          <a:blip r:embed="rId10">
            <a:extLst/>
          </a:blip>
          <a:srcRect l="3127" t="45972" r="0" b="0"/>
          <a:stretch>
            <a:fillRect/>
          </a:stretch>
        </p:blipFill>
        <p:spPr>
          <a:xfrm>
            <a:off x="4674175" y="2154117"/>
            <a:ext cx="17559701" cy="4693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8" name="مستطيل مستطيل" descr="مستطيل مستطيل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023627" y="5275655"/>
            <a:ext cx="3878638" cy="1193120"/>
          </a:xfrm>
          <a:prstGeom prst="rect">
            <a:avLst/>
          </a:prstGeom>
        </p:spPr>
      </p:pic>
      <p:sp>
        <p:nvSpPr>
          <p:cNvPr id="2400" name="فيكون مقدار المبلغ الذي أعاده البائع إلى سلطان إذا كان ثمن الدفتر الواحد ٣ ريالات هو ٨ ريالات"/>
          <p:cNvSpPr txBox="1"/>
          <p:nvPr/>
        </p:nvSpPr>
        <p:spPr>
          <a:xfrm>
            <a:off x="2861254" y="10225261"/>
            <a:ext cx="18303954" cy="2199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defTabSz="1828800">
              <a:defRPr b="1" sz="57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فيكون مقدار المبلغ الذي أعاده البائع إلى سلطان إذا كان ثمن الدفتر الواحد ٣ ريالات هو ٨ ريالات</a:t>
            </a:r>
          </a:p>
        </p:txBody>
      </p:sp>
      <p:sp>
        <p:nvSpPr>
          <p:cNvPr id="2401" name="٢٠ - ٤ د = ٢٠ - ٤ × ٣…"/>
          <p:cNvSpPr txBox="1"/>
          <p:nvPr/>
        </p:nvSpPr>
        <p:spPr>
          <a:xfrm>
            <a:off x="8388122" y="7454251"/>
            <a:ext cx="8671152" cy="2773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defTabSz="1828800" rtl="0">
              <a:defRPr b="1" sz="7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٢٠ - ٤ د = ٢٠ - ٤ × ٣</a:t>
            </a:r>
          </a:p>
          <a:p>
            <a:pPr algn="ctr" defTabSz="1828800" rtl="0">
              <a:defRPr b="1" sz="7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= ٢٠ - ١٢ = ٨</a:t>
            </a:r>
          </a:p>
        </p:txBody>
      </p:sp>
      <p:grpSp>
        <p:nvGrpSpPr>
          <p:cNvPr id="2420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41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40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40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0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0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1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40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0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0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0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1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1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1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1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1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41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1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1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42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2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27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425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2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0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2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4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4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5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6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6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6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9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9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06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50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50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508" name="IMG_1090.png" descr="IMG_1090.png"/>
          <p:cNvPicPr>
            <a:picLocks noChangeAspect="1"/>
          </p:cNvPicPr>
          <p:nvPr/>
        </p:nvPicPr>
        <p:blipFill>
          <a:blip r:embed="rId11">
            <a:extLst/>
          </a:blip>
          <a:srcRect l="3667" t="45952" r="3103" b="21138"/>
          <a:stretch>
            <a:fillRect/>
          </a:stretch>
        </p:blipFill>
        <p:spPr>
          <a:xfrm>
            <a:off x="2224937" y="2411855"/>
            <a:ext cx="21354484" cy="39632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7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52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51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50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1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1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2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51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1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2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2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52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2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2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2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5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5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9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9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07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60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6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60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609" name="IMG_1090.png" descr="IMG_1090.png"/>
          <p:cNvPicPr>
            <a:picLocks noChangeAspect="1"/>
          </p:cNvPicPr>
          <p:nvPr/>
        </p:nvPicPr>
        <p:blipFill>
          <a:blip r:embed="rId10">
            <a:extLst/>
          </a:blip>
          <a:srcRect l="0" t="45952" r="3103" b="21138"/>
          <a:stretch>
            <a:fillRect/>
          </a:stretch>
        </p:blipFill>
        <p:spPr>
          <a:xfrm>
            <a:off x="1777196" y="2387476"/>
            <a:ext cx="21885423" cy="3908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0" name="مستطيل مستطيل" descr="مستطيل مستطيل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748932" y="4341490"/>
            <a:ext cx="3126600" cy="1436065"/>
          </a:xfrm>
          <a:prstGeom prst="rect">
            <a:avLst/>
          </a:prstGeom>
        </p:spPr>
      </p:pic>
      <p:sp>
        <p:nvSpPr>
          <p:cNvPr id="2612" name="العبارة المختلفة : ٦ + ٨…"/>
          <p:cNvSpPr txBox="1"/>
          <p:nvPr/>
        </p:nvSpPr>
        <p:spPr>
          <a:xfrm>
            <a:off x="9492098" y="7820928"/>
            <a:ext cx="9493987" cy="2707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defTabSz="1828800" rtl="0">
              <a:defRPr b="1" sz="71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العبارة المختلفة :</a:t>
            </a:r>
            <a:r>
              <a:rPr>
                <a:solidFill>
                  <a:srgbClr val="0061FE"/>
                </a:solidFill>
              </a:rPr>
              <a:t> ٦ + ٨</a:t>
            </a:r>
            <a:endParaRPr>
              <a:solidFill>
                <a:srgbClr val="0061FE"/>
              </a:solidFill>
            </a:endParaRPr>
          </a:p>
          <a:p>
            <a:pPr algn="ctr" defTabSz="1828800" rtl="0">
              <a:defRPr b="1" sz="71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لأنها لا تحتوي متغيرات</a:t>
            </a:r>
          </a:p>
        </p:txBody>
      </p:sp>
      <p:grpSp>
        <p:nvGrpSpPr>
          <p:cNvPr id="2631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62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61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61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1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1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2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61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2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2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2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2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2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2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62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2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3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0" grpId="2"/>
      <p:bldP build="whole" bldLvl="1" animBg="1" rev="0" advAuto="0" spid="260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5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633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646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642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636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637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638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639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640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641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643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644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645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2847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647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4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5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6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7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8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9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0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1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2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7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7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9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0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7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8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9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1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2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3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4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5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6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7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284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867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86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5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4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5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5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6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85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5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6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6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86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6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6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503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516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512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506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507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08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09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10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11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513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514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515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717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517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4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5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71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737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73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72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71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2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2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73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72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2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3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73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73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73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73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7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2963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2869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0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1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2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3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886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2874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5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6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7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8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9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0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1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2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3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4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5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960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2887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2953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2888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89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90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91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92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93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94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95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96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97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98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899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00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01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02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03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04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05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06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07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08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09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10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11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12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13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14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15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16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17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18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19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0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1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2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3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4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5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6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7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8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29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0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1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2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3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4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5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6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7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8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39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0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1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2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3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4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5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6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7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8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49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0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1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2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2957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2954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5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956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2958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9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961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62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2964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65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2966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2968" name="IMG_4273.jpeg" descr="IMG_4273.jpeg"/>
          <p:cNvPicPr>
            <a:picLocks noChangeAspect="1"/>
          </p:cNvPicPr>
          <p:nvPr/>
        </p:nvPicPr>
        <p:blipFill>
          <a:blip r:embed="rId4">
            <a:extLst/>
          </a:blip>
          <a:srcRect l="143" t="0" r="143" b="0"/>
          <a:stretch>
            <a:fillRect/>
          </a:stretch>
        </p:blipFill>
        <p:spPr>
          <a:xfrm>
            <a:off x="3275059" y="1998061"/>
            <a:ext cx="8669255" cy="10404381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2969" name="IMG_4272.jpeg" descr="IMG_4272.jpeg"/>
          <p:cNvPicPr>
            <a:picLocks noChangeAspect="1"/>
          </p:cNvPicPr>
          <p:nvPr/>
        </p:nvPicPr>
        <p:blipFill>
          <a:blip r:embed="rId5">
            <a:extLst/>
          </a:blip>
          <a:srcRect l="0" t="1041" r="0" b="1041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297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7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193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2972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73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976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2974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5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977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78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79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0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1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2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3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4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5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6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7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8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9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0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1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2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3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4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5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6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7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8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9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0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1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2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3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4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5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6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7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8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9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0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1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2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3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4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5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6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7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8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9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0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1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2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3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4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5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6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7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8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9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0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1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2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3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4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5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6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7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8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9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0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1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2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3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4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5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6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7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8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9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0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1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2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3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4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5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6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7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8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9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0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1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2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3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4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5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6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7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8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9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0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1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2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3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4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5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6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7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8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9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082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080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1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085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083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4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088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086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7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089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092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090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1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093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4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5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6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7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8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9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0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1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2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3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4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5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6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7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8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9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0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1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2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3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4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5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6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7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8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9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0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1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2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3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4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5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6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7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8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9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0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1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2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3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4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5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6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7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8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9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0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1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2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3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4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5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6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7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8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49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0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1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2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3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4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5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6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7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8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90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159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0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1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2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3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4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5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6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7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8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9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0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1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2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3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4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5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6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7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8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9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0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1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2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3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4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5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6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7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8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9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91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2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196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194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5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309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3296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3294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3198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9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293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212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200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211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201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02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03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04" name="Google Shape;1146;p35"/>
                      <p:cNvSpPr/>
                      <p:nvPr/>
                    </p:nvSpPr>
                    <p:spPr>
                      <a:xfrm>
                        <a:off x="1393267" y="2172932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05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06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07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08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09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10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292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215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213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214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216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17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18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19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20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21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22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23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24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25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26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27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28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29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30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31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32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33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34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35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36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37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38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39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40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41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42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43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44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45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46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47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48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49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0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1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2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3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4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5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6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7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8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59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0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1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2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3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4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5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6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7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8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69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0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1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2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3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4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5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6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7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8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79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0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1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2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283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291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284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290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285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286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287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288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289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295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308" name="تجميع"/>
            <p:cNvGrpSpPr/>
            <p:nvPr/>
          </p:nvGrpSpPr>
          <p:grpSpPr>
            <a:xfrm>
              <a:off x="4814395" y="2584242"/>
              <a:ext cx="3249936" cy="4807552"/>
              <a:chOff x="0" y="0"/>
              <a:chExt cx="3249935" cy="4807550"/>
            </a:xfrm>
          </p:grpSpPr>
          <p:sp>
            <p:nvSpPr>
              <p:cNvPr id="3297" name="صفحة"/>
              <p:cNvSpPr txBox="1"/>
              <p:nvPr/>
            </p:nvSpPr>
            <p:spPr>
              <a:xfrm>
                <a:off x="508431" y="2768259"/>
                <a:ext cx="2263575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298" name="١١ ،١٢ ،٢٥ ، ٢٧ ،٢٨"/>
              <p:cNvSpPr txBox="1"/>
              <p:nvPr/>
            </p:nvSpPr>
            <p:spPr>
              <a:xfrm>
                <a:off x="0" y="1084628"/>
                <a:ext cx="3249936" cy="174582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defRPr sz="63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١١ ،١٢ ،٢٥ ، ٢٧ ،٢٨  </a:t>
                </a:r>
              </a:p>
            </p:txBody>
          </p:sp>
          <p:sp>
            <p:nvSpPr>
              <p:cNvPr id="3299" name="٣٥-٣٦"/>
              <p:cNvSpPr txBox="1"/>
              <p:nvPr/>
            </p:nvSpPr>
            <p:spPr>
              <a:xfrm>
                <a:off x="633945" y="3746304"/>
                <a:ext cx="2243121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٣٥-٣٦</a:t>
                </a:r>
              </a:p>
            </p:txBody>
          </p:sp>
          <p:grpSp>
            <p:nvGrpSpPr>
              <p:cNvPr id="3302" name="تجميع"/>
              <p:cNvGrpSpPr/>
              <p:nvPr/>
            </p:nvGrpSpPr>
            <p:grpSpPr>
              <a:xfrm>
                <a:off x="2556105" y="2944755"/>
                <a:ext cx="641922" cy="687250"/>
                <a:chOff x="0" y="0"/>
                <a:chExt cx="641921" cy="687249"/>
              </a:xfrm>
            </p:grpSpPr>
            <p:sp>
              <p:nvSpPr>
                <p:cNvPr id="3300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1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07" name="تجميع"/>
              <p:cNvGrpSpPr/>
              <p:nvPr/>
            </p:nvGrpSpPr>
            <p:grpSpPr>
              <a:xfrm>
                <a:off x="508431" y="0"/>
                <a:ext cx="2546783" cy="1084629"/>
                <a:chOff x="0" y="0"/>
                <a:chExt cx="2546781" cy="1084628"/>
              </a:xfrm>
            </p:grpSpPr>
            <p:sp>
              <p:nvSpPr>
                <p:cNvPr id="3303" name="سؤال"/>
                <p:cNvSpPr txBox="1"/>
                <p:nvPr/>
              </p:nvSpPr>
              <p:spPr>
                <a:xfrm>
                  <a:off x="0" y="0"/>
                  <a:ext cx="2006461" cy="108462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>
                  <a:outerShdw sx="100000" sy="100000" kx="0" ky="0" algn="b" rotWithShape="0" blurRad="381000" dist="114300" dir="0">
                    <a:srgbClr val="000000">
                      <a:alpha val="7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sz="5000">
                      <a:solidFill>
                        <a:srgbClr val="575655"/>
                      </a:solidFill>
                      <a:latin typeface="Zahey"/>
                      <a:ea typeface="Zahey"/>
                      <a:cs typeface="Zahey"/>
                      <a:sym typeface="Zahey"/>
                    </a:defRPr>
                  </a:lvl1pPr>
                </a:lstStyle>
                <a:p>
                  <a:pPr rtl="0">
                    <a:defRPr sz="4300"/>
                  </a:pPr>
                  <a:r>
                    <a:rPr sz="5000"/>
                    <a:t>سؤال</a:t>
                  </a:r>
                </a:p>
              </p:txBody>
            </p:sp>
            <p:grpSp>
              <p:nvGrpSpPr>
                <p:cNvPr id="3306" name="تجميع"/>
                <p:cNvGrpSpPr/>
                <p:nvPr/>
              </p:nvGrpSpPr>
              <p:grpSpPr>
                <a:xfrm>
                  <a:off x="1904860" y="211389"/>
                  <a:ext cx="641922" cy="687251"/>
                  <a:chOff x="0" y="0"/>
                  <a:chExt cx="641921" cy="687249"/>
                </a:xfrm>
              </p:grpSpPr>
              <p:sp>
                <p:nvSpPr>
                  <p:cNvPr id="3304" name="Google Shape;1168;p35"/>
                  <p:cNvSpPr/>
                  <p:nvPr/>
                </p:nvSpPr>
                <p:spPr>
                  <a:xfrm>
                    <a:off x="33690" y="0"/>
                    <a:ext cx="608232" cy="5918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98" h="21600" fill="norm" stroke="1" extrusionOk="0">
                        <a:moveTo>
                          <a:pt x="16998" y="0"/>
                        </a:moveTo>
                        <a:cubicBezTo>
                          <a:pt x="15827" y="0"/>
                          <a:pt x="14625" y="636"/>
                          <a:pt x="14080" y="2106"/>
                        </a:cubicBezTo>
                        <a:cubicBezTo>
                          <a:pt x="12951" y="5181"/>
                          <a:pt x="11721" y="8231"/>
                          <a:pt x="10054" y="11001"/>
                        </a:cubicBezTo>
                        <a:cubicBezTo>
                          <a:pt x="9399" y="12100"/>
                          <a:pt x="8377" y="14130"/>
                          <a:pt x="7288" y="14678"/>
                        </a:cubicBezTo>
                        <a:cubicBezTo>
                          <a:pt x="7017" y="14820"/>
                          <a:pt x="7133" y="15040"/>
                          <a:pt x="7060" y="15040"/>
                        </a:cubicBezTo>
                        <a:cubicBezTo>
                          <a:pt x="7012" y="15040"/>
                          <a:pt x="6879" y="14942"/>
                          <a:pt x="6490" y="14656"/>
                        </a:cubicBezTo>
                        <a:cubicBezTo>
                          <a:pt x="5852" y="14206"/>
                          <a:pt x="5276" y="13334"/>
                          <a:pt x="4802" y="12701"/>
                        </a:cubicBezTo>
                        <a:cubicBezTo>
                          <a:pt x="4238" y="11946"/>
                          <a:pt x="3572" y="11631"/>
                          <a:pt x="2920" y="11631"/>
                        </a:cubicBezTo>
                        <a:cubicBezTo>
                          <a:pt x="855" y="11631"/>
                          <a:pt x="-1078" y="14798"/>
                          <a:pt x="700" y="17181"/>
                        </a:cubicBezTo>
                        <a:cubicBezTo>
                          <a:pt x="2012" y="18934"/>
                          <a:pt x="3832" y="20911"/>
                          <a:pt x="5911" y="21458"/>
                        </a:cubicBezTo>
                        <a:cubicBezTo>
                          <a:pt x="6275" y="21553"/>
                          <a:pt x="6628" y="21600"/>
                          <a:pt x="6972" y="21600"/>
                        </a:cubicBezTo>
                        <a:cubicBezTo>
                          <a:pt x="8998" y="21600"/>
                          <a:pt x="10666" y="20039"/>
                          <a:pt x="12048" y="18427"/>
                        </a:cubicBezTo>
                        <a:cubicBezTo>
                          <a:pt x="15640" y="14281"/>
                          <a:pt x="17748" y="9028"/>
                          <a:pt x="19678" y="3793"/>
                        </a:cubicBezTo>
                        <a:cubicBezTo>
                          <a:pt x="20522" y="1501"/>
                          <a:pt x="18795" y="0"/>
                          <a:pt x="16998" y="0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5" name="Google Shape;1149;p35"/>
                  <p:cNvSpPr/>
                  <p:nvPr/>
                </p:nvSpPr>
                <p:spPr>
                  <a:xfrm flipH="1">
                    <a:off x="0" y="125056"/>
                    <a:ext cx="575875" cy="5621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1" y="1286"/>
                        </a:moveTo>
                        <a:cubicBezTo>
                          <a:pt x="17101" y="1286"/>
                          <a:pt x="20304" y="4487"/>
                          <a:pt x="20304" y="8425"/>
                        </a:cubicBezTo>
                        <a:lnTo>
                          <a:pt x="20304" y="13173"/>
                        </a:lnTo>
                        <a:cubicBezTo>
                          <a:pt x="20304" y="17099"/>
                          <a:pt x="17101" y="20299"/>
                          <a:pt x="13171" y="20299"/>
                        </a:cubicBezTo>
                        <a:lnTo>
                          <a:pt x="8429" y="20299"/>
                        </a:lnTo>
                        <a:cubicBezTo>
                          <a:pt x="4494" y="20299"/>
                          <a:pt x="1298" y="17099"/>
                          <a:pt x="1298" y="13173"/>
                        </a:cubicBezTo>
                        <a:lnTo>
                          <a:pt x="1298" y="8425"/>
                        </a:lnTo>
                        <a:cubicBezTo>
                          <a:pt x="1298" y="4487"/>
                          <a:pt x="4494" y="1286"/>
                          <a:pt x="8429" y="1286"/>
                        </a:cubicBezTo>
                        <a:close/>
                        <a:moveTo>
                          <a:pt x="8429" y="0"/>
                        </a:moveTo>
                        <a:cubicBezTo>
                          <a:pt x="3785" y="0"/>
                          <a:pt x="0" y="3775"/>
                          <a:pt x="0" y="8425"/>
                        </a:cubicBezTo>
                        <a:lnTo>
                          <a:pt x="0" y="13173"/>
                        </a:lnTo>
                        <a:cubicBezTo>
                          <a:pt x="0" y="17810"/>
                          <a:pt x="3785" y="21600"/>
                          <a:pt x="8429" y="21600"/>
                        </a:cubicBezTo>
                        <a:lnTo>
                          <a:pt x="13171" y="21600"/>
                        </a:lnTo>
                        <a:cubicBezTo>
                          <a:pt x="17818" y="21600"/>
                          <a:pt x="21600" y="17810"/>
                          <a:pt x="21600" y="13173"/>
                        </a:cubicBezTo>
                        <a:lnTo>
                          <a:pt x="21600" y="8425"/>
                        </a:lnTo>
                        <a:cubicBezTo>
                          <a:pt x="21600" y="3775"/>
                          <a:pt x="17818" y="0"/>
                          <a:pt x="13171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</p:grpSp>
      </p:grpSp>
      <p:graphicFrame>
        <p:nvGraphicFramePr>
          <p:cNvPr id="331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3311" name="كن صبوراً الدروس التي تتعلمها اليوم ستفيدك غداً"/>
          <p:cNvSpPr txBox="1"/>
          <p:nvPr/>
        </p:nvSpPr>
        <p:spPr>
          <a:xfrm>
            <a:off x="6443117" y="10976643"/>
            <a:ext cx="11926703" cy="9361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كن صبوراً الدروس التي تتعلمها اليوم ستفيدك غداً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73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798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742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01" name="تجميع"/>
          <p:cNvGrpSpPr/>
          <p:nvPr/>
        </p:nvGrpSpPr>
        <p:grpSpPr>
          <a:xfrm>
            <a:off x="18393065" y="7855514"/>
            <a:ext cx="5063414" cy="1369681"/>
            <a:chOff x="0" y="0"/>
            <a:chExt cx="5063412" cy="1369679"/>
          </a:xfrm>
        </p:grpSpPr>
        <p:sp>
          <p:nvSpPr>
            <p:cNvPr id="79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graphicFrame>
        <p:nvGraphicFramePr>
          <p:cNvPr id="80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803" name="IMG_1084.png" descr="IMG_1084.png"/>
          <p:cNvPicPr>
            <a:picLocks noChangeAspect="1"/>
          </p:cNvPicPr>
          <p:nvPr/>
        </p:nvPicPr>
        <p:blipFill>
          <a:blip r:embed="rId10">
            <a:extLst/>
          </a:blip>
          <a:srcRect l="15724" t="18406" r="0" b="66423"/>
          <a:stretch>
            <a:fillRect/>
          </a:stretch>
        </p:blipFill>
        <p:spPr>
          <a:xfrm>
            <a:off x="7787016" y="2679041"/>
            <a:ext cx="9938282" cy="2267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IMG_1084.png" descr="IMG_1084.png"/>
          <p:cNvPicPr>
            <a:picLocks noChangeAspect="1"/>
          </p:cNvPicPr>
          <p:nvPr/>
        </p:nvPicPr>
        <p:blipFill>
          <a:blip r:embed="rId10">
            <a:extLst/>
          </a:blip>
          <a:srcRect l="45665" t="50000" r="0" b="1456"/>
          <a:stretch>
            <a:fillRect/>
          </a:stretch>
        </p:blipFill>
        <p:spPr>
          <a:xfrm>
            <a:off x="12008610" y="6281770"/>
            <a:ext cx="5197657" cy="58868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3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82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80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80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0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80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2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80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81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1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81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1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2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4" grpId="2"/>
      <p:bldP build="whole" bldLvl="1" animBg="1" rev="0" advAuto="0" spid="8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25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1002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53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28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6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7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1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54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1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892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4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5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6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7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8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9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0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1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2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3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4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5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6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7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8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9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0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00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004" name="IMG_1085.png" descr="IMG_1085.png"/>
          <p:cNvPicPr>
            <a:picLocks noChangeAspect="1"/>
          </p:cNvPicPr>
          <p:nvPr/>
        </p:nvPicPr>
        <p:blipFill>
          <a:blip r:embed="rId10">
            <a:extLst/>
          </a:blip>
          <a:srcRect l="51659" t="9060" r="4563" b="47517"/>
          <a:stretch>
            <a:fillRect/>
          </a:stretch>
        </p:blipFill>
        <p:spPr>
          <a:xfrm>
            <a:off x="14699879" y="1717389"/>
            <a:ext cx="8265382" cy="6414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5" name="IMG_1085.png" descr="IMG_1085.png"/>
          <p:cNvPicPr>
            <a:picLocks noChangeAspect="1"/>
          </p:cNvPicPr>
          <p:nvPr/>
        </p:nvPicPr>
        <p:blipFill>
          <a:blip r:embed="rId10">
            <a:extLst/>
          </a:blip>
          <a:srcRect l="2524" t="9060" r="47969" b="47517"/>
          <a:stretch>
            <a:fillRect/>
          </a:stretch>
        </p:blipFill>
        <p:spPr>
          <a:xfrm>
            <a:off x="4376850" y="2787447"/>
            <a:ext cx="5817275" cy="3991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6" name="IMG_1085.png" descr="IMG_1085.png"/>
          <p:cNvPicPr>
            <a:picLocks noChangeAspect="1"/>
          </p:cNvPicPr>
          <p:nvPr/>
        </p:nvPicPr>
        <p:blipFill>
          <a:blip r:embed="rId10">
            <a:extLst/>
          </a:blip>
          <a:srcRect l="0" t="52378" r="4563" b="2089"/>
          <a:stretch>
            <a:fillRect/>
          </a:stretch>
        </p:blipFill>
        <p:spPr>
          <a:xfrm>
            <a:off x="3809387" y="7616034"/>
            <a:ext cx="14208021" cy="53031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5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02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01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00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0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0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2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01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1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2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01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2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2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5" grpId="2"/>
      <p:bldP build="whole" bldLvl="1" animBg="1" rev="0" advAuto="0" spid="1006" grpId="3"/>
      <p:bldP build="whole" bldLvl="1" animBg="1" rev="0" advAuto="0" spid="100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27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1204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55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30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3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4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5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6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7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8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9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0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1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8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1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2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3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93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56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5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3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094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4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1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2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4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5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7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8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9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0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1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2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20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06" name="IMG_3630.png" descr="IMG_3630.png"/>
          <p:cNvPicPr>
            <a:picLocks noChangeAspect="1"/>
          </p:cNvPicPr>
          <p:nvPr/>
        </p:nvPicPr>
        <p:blipFill>
          <a:blip r:embed="rId10">
            <a:extLst/>
          </a:blip>
          <a:srcRect l="31875" t="0" r="12888" b="89474"/>
          <a:stretch>
            <a:fillRect/>
          </a:stretch>
        </p:blipFill>
        <p:spPr>
          <a:xfrm>
            <a:off x="10199225" y="3588151"/>
            <a:ext cx="10725634" cy="1377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7" name="IMG_1085.png" descr="IMG_1085.png"/>
          <p:cNvPicPr>
            <a:picLocks noChangeAspect="1"/>
          </p:cNvPicPr>
          <p:nvPr/>
        </p:nvPicPr>
        <p:blipFill>
          <a:blip r:embed="rId11">
            <a:extLst/>
          </a:blip>
          <a:srcRect l="37013" t="52378" r="4563" b="37336"/>
          <a:stretch>
            <a:fillRect/>
          </a:stretch>
        </p:blipFill>
        <p:spPr>
          <a:xfrm>
            <a:off x="11509747" y="2279851"/>
            <a:ext cx="11247704" cy="154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4" name="تجميع"/>
          <p:cNvGrpSpPr/>
          <p:nvPr/>
        </p:nvGrpSpPr>
        <p:grpSpPr>
          <a:xfrm>
            <a:off x="2060080" y="2087762"/>
            <a:ext cx="7633959" cy="3685384"/>
            <a:chOff x="-152400" y="-101599"/>
            <a:chExt cx="7633957" cy="3685382"/>
          </a:xfrm>
        </p:grpSpPr>
        <p:grpSp>
          <p:nvGrpSpPr>
            <p:cNvPr id="1210" name="IMG_1085.png"/>
            <p:cNvGrpSpPr/>
            <p:nvPr/>
          </p:nvGrpSpPr>
          <p:grpSpPr>
            <a:xfrm>
              <a:off x="2951310" y="-101600"/>
              <a:ext cx="4530248" cy="3685383"/>
              <a:chOff x="0" y="0"/>
              <a:chExt cx="4530247" cy="3685382"/>
            </a:xfrm>
          </p:grpSpPr>
          <p:pic>
            <p:nvPicPr>
              <p:cNvPr id="1209" name="IMG_1085.png" descr="IMG_1085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51659" t="9060" r="4563" b="47517"/>
              <a:stretch>
                <a:fillRect/>
              </a:stretch>
            </p:blipFill>
            <p:spPr>
              <a:xfrm>
                <a:off x="152400" y="101600"/>
                <a:ext cx="4225448" cy="327898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208" name="IMG_1085.png" descr="IMG_1085.png"/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0" y="0"/>
                <a:ext cx="4530248" cy="3685383"/>
              </a:xfrm>
              <a:prstGeom prst="rect">
                <a:avLst/>
              </a:prstGeom>
              <a:effectLst/>
            </p:spPr>
          </p:pic>
        </p:grpSp>
        <p:grpSp>
          <p:nvGrpSpPr>
            <p:cNvPr id="1213" name="IMG_1085.png"/>
            <p:cNvGrpSpPr/>
            <p:nvPr/>
          </p:nvGrpSpPr>
          <p:grpSpPr>
            <a:xfrm>
              <a:off x="-152401" y="526024"/>
              <a:ext cx="3176905" cy="2377245"/>
              <a:chOff x="0" y="0"/>
              <a:chExt cx="3176903" cy="2377244"/>
            </a:xfrm>
          </p:grpSpPr>
          <p:pic>
            <p:nvPicPr>
              <p:cNvPr id="1212" name="IMG_1085.png" descr="IMG_1085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524" t="9060" r="47969" b="47517"/>
              <a:stretch>
                <a:fillRect/>
              </a:stretch>
            </p:blipFill>
            <p:spPr>
              <a:xfrm>
                <a:off x="152400" y="101600"/>
                <a:ext cx="2872104" cy="197084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211" name="IMG_1085.png" descr="IMG_1085.pn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-1" y="-1"/>
                <a:ext cx="3176905" cy="2377246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215" name="IMG_3630.png" descr="IMG_3630.png"/>
          <p:cNvPicPr>
            <a:picLocks noChangeAspect="1"/>
          </p:cNvPicPr>
          <p:nvPr/>
        </p:nvPicPr>
        <p:blipFill>
          <a:blip r:embed="rId10">
            <a:extLst/>
          </a:blip>
          <a:srcRect l="54817" t="34716" r="25201" b="54757"/>
          <a:stretch>
            <a:fillRect/>
          </a:stretch>
        </p:blipFill>
        <p:spPr>
          <a:xfrm>
            <a:off x="13863346" y="6666318"/>
            <a:ext cx="3877377" cy="1376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6" name="IMG_3630.png" descr="IMG_3630.png"/>
          <p:cNvPicPr>
            <a:picLocks noChangeAspect="1"/>
          </p:cNvPicPr>
          <p:nvPr/>
        </p:nvPicPr>
        <p:blipFill>
          <a:blip r:embed="rId10">
            <a:extLst/>
          </a:blip>
          <a:srcRect l="12212" t="77655" r="16397" b="4236"/>
          <a:stretch>
            <a:fillRect/>
          </a:stretch>
        </p:blipFill>
        <p:spPr>
          <a:xfrm>
            <a:off x="3230560" y="10451114"/>
            <a:ext cx="12805244" cy="2188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7" name="IMG_1085.png" descr="IMG_1085.png"/>
          <p:cNvPicPr>
            <a:picLocks noChangeAspect="1"/>
          </p:cNvPicPr>
          <p:nvPr/>
        </p:nvPicPr>
        <p:blipFill>
          <a:blip r:embed="rId11">
            <a:extLst/>
          </a:blip>
          <a:srcRect l="21653" t="63615" r="4563" b="21250"/>
          <a:stretch>
            <a:fillRect/>
          </a:stretch>
        </p:blipFill>
        <p:spPr>
          <a:xfrm>
            <a:off x="9043589" y="5673319"/>
            <a:ext cx="13984319" cy="2244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8" name="IMG_1085.png" descr="IMG_1085.png"/>
          <p:cNvPicPr>
            <a:picLocks noChangeAspect="1"/>
          </p:cNvPicPr>
          <p:nvPr/>
        </p:nvPicPr>
        <p:blipFill>
          <a:blip r:embed="rId11">
            <a:extLst/>
          </a:blip>
          <a:srcRect l="5635" t="81756" r="5635" b="3109"/>
          <a:stretch>
            <a:fillRect/>
          </a:stretch>
        </p:blipFill>
        <p:spPr>
          <a:xfrm>
            <a:off x="2427591" y="8558734"/>
            <a:ext cx="17628179" cy="23523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7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23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22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1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2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2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3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23" name="IMG_4594.jpeg" descr="IMG_4594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4" name="IMG_4016.jpeg" descr="IMG_4016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5" name="صورة 20" descr="صورة 20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26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7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8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9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0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33" name="تجميع">
                  <a:hlinkClick r:id="rId2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3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3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3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36" name="Picture 2" descr="Picture 2">
              <a:hlinkClick r:id="rId3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7" grpId="2"/>
      <p:bldP build="whole" bldLvl="1" animBg="1" rev="0" advAuto="0" spid="1218" grpId="3"/>
      <p:bldP build="whole" bldLvl="1" animBg="1" rev="0" advAuto="0" spid="120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3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416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267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242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3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4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5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6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7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8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9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1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2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3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4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5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7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8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0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1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3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4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5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6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5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268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9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0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1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2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3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4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5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9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0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1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2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3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4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5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6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7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8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9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0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1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2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3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4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5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6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7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8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9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0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1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2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3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4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15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306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7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8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9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0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1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2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3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4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5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6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7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8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9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0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1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2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3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4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5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6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7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8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9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0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1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2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3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4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5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6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7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8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9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1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5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6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8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9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1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2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4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5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7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8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9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0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1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2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3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4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6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7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8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7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2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3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6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7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8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9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0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1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2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3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4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5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6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7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8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9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0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1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2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3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4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41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418" name="IMG_4275.png" descr="IMG_4275.png"/>
          <p:cNvPicPr>
            <a:picLocks noChangeAspect="1"/>
          </p:cNvPicPr>
          <p:nvPr/>
        </p:nvPicPr>
        <p:blipFill>
          <a:blip r:embed="rId10">
            <a:extLst/>
          </a:blip>
          <a:srcRect l="3852" t="0" r="6718" b="82278"/>
          <a:stretch>
            <a:fillRect/>
          </a:stretch>
        </p:blipFill>
        <p:spPr>
          <a:xfrm>
            <a:off x="7550690" y="2013040"/>
            <a:ext cx="15077891" cy="23488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1" name="تجميع"/>
          <p:cNvGrpSpPr/>
          <p:nvPr/>
        </p:nvGrpSpPr>
        <p:grpSpPr>
          <a:xfrm>
            <a:off x="2961659" y="4361746"/>
            <a:ext cx="16760936" cy="3076352"/>
            <a:chOff x="0" y="0"/>
            <a:chExt cx="16760935" cy="3076350"/>
          </a:xfrm>
        </p:grpSpPr>
        <p:pic>
          <p:nvPicPr>
            <p:cNvPr id="1419" name="IMG_4275.png" descr="IMG_4275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5285" t="18043" r="5285" b="67162"/>
            <a:stretch>
              <a:fillRect/>
            </a:stretch>
          </p:blipFill>
          <p:spPr>
            <a:xfrm>
              <a:off x="0" y="0"/>
              <a:ext cx="16760936" cy="21795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0" name="IMG_4275.png" descr="IMG_4275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3245" t="32241" r="32033" b="53373"/>
            <a:stretch>
              <a:fillRect/>
            </a:stretch>
          </p:blipFill>
          <p:spPr>
            <a:xfrm>
              <a:off x="5526618" y="1282898"/>
              <a:ext cx="7092711" cy="1793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24" name="تجميع"/>
          <p:cNvGrpSpPr/>
          <p:nvPr/>
        </p:nvGrpSpPr>
        <p:grpSpPr>
          <a:xfrm>
            <a:off x="2164869" y="7630798"/>
            <a:ext cx="18064627" cy="5033862"/>
            <a:chOff x="0" y="0"/>
            <a:chExt cx="18064626" cy="5033860"/>
          </a:xfrm>
        </p:grpSpPr>
        <p:pic>
          <p:nvPicPr>
            <p:cNvPr id="1422" name="IMG_4275.png" descr="IMG_4275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309" t="48939" r="5730" b="23963"/>
            <a:stretch>
              <a:fillRect/>
            </a:stretch>
          </p:blipFill>
          <p:spPr>
            <a:xfrm>
              <a:off x="0" y="0"/>
              <a:ext cx="18064627" cy="42304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3" name="IMG_4275.png" descr="IMG_4275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0180" t="80031" r="22349" b="1423"/>
            <a:stretch>
              <a:fillRect/>
            </a:stretch>
          </p:blipFill>
          <p:spPr>
            <a:xfrm>
              <a:off x="2283705" y="3152120"/>
              <a:ext cx="7418186" cy="1881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43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44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2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2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2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2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4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2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3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3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3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3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3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3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3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3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3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3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4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445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58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453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57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454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5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6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459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82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480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أمثلة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أمثلة</a:t>
              </a:r>
            </a:p>
          </p:txBody>
        </p:sp>
      </p:grpSp>
      <p:grpSp>
        <p:nvGrpSpPr>
          <p:cNvPr id="148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483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84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4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1487" name="حساب قيمة عبارة جبرية"/>
          <p:cNvSpPr txBox="1"/>
          <p:nvPr/>
        </p:nvSpPr>
        <p:spPr>
          <a:xfrm>
            <a:off x="14607347" y="1526889"/>
            <a:ext cx="7844062" cy="152331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7112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>
            <a:lvl1pPr algn="ctr" defTabSz="1828800">
              <a:defRPr sz="6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حساب قيمة عبارة جبرية</a:t>
            </a:r>
          </a:p>
        </p:txBody>
      </p:sp>
      <p:pic>
        <p:nvPicPr>
          <p:cNvPr id="1488" name="IMG_1086.png" descr="IMG_1086.png"/>
          <p:cNvPicPr>
            <a:picLocks noChangeAspect="1"/>
          </p:cNvPicPr>
          <p:nvPr/>
        </p:nvPicPr>
        <p:blipFill>
          <a:blip r:embed="rId10">
            <a:extLst/>
          </a:blip>
          <a:srcRect l="72383" t="46672" r="0" b="29834"/>
          <a:stretch>
            <a:fillRect/>
          </a:stretch>
        </p:blipFill>
        <p:spPr>
          <a:xfrm>
            <a:off x="18910960" y="7307265"/>
            <a:ext cx="4769298" cy="28339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5400" dir="5400000">
              <a:srgbClr val="000000">
                <a:alpha val="75000"/>
              </a:srgbClr>
            </a:outerShdw>
          </a:effectLst>
        </p:spPr>
      </p:pic>
      <p:pic>
        <p:nvPicPr>
          <p:cNvPr id="1489" name="IMG_4277.png" descr="IMG_4277.png"/>
          <p:cNvPicPr>
            <a:picLocks noChangeAspect="1"/>
          </p:cNvPicPr>
          <p:nvPr/>
        </p:nvPicPr>
        <p:blipFill>
          <a:blip r:embed="rId11">
            <a:extLst/>
          </a:blip>
          <a:srcRect l="9985" t="0" r="0" b="0"/>
          <a:stretch>
            <a:fillRect/>
          </a:stretch>
        </p:blipFill>
        <p:spPr>
          <a:xfrm>
            <a:off x="4743263" y="3050204"/>
            <a:ext cx="13916279" cy="96241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8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50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9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9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9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9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0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94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95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96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97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98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99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00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01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04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0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0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07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8" grpId="2"/>
      <p:bldP build="whole" bldLvl="1" animBg="1" rev="0" advAuto="0" spid="14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510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1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515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513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14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9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51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5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5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5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8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8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9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9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59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596" name="IMG_4279.png" descr="IMG_4279.png"/>
          <p:cNvPicPr>
            <a:picLocks noChangeAspect="1"/>
          </p:cNvPicPr>
          <p:nvPr/>
        </p:nvPicPr>
        <p:blipFill>
          <a:blip r:embed="rId11">
            <a:extLst/>
          </a:blip>
          <a:srcRect l="4924" t="4497" r="0" b="4497"/>
          <a:stretch>
            <a:fillRect/>
          </a:stretch>
        </p:blipFill>
        <p:spPr>
          <a:xfrm>
            <a:off x="3855010" y="2310401"/>
            <a:ext cx="19262726" cy="31622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5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61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60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9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9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9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1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60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0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1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60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1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1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1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5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5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5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8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8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95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9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9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697" name="IMG_4290.png" descr="IMG_4290.png"/>
          <p:cNvPicPr>
            <a:picLocks noChangeAspect="1"/>
          </p:cNvPicPr>
          <p:nvPr/>
        </p:nvPicPr>
        <p:blipFill>
          <a:blip r:embed="rId10">
            <a:extLst/>
          </a:blip>
          <a:srcRect l="3256" t="4069" r="1747" b="82730"/>
          <a:stretch>
            <a:fillRect/>
          </a:stretch>
        </p:blipFill>
        <p:spPr>
          <a:xfrm>
            <a:off x="5583417" y="2078042"/>
            <a:ext cx="16650392" cy="1350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8" name="IMG_4290.png" descr="IMG_4290.png"/>
          <p:cNvPicPr>
            <a:picLocks noChangeAspect="1"/>
          </p:cNvPicPr>
          <p:nvPr/>
        </p:nvPicPr>
        <p:blipFill>
          <a:blip r:embed="rId10">
            <a:extLst/>
          </a:blip>
          <a:srcRect l="8126" t="27452" r="4491" b="3181"/>
          <a:stretch>
            <a:fillRect/>
          </a:stretch>
        </p:blipFill>
        <p:spPr>
          <a:xfrm>
            <a:off x="4137875" y="3964346"/>
            <a:ext cx="17528729" cy="81222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7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71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0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69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0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0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1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0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0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1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1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1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1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E8E8E8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