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78F7-5C9C-4099-9147-59EFCFB29C6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F194-3BF2-4A41-80D7-F3427B6E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../Dropbox/2&#1593;/&#1576;&#1608;&#1585;%20&#1575;&#1604;&#1576;&#1575;&#1576;3/Difference%20of%20Cubes.wmv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2795588"/>
            <a:ext cx="6877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1" y="2514600"/>
            <a:ext cx="54864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04800" y="1676400"/>
            <a:ext cx="836676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371600" y="23622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09600" y="2819400"/>
            <a:ext cx="807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463040" y="3810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447800" y="4267200"/>
            <a:ext cx="722376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57200" y="4648200"/>
            <a:ext cx="800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81000" y="5029200"/>
            <a:ext cx="800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09600" y="5486400"/>
            <a:ext cx="800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09600" y="5867400"/>
            <a:ext cx="800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09600" y="6324600"/>
            <a:ext cx="800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764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2019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2590800"/>
            <a:ext cx="77962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68" y="152377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331912" y="1970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66682" y="2238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7748587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2192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8100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505200" y="1226403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438400" y="2362200"/>
            <a:ext cx="6553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066800" y="37338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990600" y="40386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143000" y="43434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66800" y="47244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143000" y="51054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066800" y="54102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066800" y="57150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066800" y="6172200"/>
            <a:ext cx="784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219200" y="6553200"/>
            <a:ext cx="784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52738"/>
            <a:ext cx="8382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0" y="2286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04800" y="2286000"/>
            <a:ext cx="838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57200" y="2819400"/>
            <a:ext cx="838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57200" y="3352800"/>
            <a:ext cx="838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57200" y="4419600"/>
            <a:ext cx="838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743200"/>
            <a:ext cx="6877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دقيقة واحدة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652712" cy="14049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600325" cy="23383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2405063" cy="24907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133600" y="63036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تحليل المعادلة </a:t>
            </a:r>
            <a:r>
              <a:rPr lang="ar-SA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التربيعية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133600" y="609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العدد الأولى؟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286000" y="7620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اذكري مفكوك مربع مجموع عددين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85800" y="20574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85800" y="25146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3400" y="29718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838200" y="33528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838200" y="38100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838200" y="43434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838200" y="4876800"/>
            <a:ext cx="6858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990600" y="5334000"/>
            <a:ext cx="685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3276600" y="5867400"/>
            <a:ext cx="5486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800099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0275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1"/>
            <a:ext cx="8382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2192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15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1143000" y="9906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629400" y="1066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3019425" cy="45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كائن 3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1000" y="3886200"/>
          <a:ext cx="2555875" cy="685800"/>
        </p:xfrm>
        <a:graphic>
          <a:graphicData uri="http://schemas.openxmlformats.org/presentationml/2006/ole">
            <p:oleObj spid="_x0000_s1029" name="Packager Shell Object" r:id="rId5" imgW="2575775" imgH="682580" progId="Package">
              <p:embed/>
            </p:oleObj>
          </a:graphicData>
        </a:graphic>
      </p:graphicFrame>
      <p:sp>
        <p:nvSpPr>
          <p:cNvPr id="5" name="وسيلة شرح على شكل سحابة 4"/>
          <p:cNvSpPr/>
          <p:nvPr/>
        </p:nvSpPr>
        <p:spPr>
          <a:xfrm>
            <a:off x="4572000" y="3505200"/>
            <a:ext cx="4329138" cy="11222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قانون حجم المكعب؟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495800" y="3505200"/>
            <a:ext cx="4329138" cy="1350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حجم المكعب الكبير في الشكل إذا كان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x=5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4648200" y="3505200"/>
            <a:ext cx="4329138" cy="1350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الفرق بين حجمي المكعبين إذا كان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x=5 , y=2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533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76600" y="228600"/>
            <a:ext cx="2133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تحليل كثيرات الحدود</a:t>
            </a:r>
            <a:endParaRPr lang="en-US" sz="2000" dirty="0"/>
          </a:p>
        </p:txBody>
      </p:sp>
      <p:cxnSp>
        <p:nvCxnSpPr>
          <p:cNvPr id="4" name="رابط كسهم مستقيم 3"/>
          <p:cNvCxnSpPr>
            <a:stCxn id="2" idx="2"/>
          </p:cNvCxnSpPr>
          <p:nvPr/>
        </p:nvCxnSpPr>
        <p:spPr>
          <a:xfrm rot="5400000">
            <a:off x="4076700" y="1028700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2667000" y="1295400"/>
            <a:ext cx="3352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أخراج العامل المشترك الأكبر أن وجد</a:t>
            </a:r>
            <a:endParaRPr lang="en-US" sz="2000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295400" y="1828800"/>
            <a:ext cx="5791200" cy="609600"/>
            <a:chOff x="1752600" y="1828800"/>
            <a:chExt cx="6019800" cy="609600"/>
          </a:xfrm>
        </p:grpSpPr>
        <p:sp>
          <p:nvSpPr>
            <p:cNvPr id="8" name="قوس كبير أيسر 7"/>
            <p:cNvSpPr/>
            <p:nvPr/>
          </p:nvSpPr>
          <p:spPr>
            <a:xfrm rot="5400000">
              <a:off x="4495800" y="-914400"/>
              <a:ext cx="533400" cy="6019800"/>
            </a:xfrm>
            <a:prstGeom prst="leftBrace">
              <a:avLst>
                <a:gd name="adj1" fmla="val 86957"/>
                <a:gd name="adj2" fmla="val 50000"/>
              </a:avLst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رابط كسهم مستقيم 10"/>
            <p:cNvCxnSpPr>
              <a:stCxn id="8" idx="1"/>
            </p:cNvCxnSpPr>
            <p:nvPr/>
          </p:nvCxnSpPr>
          <p:spPr>
            <a:xfrm rot="16200000" flipH="1" flipV="1">
              <a:off x="4438650" y="2114550"/>
              <a:ext cx="609600" cy="381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ستطيل مستدير الزوايا 18"/>
          <p:cNvSpPr/>
          <p:nvPr/>
        </p:nvSpPr>
        <p:spPr>
          <a:xfrm>
            <a:off x="6705600" y="2362200"/>
            <a:ext cx="109728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حدين</a:t>
            </a:r>
            <a:endParaRPr lang="en-US" sz="2000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429000" y="2438400"/>
            <a:ext cx="13716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ثلاث حدود</a:t>
            </a:r>
            <a:endParaRPr lang="en-US" sz="2000" dirty="0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81000" y="2362200"/>
            <a:ext cx="1828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000" dirty="0"/>
              <a:t>أربعة حدود أو أكثر</a:t>
            </a:r>
            <a:endParaRPr lang="en-US" sz="2000" dirty="0"/>
          </a:p>
        </p:txBody>
      </p:sp>
      <p:sp>
        <p:nvSpPr>
          <p:cNvPr id="22" name="قوس كبير أيسر 21"/>
          <p:cNvSpPr/>
          <p:nvPr/>
        </p:nvSpPr>
        <p:spPr>
          <a:xfrm rot="5400000">
            <a:off x="7124700" y="2019300"/>
            <a:ext cx="533400" cy="2133600"/>
          </a:xfrm>
          <a:prstGeom prst="leftBrace">
            <a:avLst>
              <a:gd name="adj1" fmla="val 30978"/>
              <a:gd name="adj2" fmla="val 50000"/>
            </a:avLst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046720" y="3352800"/>
            <a:ext cx="102108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الفرق بين مربعين</a:t>
            </a:r>
            <a:endParaRPr lang="en-US" sz="2000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6858000" y="3352800"/>
            <a:ext cx="1066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الفرق بين مكعبين</a:t>
            </a:r>
            <a:endParaRPr lang="en-US" sz="2000" dirty="0"/>
          </a:p>
        </p:txBody>
      </p:sp>
      <p:sp>
        <p:nvSpPr>
          <p:cNvPr id="25" name="قوس كبير أيسر 24"/>
          <p:cNvSpPr/>
          <p:nvPr/>
        </p:nvSpPr>
        <p:spPr>
          <a:xfrm rot="5400000">
            <a:off x="4076700" y="2171700"/>
            <a:ext cx="457200" cy="1752600"/>
          </a:xfrm>
          <a:prstGeom prst="leftBrace">
            <a:avLst>
              <a:gd name="adj1" fmla="val 30978"/>
              <a:gd name="adj2" fmla="val 50000"/>
            </a:avLst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943600" y="3352800"/>
            <a:ext cx="838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مجموع مكعبين</a:t>
            </a:r>
            <a:endParaRPr lang="en-US" sz="2000" dirty="0"/>
          </a:p>
        </p:txBody>
      </p:sp>
      <p:cxnSp>
        <p:nvCxnSpPr>
          <p:cNvPr id="27" name="رابط كسهم مستقيم 26"/>
          <p:cNvCxnSpPr/>
          <p:nvPr/>
        </p:nvCxnSpPr>
        <p:spPr>
          <a:xfrm rot="5400000">
            <a:off x="7123906" y="30853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مجموعة 29"/>
          <p:cNvGrpSpPr/>
          <p:nvPr/>
        </p:nvGrpSpPr>
        <p:grpSpPr>
          <a:xfrm>
            <a:off x="7543800" y="4495800"/>
            <a:ext cx="1524000" cy="609600"/>
            <a:chOff x="6172200" y="5562600"/>
            <a:chExt cx="1752600" cy="609600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6172200" y="5562600"/>
              <a:ext cx="17526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6318250" y="5715000"/>
            <a:ext cx="1436767" cy="342900"/>
          </p:xfrm>
          <a:graphic>
            <a:graphicData uri="http://schemas.openxmlformats.org/presentationml/2006/ole">
              <p:oleObj spid="_x0000_s16401" name="Equation" r:id="rId3" imgW="1435100" imgH="228600" progId="Equation.DSMT4">
                <p:embed/>
              </p:oleObj>
            </a:graphicData>
          </a:graphic>
        </p:graphicFrame>
      </p:grpSp>
      <p:cxnSp>
        <p:nvCxnSpPr>
          <p:cNvPr id="31" name="رابط كسهم مستقيم 30"/>
          <p:cNvCxnSpPr/>
          <p:nvPr/>
        </p:nvCxnSpPr>
        <p:spPr>
          <a:xfrm rot="5400000">
            <a:off x="8266906" y="43045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31"/>
          <p:cNvGrpSpPr/>
          <p:nvPr/>
        </p:nvGrpSpPr>
        <p:grpSpPr>
          <a:xfrm>
            <a:off x="6477000" y="5181600"/>
            <a:ext cx="1981200" cy="609600"/>
            <a:chOff x="6321661" y="5562600"/>
            <a:chExt cx="2018744" cy="609600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6321661" y="5562600"/>
              <a:ext cx="2018744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6373424" y="5715000"/>
            <a:ext cx="1882867" cy="342900"/>
          </p:xfrm>
          <a:graphic>
            <a:graphicData uri="http://schemas.openxmlformats.org/presentationml/2006/ole">
              <p:oleObj spid="_x0000_s16402" name="Equation" r:id="rId4" imgW="1879600" imgH="228600" progId="Equation.DSMT4">
                <p:embed/>
              </p:oleObj>
            </a:graphicData>
          </a:graphic>
        </p:graphicFrame>
      </p:grpSp>
      <p:cxnSp>
        <p:nvCxnSpPr>
          <p:cNvPr id="35" name="رابط كسهم مستقيم 34"/>
          <p:cNvCxnSpPr/>
          <p:nvPr/>
        </p:nvCxnSpPr>
        <p:spPr>
          <a:xfrm rot="5400000">
            <a:off x="6895305" y="4609306"/>
            <a:ext cx="1143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مجموعة 36"/>
          <p:cNvGrpSpPr/>
          <p:nvPr/>
        </p:nvGrpSpPr>
        <p:grpSpPr>
          <a:xfrm>
            <a:off x="5395911" y="4495800"/>
            <a:ext cx="2011362" cy="609600"/>
            <a:chOff x="6307103" y="5562600"/>
            <a:chExt cx="2049478" cy="609600"/>
          </a:xfrm>
        </p:grpSpPr>
        <p:sp>
          <p:nvSpPr>
            <p:cNvPr id="38" name="مستطيل مستدير الزوايا 37"/>
            <p:cNvSpPr/>
            <p:nvPr/>
          </p:nvSpPr>
          <p:spPr>
            <a:xfrm>
              <a:off x="6321661" y="5562600"/>
              <a:ext cx="2018744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6307103" y="5715000"/>
            <a:ext cx="2049478" cy="342900"/>
          </p:xfrm>
          <a:graphic>
            <a:graphicData uri="http://schemas.openxmlformats.org/presentationml/2006/ole">
              <p:oleObj spid="_x0000_s16403" name="Equation" r:id="rId5" imgW="1739900" imgH="228600" progId="Equation.DSMT4">
                <p:embed/>
              </p:oleObj>
            </a:graphicData>
          </a:graphic>
        </p:graphicFrame>
      </p:grpSp>
      <p:cxnSp>
        <p:nvCxnSpPr>
          <p:cNvPr id="40" name="رابط كسهم مستقيم 39"/>
          <p:cNvCxnSpPr/>
          <p:nvPr/>
        </p:nvCxnSpPr>
        <p:spPr>
          <a:xfrm rot="5400000">
            <a:off x="6057106" y="43045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مستدير الزوايا 40"/>
          <p:cNvSpPr/>
          <p:nvPr/>
        </p:nvSpPr>
        <p:spPr>
          <a:xfrm>
            <a:off x="4572000" y="3276600"/>
            <a:ext cx="1295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مربع كامل</a:t>
            </a:r>
          </a:p>
        </p:txBody>
      </p:sp>
      <p:grpSp>
        <p:nvGrpSpPr>
          <p:cNvPr id="42" name="مجموعة 41"/>
          <p:cNvGrpSpPr/>
          <p:nvPr/>
        </p:nvGrpSpPr>
        <p:grpSpPr>
          <a:xfrm>
            <a:off x="3810000" y="5181600"/>
            <a:ext cx="2438399" cy="762000"/>
            <a:chOff x="5782732" y="5486400"/>
            <a:chExt cx="2077154" cy="762000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5782732" y="5486400"/>
              <a:ext cx="2077154" cy="762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5912555" y="5524500"/>
            <a:ext cx="1882422" cy="723900"/>
          </p:xfrm>
          <a:graphic>
            <a:graphicData uri="http://schemas.openxmlformats.org/presentationml/2006/ole">
              <p:oleObj spid="_x0000_s16404" name="Equation" r:id="rId6" imgW="1447172" imgH="482391" progId="Equation.DSMT4">
                <p:embed/>
              </p:oleObj>
            </a:graphicData>
          </a:graphic>
        </p:graphicFrame>
      </p:grpSp>
      <p:cxnSp>
        <p:nvCxnSpPr>
          <p:cNvPr id="45" name="رابط كسهم مستقيم 44"/>
          <p:cNvCxnSpPr/>
          <p:nvPr/>
        </p:nvCxnSpPr>
        <p:spPr>
          <a:xfrm rot="5400000">
            <a:off x="4571206" y="4495006"/>
            <a:ext cx="13716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مستدير الزوايا 46"/>
          <p:cNvSpPr/>
          <p:nvPr/>
        </p:nvSpPr>
        <p:spPr>
          <a:xfrm>
            <a:off x="2743200" y="3276600"/>
            <a:ext cx="1447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الصورة العامة</a:t>
            </a:r>
          </a:p>
        </p:txBody>
      </p:sp>
      <p:cxnSp>
        <p:nvCxnSpPr>
          <p:cNvPr id="51" name="رابط كسهم مستقيم 50"/>
          <p:cNvCxnSpPr/>
          <p:nvPr/>
        </p:nvCxnSpPr>
        <p:spPr>
          <a:xfrm rot="5400000">
            <a:off x="3199605" y="40378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مستدير الزوايا 52"/>
          <p:cNvSpPr/>
          <p:nvPr/>
        </p:nvSpPr>
        <p:spPr>
          <a:xfrm>
            <a:off x="76200" y="3276600"/>
            <a:ext cx="21336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تجميع مناسب للحدود</a:t>
            </a:r>
            <a:endParaRPr lang="en-US" sz="2000" dirty="0"/>
          </a:p>
        </p:txBody>
      </p:sp>
      <p:cxnSp>
        <p:nvCxnSpPr>
          <p:cNvPr id="54" name="رابط كسهم مستقيم 53"/>
          <p:cNvCxnSpPr/>
          <p:nvPr/>
        </p:nvCxnSpPr>
        <p:spPr>
          <a:xfrm rot="5400000">
            <a:off x="877094" y="30091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 rot="5400000">
            <a:off x="877094" y="39235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ستطيل مستدير الزوايا 55"/>
          <p:cNvSpPr/>
          <p:nvPr/>
        </p:nvSpPr>
        <p:spPr>
          <a:xfrm>
            <a:off x="304800" y="4191000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أخراج العامل المشترك الأكبر</a:t>
            </a:r>
            <a:endParaRPr lang="en-US" sz="2000" dirty="0"/>
          </a:p>
        </p:txBody>
      </p:sp>
      <p:cxnSp>
        <p:nvCxnSpPr>
          <p:cNvPr id="57" name="رابط كسهم مستقيم 56"/>
          <p:cNvCxnSpPr/>
          <p:nvPr/>
        </p:nvCxnSpPr>
        <p:spPr>
          <a:xfrm rot="5400000">
            <a:off x="877094" y="5142706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مستدير الزوايا 57"/>
          <p:cNvSpPr/>
          <p:nvPr/>
        </p:nvSpPr>
        <p:spPr>
          <a:xfrm>
            <a:off x="304800" y="5410200"/>
            <a:ext cx="1676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/>
              <a:t>أخراج العامل المشترك الأكبر لكل تجميع</a:t>
            </a:r>
            <a:endParaRPr lang="en-US" sz="2000" dirty="0"/>
          </a:p>
        </p:txBody>
      </p:sp>
      <p:sp>
        <p:nvSpPr>
          <p:cNvPr id="46" name="مستطيل مستدير الزوايا 46"/>
          <p:cNvSpPr/>
          <p:nvPr/>
        </p:nvSpPr>
        <p:spPr>
          <a:xfrm>
            <a:off x="2590800" y="4343400"/>
            <a:ext cx="20574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/>
              <a:t>تحليل مقدار ثلاثي</a:t>
            </a:r>
            <a:endParaRPr lang="ar-S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7" grpId="0" animBg="1"/>
      <p:bldP spid="53" grpId="0" animBg="1"/>
      <p:bldP spid="56" grpId="0" animBg="1"/>
      <p:bldP spid="58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15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762000" y="1752600"/>
            <a:ext cx="7909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600200" y="23622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52400" y="28956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33528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05840" y="37338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09600" y="41910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28600" y="5562600"/>
            <a:ext cx="8382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479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7848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334000" y="2286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477000" y="304800"/>
            <a:ext cx="1828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86400"/>
            <a:ext cx="8505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991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447800" y="21336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472440" y="2590800"/>
            <a:ext cx="7909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28600" y="2971800"/>
            <a:ext cx="7315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85800" y="35052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447800" y="4572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57200" y="5105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28600" y="55626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371600" y="61722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145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سمة Office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27</cp:revision>
  <dcterms:created xsi:type="dcterms:W3CDTF">2015-11-24T16:06:12Z</dcterms:created>
  <dcterms:modified xsi:type="dcterms:W3CDTF">2019-11-05T17:11:51Z</dcterms:modified>
</cp:coreProperties>
</file>