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0"/>
  </p:notesMasterIdLst>
  <p:sldIdLst>
    <p:sldId id="269" r:id="rId2"/>
    <p:sldId id="259" r:id="rId3"/>
    <p:sldId id="271" r:id="rId4"/>
    <p:sldId id="274" r:id="rId5"/>
    <p:sldId id="275" r:id="rId6"/>
    <p:sldId id="277" r:id="rId7"/>
    <p:sldId id="278" r:id="rId8"/>
    <p:sldId id="276" r:id="rId9"/>
    <p:sldId id="279" r:id="rId10"/>
    <p:sldId id="260" r:id="rId11"/>
    <p:sldId id="270" r:id="rId12"/>
    <p:sldId id="280" r:id="rId13"/>
    <p:sldId id="272" r:id="rId14"/>
    <p:sldId id="281" r:id="rId15"/>
    <p:sldId id="262" r:id="rId16"/>
    <p:sldId id="261" r:id="rId17"/>
    <p:sldId id="266" r:id="rId18"/>
    <p:sldId id="282" r:id="rId1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ma 2331" initials="a2" lastIdx="1" clrIdx="0">
    <p:extLst>
      <p:ext uri="{19B8F6BF-5375-455C-9EA6-DF929625EA0E}">
        <p15:presenceInfo xmlns:p15="http://schemas.microsoft.com/office/powerpoint/2012/main" userId="a892e5586867f30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1B18"/>
    <a:srgbClr val="73C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05" autoAdjust="0"/>
    <p:restoredTop sz="93307" autoAdjust="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01T04:24:20.472" idx="1">
    <p:pos x="767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FB5216-B73A-45B7-A319-02F4F62E21EA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B5D61C8B-D02C-4EC4-ADE8-44A48BDEE893}">
      <dgm:prSet phldrT="[نص]"/>
      <dgm:spPr/>
      <dgm:t>
        <a:bodyPr/>
        <a:lstStyle/>
        <a:p>
          <a:pPr rtl="1"/>
          <a:r>
            <a:rPr lang="en-US" dirty="0"/>
            <a:t>1</a:t>
          </a:r>
          <a:endParaRPr lang="ar-SA" dirty="0"/>
        </a:p>
      </dgm:t>
    </dgm:pt>
    <dgm:pt modelId="{DDB3DB97-04D9-451F-8E1C-A4268148B6C4}" type="parTrans" cxnId="{7C457CE1-A9B1-4D0F-AC33-E9456B39CD8B}">
      <dgm:prSet/>
      <dgm:spPr/>
      <dgm:t>
        <a:bodyPr/>
        <a:lstStyle/>
        <a:p>
          <a:pPr rtl="1"/>
          <a:endParaRPr lang="ar-SA"/>
        </a:p>
      </dgm:t>
    </dgm:pt>
    <dgm:pt modelId="{F9CBC187-9681-4924-B520-52305D54BC25}" type="sibTrans" cxnId="{7C457CE1-A9B1-4D0F-AC33-E9456B39CD8B}">
      <dgm:prSet/>
      <dgm:spPr/>
      <dgm:t>
        <a:bodyPr/>
        <a:lstStyle/>
        <a:p>
          <a:pPr rtl="1"/>
          <a:endParaRPr lang="ar-SA"/>
        </a:p>
      </dgm:t>
    </dgm:pt>
    <dgm:pt modelId="{485BD617-A17A-460A-9CEF-D77E5CAC7040}">
      <dgm:prSet phldrT="[نص]" custT="1"/>
      <dgm:spPr/>
      <dgm:t>
        <a:bodyPr/>
        <a:lstStyle/>
        <a:p>
          <a:pPr rtl="1"/>
          <a:endParaRPr lang="ar-SA" sz="2400" dirty="0"/>
        </a:p>
      </dgm:t>
    </dgm:pt>
    <dgm:pt modelId="{FEBCAACC-2DB7-47D7-A450-AA708B8D5CE2}" type="parTrans" cxnId="{B9A442BF-396B-4134-A6FC-47EDA7595DAC}">
      <dgm:prSet/>
      <dgm:spPr/>
      <dgm:t>
        <a:bodyPr/>
        <a:lstStyle/>
        <a:p>
          <a:pPr rtl="1"/>
          <a:endParaRPr lang="ar-SA"/>
        </a:p>
      </dgm:t>
    </dgm:pt>
    <dgm:pt modelId="{753D216C-B9EC-4C8D-B4B1-F51E4BBEBEB5}" type="sibTrans" cxnId="{B9A442BF-396B-4134-A6FC-47EDA7595DAC}">
      <dgm:prSet/>
      <dgm:spPr/>
      <dgm:t>
        <a:bodyPr/>
        <a:lstStyle/>
        <a:p>
          <a:pPr rtl="1"/>
          <a:endParaRPr lang="ar-SA"/>
        </a:p>
      </dgm:t>
    </dgm:pt>
    <dgm:pt modelId="{7469ED99-634E-4007-AAAB-0940AF082155}">
      <dgm:prSet phldrT="[نص]"/>
      <dgm:spPr/>
      <dgm:t>
        <a:bodyPr/>
        <a:lstStyle/>
        <a:p>
          <a:pPr rtl="1"/>
          <a:r>
            <a:rPr lang="en-US" dirty="0"/>
            <a:t>2</a:t>
          </a:r>
          <a:endParaRPr lang="ar-SA" dirty="0"/>
        </a:p>
      </dgm:t>
    </dgm:pt>
    <dgm:pt modelId="{79098F4F-5223-4DE7-BFAF-F82D46DD904F}" type="parTrans" cxnId="{EC9E0A6C-C3BF-414D-90CD-CE0BAD67A647}">
      <dgm:prSet/>
      <dgm:spPr/>
      <dgm:t>
        <a:bodyPr/>
        <a:lstStyle/>
        <a:p>
          <a:pPr rtl="1"/>
          <a:endParaRPr lang="ar-SA"/>
        </a:p>
      </dgm:t>
    </dgm:pt>
    <dgm:pt modelId="{76C754BB-4EE8-4E49-A03A-E8B4BE862A55}" type="sibTrans" cxnId="{EC9E0A6C-C3BF-414D-90CD-CE0BAD67A647}">
      <dgm:prSet/>
      <dgm:spPr/>
      <dgm:t>
        <a:bodyPr/>
        <a:lstStyle/>
        <a:p>
          <a:pPr rtl="1"/>
          <a:endParaRPr lang="ar-SA"/>
        </a:p>
      </dgm:t>
    </dgm:pt>
    <dgm:pt modelId="{B11C8A49-5CD9-436B-948F-C6B97A1D4388}">
      <dgm:prSet phldrT="[نص]"/>
      <dgm:spPr/>
      <dgm:t>
        <a:bodyPr/>
        <a:lstStyle/>
        <a:p>
          <a:pPr rtl="1"/>
          <a:r>
            <a:rPr lang="en-US" b="1" i="0" dirty="0"/>
            <a:t>Differentiate between greetings and farewells.</a:t>
          </a:r>
          <a:endParaRPr lang="ar-SA" dirty="0"/>
        </a:p>
      </dgm:t>
    </dgm:pt>
    <dgm:pt modelId="{3EEBFDFA-8E75-4690-83DD-9D55E9F112DD}" type="parTrans" cxnId="{261BDE34-51CC-4ABD-AAF1-F380F90016D5}">
      <dgm:prSet/>
      <dgm:spPr/>
      <dgm:t>
        <a:bodyPr/>
        <a:lstStyle/>
        <a:p>
          <a:pPr rtl="1"/>
          <a:endParaRPr lang="ar-SA"/>
        </a:p>
      </dgm:t>
    </dgm:pt>
    <dgm:pt modelId="{07EA7CA4-1812-4160-9F80-A91CF03C7CE0}" type="sibTrans" cxnId="{261BDE34-51CC-4ABD-AAF1-F380F90016D5}">
      <dgm:prSet/>
      <dgm:spPr/>
      <dgm:t>
        <a:bodyPr/>
        <a:lstStyle/>
        <a:p>
          <a:pPr rtl="1"/>
          <a:endParaRPr lang="ar-SA"/>
        </a:p>
      </dgm:t>
    </dgm:pt>
    <dgm:pt modelId="{966AFE77-4286-49D9-A063-D06CA9B998D5}">
      <dgm:prSet phldrT="[نص]"/>
      <dgm:spPr/>
      <dgm:t>
        <a:bodyPr/>
        <a:lstStyle/>
        <a:p>
          <a:pPr rtl="1"/>
          <a:r>
            <a:rPr lang="en-US" dirty="0"/>
            <a:t>3</a:t>
          </a:r>
          <a:endParaRPr lang="ar-SA" dirty="0"/>
        </a:p>
      </dgm:t>
    </dgm:pt>
    <dgm:pt modelId="{980F3D17-B7C2-41FD-9B4D-5643B55E777E}" type="parTrans" cxnId="{51805809-2D99-4BD7-8F27-DF60AB421BED}">
      <dgm:prSet/>
      <dgm:spPr/>
      <dgm:t>
        <a:bodyPr/>
        <a:lstStyle/>
        <a:p>
          <a:pPr rtl="1"/>
          <a:endParaRPr lang="ar-SA"/>
        </a:p>
      </dgm:t>
    </dgm:pt>
    <dgm:pt modelId="{8CCFBDCA-4800-4E86-B33B-921DA8282C79}" type="sibTrans" cxnId="{51805809-2D99-4BD7-8F27-DF60AB421BED}">
      <dgm:prSet/>
      <dgm:spPr/>
      <dgm:t>
        <a:bodyPr/>
        <a:lstStyle/>
        <a:p>
          <a:pPr rtl="1"/>
          <a:endParaRPr lang="ar-SA"/>
        </a:p>
      </dgm:t>
    </dgm:pt>
    <dgm:pt modelId="{567249DA-C8FD-4846-A1A1-E1B2EAA7F2E7}">
      <dgm:prSet phldrT="[نص]"/>
      <dgm:spPr/>
      <dgm:t>
        <a:bodyPr/>
        <a:lstStyle/>
        <a:p>
          <a:pPr rtl="1"/>
          <a:r>
            <a:rPr lang="en-US" b="1" i="0" dirty="0"/>
            <a:t>Match the characters with their description</a:t>
          </a:r>
          <a:endParaRPr lang="ar-SA" dirty="0"/>
        </a:p>
      </dgm:t>
    </dgm:pt>
    <dgm:pt modelId="{F69AAC75-C194-4409-A2F8-2229B0B1747F}" type="parTrans" cxnId="{1AB8B21F-CB32-490B-9C54-199E9C2DDB6C}">
      <dgm:prSet/>
      <dgm:spPr/>
      <dgm:t>
        <a:bodyPr/>
        <a:lstStyle/>
        <a:p>
          <a:pPr rtl="1"/>
          <a:endParaRPr lang="ar-SA"/>
        </a:p>
      </dgm:t>
    </dgm:pt>
    <dgm:pt modelId="{88E96F0A-DBB3-43BF-8F24-CBC597231286}" type="sibTrans" cxnId="{1AB8B21F-CB32-490B-9C54-199E9C2DDB6C}">
      <dgm:prSet/>
      <dgm:spPr/>
      <dgm:t>
        <a:bodyPr/>
        <a:lstStyle/>
        <a:p>
          <a:pPr rtl="1"/>
          <a:endParaRPr lang="ar-SA"/>
        </a:p>
      </dgm:t>
    </dgm:pt>
    <dgm:pt modelId="{DD6E61E9-84E6-41E2-82E0-2160A8524A8C}">
      <dgm:prSet phldrT="[نص]" custT="1"/>
      <dgm:spPr/>
      <dgm:t>
        <a:bodyPr/>
        <a:lstStyle/>
        <a:p>
          <a:pPr rtl="1"/>
          <a:endParaRPr lang="ar-SA" sz="2400" dirty="0"/>
        </a:p>
      </dgm:t>
    </dgm:pt>
    <dgm:pt modelId="{7D2FB4C4-2329-4D43-8341-56841FE5CDC8}" type="parTrans" cxnId="{8151D904-2870-42C9-900B-153EDBAD28C1}">
      <dgm:prSet/>
      <dgm:spPr/>
      <dgm:t>
        <a:bodyPr/>
        <a:lstStyle/>
        <a:p>
          <a:pPr rtl="1"/>
          <a:endParaRPr lang="ar-SA"/>
        </a:p>
      </dgm:t>
    </dgm:pt>
    <dgm:pt modelId="{19FBC19B-06B4-4799-B1A5-8612554C9638}" type="sibTrans" cxnId="{8151D904-2870-42C9-900B-153EDBAD28C1}">
      <dgm:prSet/>
      <dgm:spPr/>
      <dgm:t>
        <a:bodyPr/>
        <a:lstStyle/>
        <a:p>
          <a:pPr rtl="1"/>
          <a:endParaRPr lang="ar-SA"/>
        </a:p>
      </dgm:t>
    </dgm:pt>
    <dgm:pt modelId="{4B9B0B0C-B5CD-4B6A-9787-5F4490D4A4A4}">
      <dgm:prSet phldrT="[نص]" phldr="1" custT="1"/>
      <dgm:spPr/>
      <dgm:t>
        <a:bodyPr/>
        <a:lstStyle/>
        <a:p>
          <a:pPr rtl="1"/>
          <a:endParaRPr lang="ar-SA" sz="2400" dirty="0"/>
        </a:p>
      </dgm:t>
    </dgm:pt>
    <dgm:pt modelId="{1EC8EFD4-1B78-4F24-AA55-FC436842040A}" type="parTrans" cxnId="{4AC235CA-11E2-44BD-B9A5-C0E8FEC92B6A}">
      <dgm:prSet/>
      <dgm:spPr/>
      <dgm:t>
        <a:bodyPr/>
        <a:lstStyle/>
        <a:p>
          <a:pPr rtl="1"/>
          <a:endParaRPr lang="ar-SA"/>
        </a:p>
      </dgm:t>
    </dgm:pt>
    <dgm:pt modelId="{8547D771-0CB5-4673-92C2-085EA0C44411}" type="sibTrans" cxnId="{4AC235CA-11E2-44BD-B9A5-C0E8FEC92B6A}">
      <dgm:prSet/>
      <dgm:spPr/>
      <dgm:t>
        <a:bodyPr/>
        <a:lstStyle/>
        <a:p>
          <a:pPr rtl="1"/>
          <a:endParaRPr lang="ar-SA"/>
        </a:p>
      </dgm:t>
    </dgm:pt>
    <dgm:pt modelId="{FC4C15F3-17FD-4CD5-870B-BC57830F6280}">
      <dgm:prSet custT="1"/>
      <dgm:spPr/>
      <dgm:t>
        <a:bodyPr/>
        <a:lstStyle/>
        <a:p>
          <a:pPr rtl="1"/>
          <a:endParaRPr lang="en-US" sz="2400" dirty="0"/>
        </a:p>
        <a:p>
          <a:pPr rtl="1"/>
          <a:r>
            <a:rPr lang="en-US" sz="2400" dirty="0"/>
            <a:t>Name a local festival</a:t>
          </a:r>
          <a:endParaRPr lang="ar-SA" sz="2400" dirty="0"/>
        </a:p>
      </dgm:t>
    </dgm:pt>
    <dgm:pt modelId="{F25BD237-543D-409C-A883-BD5B6C7A7A2B}" type="parTrans" cxnId="{C8B50C3E-6957-43EF-8E78-CE728DC01F70}">
      <dgm:prSet/>
      <dgm:spPr/>
      <dgm:t>
        <a:bodyPr/>
        <a:lstStyle/>
        <a:p>
          <a:pPr rtl="1"/>
          <a:endParaRPr lang="ar-SA"/>
        </a:p>
      </dgm:t>
    </dgm:pt>
    <dgm:pt modelId="{D08BA1CE-433A-41D4-A287-84319933D3B4}" type="sibTrans" cxnId="{C8B50C3E-6957-43EF-8E78-CE728DC01F70}">
      <dgm:prSet/>
      <dgm:spPr/>
      <dgm:t>
        <a:bodyPr/>
        <a:lstStyle/>
        <a:p>
          <a:pPr rtl="1"/>
          <a:endParaRPr lang="ar-SA"/>
        </a:p>
      </dgm:t>
    </dgm:pt>
    <dgm:pt modelId="{A12F0FD7-118E-4A8C-A800-CB7D364A06B7}" type="pres">
      <dgm:prSet presAssocID="{C8FB5216-B73A-45B7-A319-02F4F62E21EA}" presName="Name0" presStyleCnt="0">
        <dgm:presLayoutVars>
          <dgm:chMax/>
          <dgm:chPref/>
          <dgm:dir/>
        </dgm:presLayoutVars>
      </dgm:prSet>
      <dgm:spPr/>
    </dgm:pt>
    <dgm:pt modelId="{1D4193E9-360B-4FB9-B9FD-FFFB9AFBCB56}" type="pres">
      <dgm:prSet presAssocID="{B5D61C8B-D02C-4EC4-ADE8-44A48BDEE893}" presName="parenttextcomposite" presStyleCnt="0"/>
      <dgm:spPr/>
    </dgm:pt>
    <dgm:pt modelId="{70CCEBCB-57D9-47DB-857A-FDF4151E782E}" type="pres">
      <dgm:prSet presAssocID="{B5D61C8B-D02C-4EC4-ADE8-44A48BDEE893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380945C9-538F-436C-A9F4-0F997132A9C1}" type="pres">
      <dgm:prSet presAssocID="{B5D61C8B-D02C-4EC4-ADE8-44A48BDEE893}" presName="composite" presStyleCnt="0"/>
      <dgm:spPr/>
    </dgm:pt>
    <dgm:pt modelId="{40931775-0BF1-4D26-8E5B-B156262A030A}" type="pres">
      <dgm:prSet presAssocID="{B5D61C8B-D02C-4EC4-ADE8-44A48BDEE893}" presName="chevron1" presStyleLbl="alignNode1" presStyleIdx="0" presStyleCnt="21"/>
      <dgm:spPr/>
    </dgm:pt>
    <dgm:pt modelId="{90F71E6D-66E5-4883-BF2A-C8A1D18A3A6D}" type="pres">
      <dgm:prSet presAssocID="{B5D61C8B-D02C-4EC4-ADE8-44A48BDEE893}" presName="chevron2" presStyleLbl="alignNode1" presStyleIdx="1" presStyleCnt="21"/>
      <dgm:spPr/>
    </dgm:pt>
    <dgm:pt modelId="{35F8B162-B112-4276-A720-A2EE0E9670EE}" type="pres">
      <dgm:prSet presAssocID="{B5D61C8B-D02C-4EC4-ADE8-44A48BDEE893}" presName="chevron3" presStyleLbl="alignNode1" presStyleIdx="2" presStyleCnt="21"/>
      <dgm:spPr/>
    </dgm:pt>
    <dgm:pt modelId="{5061838C-4B6C-4251-A0C0-E24AFBD6505C}" type="pres">
      <dgm:prSet presAssocID="{B5D61C8B-D02C-4EC4-ADE8-44A48BDEE893}" presName="chevron4" presStyleLbl="alignNode1" presStyleIdx="3" presStyleCnt="21"/>
      <dgm:spPr/>
    </dgm:pt>
    <dgm:pt modelId="{02F04A8C-7A58-4A62-8D87-853EAD2A9B07}" type="pres">
      <dgm:prSet presAssocID="{B5D61C8B-D02C-4EC4-ADE8-44A48BDEE893}" presName="chevron5" presStyleLbl="alignNode1" presStyleIdx="4" presStyleCnt="21"/>
      <dgm:spPr/>
    </dgm:pt>
    <dgm:pt modelId="{0A4D4A3F-A7BE-4C2E-8C1A-FAD47D6E7776}" type="pres">
      <dgm:prSet presAssocID="{B5D61C8B-D02C-4EC4-ADE8-44A48BDEE893}" presName="chevron6" presStyleLbl="alignNode1" presStyleIdx="5" presStyleCnt="21"/>
      <dgm:spPr/>
    </dgm:pt>
    <dgm:pt modelId="{45A26CF8-AAA6-4FA5-AE6E-9363688B932F}" type="pres">
      <dgm:prSet presAssocID="{B5D61C8B-D02C-4EC4-ADE8-44A48BDEE893}" presName="chevron7" presStyleLbl="alignNode1" presStyleIdx="6" presStyleCnt="21" custLinFactNeighborX="1971" custLinFactNeighborY="6227"/>
      <dgm:spPr/>
    </dgm:pt>
    <dgm:pt modelId="{99560D43-0205-4097-8791-F6FE11914281}" type="pres">
      <dgm:prSet presAssocID="{B5D61C8B-D02C-4EC4-ADE8-44A48BDEE893}" presName="childtext" presStyleLbl="solidFgAcc1" presStyleIdx="0" presStyleCnt="3" custLinFactNeighborX="-228" custLinFactNeighborY="3016">
        <dgm:presLayoutVars>
          <dgm:chMax/>
          <dgm:chPref val="0"/>
          <dgm:bulletEnabled val="1"/>
        </dgm:presLayoutVars>
      </dgm:prSet>
      <dgm:spPr/>
    </dgm:pt>
    <dgm:pt modelId="{CD580D4E-EF16-43AE-83F6-18E9CECA6840}" type="pres">
      <dgm:prSet presAssocID="{F9CBC187-9681-4924-B520-52305D54BC25}" presName="sibTrans" presStyleCnt="0"/>
      <dgm:spPr/>
    </dgm:pt>
    <dgm:pt modelId="{3B9DC456-E800-4A03-A2E6-FBAB7C5FC049}" type="pres">
      <dgm:prSet presAssocID="{7469ED99-634E-4007-AAAB-0940AF082155}" presName="parenttextcomposite" presStyleCnt="0"/>
      <dgm:spPr/>
    </dgm:pt>
    <dgm:pt modelId="{300B6393-ACCC-41C7-9DC9-126641B739E9}" type="pres">
      <dgm:prSet presAssocID="{7469ED99-634E-4007-AAAB-0940AF082155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2AE4C541-46D3-4B04-B7DB-23DC9CEF47B5}" type="pres">
      <dgm:prSet presAssocID="{7469ED99-634E-4007-AAAB-0940AF082155}" presName="composite" presStyleCnt="0"/>
      <dgm:spPr/>
    </dgm:pt>
    <dgm:pt modelId="{3BCA6723-CFCA-4C0C-A25B-284F3DB8A4AD}" type="pres">
      <dgm:prSet presAssocID="{7469ED99-634E-4007-AAAB-0940AF082155}" presName="chevron1" presStyleLbl="alignNode1" presStyleIdx="7" presStyleCnt="21"/>
      <dgm:spPr/>
    </dgm:pt>
    <dgm:pt modelId="{98D8E24C-0694-463B-834B-B2CEFC9D0D87}" type="pres">
      <dgm:prSet presAssocID="{7469ED99-634E-4007-AAAB-0940AF082155}" presName="chevron2" presStyleLbl="alignNode1" presStyleIdx="8" presStyleCnt="21"/>
      <dgm:spPr/>
    </dgm:pt>
    <dgm:pt modelId="{529690B4-B71E-4304-9134-92B0AAF3920D}" type="pres">
      <dgm:prSet presAssocID="{7469ED99-634E-4007-AAAB-0940AF082155}" presName="chevron3" presStyleLbl="alignNode1" presStyleIdx="9" presStyleCnt="21"/>
      <dgm:spPr/>
    </dgm:pt>
    <dgm:pt modelId="{780C415B-78E0-437A-9351-C1C2373B2209}" type="pres">
      <dgm:prSet presAssocID="{7469ED99-634E-4007-AAAB-0940AF082155}" presName="chevron4" presStyleLbl="alignNode1" presStyleIdx="10" presStyleCnt="21"/>
      <dgm:spPr/>
    </dgm:pt>
    <dgm:pt modelId="{BFF24011-9C04-41B6-B5A5-5513401D325A}" type="pres">
      <dgm:prSet presAssocID="{7469ED99-634E-4007-AAAB-0940AF082155}" presName="chevron5" presStyleLbl="alignNode1" presStyleIdx="11" presStyleCnt="21"/>
      <dgm:spPr/>
    </dgm:pt>
    <dgm:pt modelId="{761FDEA7-C349-4A18-BB77-4DB60AAAAE87}" type="pres">
      <dgm:prSet presAssocID="{7469ED99-634E-4007-AAAB-0940AF082155}" presName="chevron6" presStyleLbl="alignNode1" presStyleIdx="12" presStyleCnt="21"/>
      <dgm:spPr/>
    </dgm:pt>
    <dgm:pt modelId="{77B1C262-65BF-463D-A41A-DDFB5AF0BE40}" type="pres">
      <dgm:prSet presAssocID="{7469ED99-634E-4007-AAAB-0940AF082155}" presName="chevron7" presStyleLbl="alignNode1" presStyleIdx="13" presStyleCnt="21"/>
      <dgm:spPr/>
    </dgm:pt>
    <dgm:pt modelId="{751ED8B5-165D-4DC2-BC76-C64596287902}" type="pres">
      <dgm:prSet presAssocID="{7469ED99-634E-4007-AAAB-0940AF082155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0EA98609-821B-4F6A-892A-22BF21A61983}" type="pres">
      <dgm:prSet presAssocID="{76C754BB-4EE8-4E49-A03A-E8B4BE862A55}" presName="sibTrans" presStyleCnt="0"/>
      <dgm:spPr/>
    </dgm:pt>
    <dgm:pt modelId="{E43699AD-AC13-4FF1-9DA1-956215A9EBDE}" type="pres">
      <dgm:prSet presAssocID="{966AFE77-4286-49D9-A063-D06CA9B998D5}" presName="parenttextcomposite" presStyleCnt="0"/>
      <dgm:spPr/>
    </dgm:pt>
    <dgm:pt modelId="{285406F3-96E7-4744-8AB1-F9A5FC2E83CC}" type="pres">
      <dgm:prSet presAssocID="{966AFE77-4286-49D9-A063-D06CA9B998D5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5DD772C5-E7CE-407A-976F-D233CD15103F}" type="pres">
      <dgm:prSet presAssocID="{966AFE77-4286-49D9-A063-D06CA9B998D5}" presName="composite" presStyleCnt="0"/>
      <dgm:spPr/>
    </dgm:pt>
    <dgm:pt modelId="{FF6AFDC4-8F10-4EAB-87F1-FC8CDD11E542}" type="pres">
      <dgm:prSet presAssocID="{966AFE77-4286-49D9-A063-D06CA9B998D5}" presName="chevron1" presStyleLbl="alignNode1" presStyleIdx="14" presStyleCnt="21"/>
      <dgm:spPr/>
    </dgm:pt>
    <dgm:pt modelId="{E3ED4723-0B95-4DDE-BDDA-21B71452788B}" type="pres">
      <dgm:prSet presAssocID="{966AFE77-4286-49D9-A063-D06CA9B998D5}" presName="chevron2" presStyleLbl="alignNode1" presStyleIdx="15" presStyleCnt="21"/>
      <dgm:spPr/>
    </dgm:pt>
    <dgm:pt modelId="{D92607B1-F931-42D8-A6D8-9DF45D460FA4}" type="pres">
      <dgm:prSet presAssocID="{966AFE77-4286-49D9-A063-D06CA9B998D5}" presName="chevron3" presStyleLbl="alignNode1" presStyleIdx="16" presStyleCnt="21"/>
      <dgm:spPr/>
    </dgm:pt>
    <dgm:pt modelId="{185FF738-F42C-4D38-93BE-6431EBF39F1D}" type="pres">
      <dgm:prSet presAssocID="{966AFE77-4286-49D9-A063-D06CA9B998D5}" presName="chevron4" presStyleLbl="alignNode1" presStyleIdx="17" presStyleCnt="21"/>
      <dgm:spPr/>
    </dgm:pt>
    <dgm:pt modelId="{BFD0DAAC-102B-49B5-B369-616E651623D1}" type="pres">
      <dgm:prSet presAssocID="{966AFE77-4286-49D9-A063-D06CA9B998D5}" presName="chevron5" presStyleLbl="alignNode1" presStyleIdx="18" presStyleCnt="21"/>
      <dgm:spPr/>
    </dgm:pt>
    <dgm:pt modelId="{6DE23B93-7A46-4BDB-99DB-B3FC6E7D8380}" type="pres">
      <dgm:prSet presAssocID="{966AFE77-4286-49D9-A063-D06CA9B998D5}" presName="chevron6" presStyleLbl="alignNode1" presStyleIdx="19" presStyleCnt="21"/>
      <dgm:spPr/>
    </dgm:pt>
    <dgm:pt modelId="{1A54140B-D383-4CB9-861F-4C18277A86B0}" type="pres">
      <dgm:prSet presAssocID="{966AFE77-4286-49D9-A063-D06CA9B998D5}" presName="chevron7" presStyleLbl="alignNode1" presStyleIdx="20" presStyleCnt="21"/>
      <dgm:spPr/>
    </dgm:pt>
    <dgm:pt modelId="{AE9A7CD9-D764-440A-A6FB-4E087CAE6715}" type="pres">
      <dgm:prSet presAssocID="{966AFE77-4286-49D9-A063-D06CA9B998D5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8151D904-2870-42C9-900B-153EDBAD28C1}" srcId="{B5D61C8B-D02C-4EC4-ADE8-44A48BDEE893}" destId="{DD6E61E9-84E6-41E2-82E0-2160A8524A8C}" srcOrd="2" destOrd="0" parTransId="{7D2FB4C4-2329-4D43-8341-56841FE5CDC8}" sibTransId="{19FBC19B-06B4-4799-B1A5-8612554C9638}"/>
    <dgm:cxn modelId="{51805809-2D99-4BD7-8F27-DF60AB421BED}" srcId="{C8FB5216-B73A-45B7-A319-02F4F62E21EA}" destId="{966AFE77-4286-49D9-A063-D06CA9B998D5}" srcOrd="2" destOrd="0" parTransId="{980F3D17-B7C2-41FD-9B4D-5643B55E777E}" sibTransId="{8CCFBDCA-4800-4E86-B33B-921DA8282C79}"/>
    <dgm:cxn modelId="{61D3B51C-ECE2-44A9-BF54-C61DAFF4BAF5}" type="presOf" srcId="{C8FB5216-B73A-45B7-A319-02F4F62E21EA}" destId="{A12F0FD7-118E-4A8C-A800-CB7D364A06B7}" srcOrd="0" destOrd="0" presId="urn:microsoft.com/office/officeart/2008/layout/VerticalAccentList"/>
    <dgm:cxn modelId="{1AB8B21F-CB32-490B-9C54-199E9C2DDB6C}" srcId="{966AFE77-4286-49D9-A063-D06CA9B998D5}" destId="{567249DA-C8FD-4846-A1A1-E1B2EAA7F2E7}" srcOrd="0" destOrd="0" parTransId="{F69AAC75-C194-4409-A2F8-2229B0B1747F}" sibTransId="{88E96F0A-DBB3-43BF-8F24-CBC597231286}"/>
    <dgm:cxn modelId="{261BDE34-51CC-4ABD-AAF1-F380F90016D5}" srcId="{7469ED99-634E-4007-AAAB-0940AF082155}" destId="{B11C8A49-5CD9-436B-948F-C6B97A1D4388}" srcOrd="0" destOrd="0" parTransId="{3EEBFDFA-8E75-4690-83DD-9D55E9F112DD}" sibTransId="{07EA7CA4-1812-4160-9F80-A91CF03C7CE0}"/>
    <dgm:cxn modelId="{C8B50C3E-6957-43EF-8E78-CE728DC01F70}" srcId="{B5D61C8B-D02C-4EC4-ADE8-44A48BDEE893}" destId="{FC4C15F3-17FD-4CD5-870B-BC57830F6280}" srcOrd="1" destOrd="0" parTransId="{F25BD237-543D-409C-A883-BD5B6C7A7A2B}" sibTransId="{D08BA1CE-433A-41D4-A287-84319933D3B4}"/>
    <dgm:cxn modelId="{EC9E0A6C-C3BF-414D-90CD-CE0BAD67A647}" srcId="{C8FB5216-B73A-45B7-A319-02F4F62E21EA}" destId="{7469ED99-634E-4007-AAAB-0940AF082155}" srcOrd="1" destOrd="0" parTransId="{79098F4F-5223-4DE7-BFAF-F82D46DD904F}" sibTransId="{76C754BB-4EE8-4E49-A03A-E8B4BE862A55}"/>
    <dgm:cxn modelId="{562DD46C-04B3-4607-9A7D-CC2C34A75A2D}" type="presOf" srcId="{FC4C15F3-17FD-4CD5-870B-BC57830F6280}" destId="{99560D43-0205-4097-8791-F6FE11914281}" srcOrd="0" destOrd="1" presId="urn:microsoft.com/office/officeart/2008/layout/VerticalAccentList"/>
    <dgm:cxn modelId="{97047D7D-1F8C-4AEB-BEEB-24927FEDA41F}" type="presOf" srcId="{7469ED99-634E-4007-AAAB-0940AF082155}" destId="{300B6393-ACCC-41C7-9DC9-126641B739E9}" srcOrd="0" destOrd="0" presId="urn:microsoft.com/office/officeart/2008/layout/VerticalAccentList"/>
    <dgm:cxn modelId="{D375ED83-597D-4E3A-9C12-C9469D3B67A0}" type="presOf" srcId="{B11C8A49-5CD9-436B-948F-C6B97A1D4388}" destId="{751ED8B5-165D-4DC2-BC76-C64596287902}" srcOrd="0" destOrd="0" presId="urn:microsoft.com/office/officeart/2008/layout/VerticalAccentList"/>
    <dgm:cxn modelId="{D58F1389-D241-46EF-900E-750FF44AAEA1}" type="presOf" srcId="{4B9B0B0C-B5CD-4B6A-9787-5F4490D4A4A4}" destId="{99560D43-0205-4097-8791-F6FE11914281}" srcOrd="0" destOrd="3" presId="urn:microsoft.com/office/officeart/2008/layout/VerticalAccentList"/>
    <dgm:cxn modelId="{B9A442BF-396B-4134-A6FC-47EDA7595DAC}" srcId="{B5D61C8B-D02C-4EC4-ADE8-44A48BDEE893}" destId="{485BD617-A17A-460A-9CEF-D77E5CAC7040}" srcOrd="0" destOrd="0" parTransId="{FEBCAACC-2DB7-47D7-A450-AA708B8D5CE2}" sibTransId="{753D216C-B9EC-4C8D-B4B1-F51E4BBEBEB5}"/>
    <dgm:cxn modelId="{D6CF2FC9-C35E-43EC-95E9-B4660A88833B}" type="presOf" srcId="{567249DA-C8FD-4846-A1A1-E1B2EAA7F2E7}" destId="{AE9A7CD9-D764-440A-A6FB-4E087CAE6715}" srcOrd="0" destOrd="0" presId="urn:microsoft.com/office/officeart/2008/layout/VerticalAccentList"/>
    <dgm:cxn modelId="{4AC235CA-11E2-44BD-B9A5-C0E8FEC92B6A}" srcId="{B5D61C8B-D02C-4EC4-ADE8-44A48BDEE893}" destId="{4B9B0B0C-B5CD-4B6A-9787-5F4490D4A4A4}" srcOrd="3" destOrd="0" parTransId="{1EC8EFD4-1B78-4F24-AA55-FC436842040A}" sibTransId="{8547D771-0CB5-4673-92C2-085EA0C44411}"/>
    <dgm:cxn modelId="{9CE751CF-6B6B-44E8-A18A-E0ADD632332C}" type="presOf" srcId="{485BD617-A17A-460A-9CEF-D77E5CAC7040}" destId="{99560D43-0205-4097-8791-F6FE11914281}" srcOrd="0" destOrd="0" presId="urn:microsoft.com/office/officeart/2008/layout/VerticalAccentList"/>
    <dgm:cxn modelId="{834D6FD9-613C-414C-833E-F96F9E159002}" type="presOf" srcId="{966AFE77-4286-49D9-A063-D06CA9B998D5}" destId="{285406F3-96E7-4744-8AB1-F9A5FC2E83CC}" srcOrd="0" destOrd="0" presId="urn:microsoft.com/office/officeart/2008/layout/VerticalAccentList"/>
    <dgm:cxn modelId="{7C457CE1-A9B1-4D0F-AC33-E9456B39CD8B}" srcId="{C8FB5216-B73A-45B7-A319-02F4F62E21EA}" destId="{B5D61C8B-D02C-4EC4-ADE8-44A48BDEE893}" srcOrd="0" destOrd="0" parTransId="{DDB3DB97-04D9-451F-8E1C-A4268148B6C4}" sibTransId="{F9CBC187-9681-4924-B520-52305D54BC25}"/>
    <dgm:cxn modelId="{494721F0-F544-4C85-A3B4-AAF601BC8AA8}" type="presOf" srcId="{DD6E61E9-84E6-41E2-82E0-2160A8524A8C}" destId="{99560D43-0205-4097-8791-F6FE11914281}" srcOrd="0" destOrd="2" presId="urn:microsoft.com/office/officeart/2008/layout/VerticalAccentList"/>
    <dgm:cxn modelId="{9796F0F6-49F3-4134-9CB0-E4F40851F8BB}" type="presOf" srcId="{B5D61C8B-D02C-4EC4-ADE8-44A48BDEE893}" destId="{70CCEBCB-57D9-47DB-857A-FDF4151E782E}" srcOrd="0" destOrd="0" presId="urn:microsoft.com/office/officeart/2008/layout/VerticalAccentList"/>
    <dgm:cxn modelId="{63F71221-DEDB-4CED-A45E-E1D6FFE82FC7}" type="presParOf" srcId="{A12F0FD7-118E-4A8C-A800-CB7D364A06B7}" destId="{1D4193E9-360B-4FB9-B9FD-FFFB9AFBCB56}" srcOrd="0" destOrd="0" presId="urn:microsoft.com/office/officeart/2008/layout/VerticalAccentList"/>
    <dgm:cxn modelId="{CCED3FAE-6DBA-4E99-93F5-68D34A740149}" type="presParOf" srcId="{1D4193E9-360B-4FB9-B9FD-FFFB9AFBCB56}" destId="{70CCEBCB-57D9-47DB-857A-FDF4151E782E}" srcOrd="0" destOrd="0" presId="urn:microsoft.com/office/officeart/2008/layout/VerticalAccentList"/>
    <dgm:cxn modelId="{140486D3-53C8-4EA3-8161-EAEFB9AEF8A9}" type="presParOf" srcId="{A12F0FD7-118E-4A8C-A800-CB7D364A06B7}" destId="{380945C9-538F-436C-A9F4-0F997132A9C1}" srcOrd="1" destOrd="0" presId="urn:microsoft.com/office/officeart/2008/layout/VerticalAccentList"/>
    <dgm:cxn modelId="{35BBB733-23D9-4E62-BE46-4DB56D4F7211}" type="presParOf" srcId="{380945C9-538F-436C-A9F4-0F997132A9C1}" destId="{40931775-0BF1-4D26-8E5B-B156262A030A}" srcOrd="0" destOrd="0" presId="urn:microsoft.com/office/officeart/2008/layout/VerticalAccentList"/>
    <dgm:cxn modelId="{20BA0BF0-F254-40A4-B9B3-2B89DCB6F91D}" type="presParOf" srcId="{380945C9-538F-436C-A9F4-0F997132A9C1}" destId="{90F71E6D-66E5-4883-BF2A-C8A1D18A3A6D}" srcOrd="1" destOrd="0" presId="urn:microsoft.com/office/officeart/2008/layout/VerticalAccentList"/>
    <dgm:cxn modelId="{816295AD-C1AE-48EA-B1C1-090F8860F6D7}" type="presParOf" srcId="{380945C9-538F-436C-A9F4-0F997132A9C1}" destId="{35F8B162-B112-4276-A720-A2EE0E9670EE}" srcOrd="2" destOrd="0" presId="urn:microsoft.com/office/officeart/2008/layout/VerticalAccentList"/>
    <dgm:cxn modelId="{5423D4AE-44C1-46C4-BF9F-1C97893FCEA2}" type="presParOf" srcId="{380945C9-538F-436C-A9F4-0F997132A9C1}" destId="{5061838C-4B6C-4251-A0C0-E24AFBD6505C}" srcOrd="3" destOrd="0" presId="urn:microsoft.com/office/officeart/2008/layout/VerticalAccentList"/>
    <dgm:cxn modelId="{7BEFDF7C-A926-42E2-9829-FD5361BEF03D}" type="presParOf" srcId="{380945C9-538F-436C-A9F4-0F997132A9C1}" destId="{02F04A8C-7A58-4A62-8D87-853EAD2A9B07}" srcOrd="4" destOrd="0" presId="urn:microsoft.com/office/officeart/2008/layout/VerticalAccentList"/>
    <dgm:cxn modelId="{9F049B14-7468-4746-B6B0-B83309247AD2}" type="presParOf" srcId="{380945C9-538F-436C-A9F4-0F997132A9C1}" destId="{0A4D4A3F-A7BE-4C2E-8C1A-FAD47D6E7776}" srcOrd="5" destOrd="0" presId="urn:microsoft.com/office/officeart/2008/layout/VerticalAccentList"/>
    <dgm:cxn modelId="{F1D3E468-4D27-4FC5-B007-F691670C76E8}" type="presParOf" srcId="{380945C9-538F-436C-A9F4-0F997132A9C1}" destId="{45A26CF8-AAA6-4FA5-AE6E-9363688B932F}" srcOrd="6" destOrd="0" presId="urn:microsoft.com/office/officeart/2008/layout/VerticalAccentList"/>
    <dgm:cxn modelId="{0FAE6D9D-DD9D-4E32-BA3C-C8A065837BEB}" type="presParOf" srcId="{380945C9-538F-436C-A9F4-0F997132A9C1}" destId="{99560D43-0205-4097-8791-F6FE11914281}" srcOrd="7" destOrd="0" presId="urn:microsoft.com/office/officeart/2008/layout/VerticalAccentList"/>
    <dgm:cxn modelId="{81B85A2C-CAD0-41BA-B6F8-D30FD9A65CD8}" type="presParOf" srcId="{A12F0FD7-118E-4A8C-A800-CB7D364A06B7}" destId="{CD580D4E-EF16-43AE-83F6-18E9CECA6840}" srcOrd="2" destOrd="0" presId="urn:microsoft.com/office/officeart/2008/layout/VerticalAccentList"/>
    <dgm:cxn modelId="{5B8809F4-11CB-4A17-B0AA-8CB4214666E3}" type="presParOf" srcId="{A12F0FD7-118E-4A8C-A800-CB7D364A06B7}" destId="{3B9DC456-E800-4A03-A2E6-FBAB7C5FC049}" srcOrd="3" destOrd="0" presId="urn:microsoft.com/office/officeart/2008/layout/VerticalAccentList"/>
    <dgm:cxn modelId="{0FA52282-5A97-4E41-B868-70B47324DC85}" type="presParOf" srcId="{3B9DC456-E800-4A03-A2E6-FBAB7C5FC049}" destId="{300B6393-ACCC-41C7-9DC9-126641B739E9}" srcOrd="0" destOrd="0" presId="urn:microsoft.com/office/officeart/2008/layout/VerticalAccentList"/>
    <dgm:cxn modelId="{E0D5CE2F-84AD-4730-AF40-E63C44F579CC}" type="presParOf" srcId="{A12F0FD7-118E-4A8C-A800-CB7D364A06B7}" destId="{2AE4C541-46D3-4B04-B7DB-23DC9CEF47B5}" srcOrd="4" destOrd="0" presId="urn:microsoft.com/office/officeart/2008/layout/VerticalAccentList"/>
    <dgm:cxn modelId="{0CDCA813-90E8-4A1D-9D9A-511DE461A172}" type="presParOf" srcId="{2AE4C541-46D3-4B04-B7DB-23DC9CEF47B5}" destId="{3BCA6723-CFCA-4C0C-A25B-284F3DB8A4AD}" srcOrd="0" destOrd="0" presId="urn:microsoft.com/office/officeart/2008/layout/VerticalAccentList"/>
    <dgm:cxn modelId="{5AACC059-1D95-4BDA-83CB-D2C09D28AE74}" type="presParOf" srcId="{2AE4C541-46D3-4B04-B7DB-23DC9CEF47B5}" destId="{98D8E24C-0694-463B-834B-B2CEFC9D0D87}" srcOrd="1" destOrd="0" presId="urn:microsoft.com/office/officeart/2008/layout/VerticalAccentList"/>
    <dgm:cxn modelId="{A7D4979E-867A-4097-8FDB-46255654D043}" type="presParOf" srcId="{2AE4C541-46D3-4B04-B7DB-23DC9CEF47B5}" destId="{529690B4-B71E-4304-9134-92B0AAF3920D}" srcOrd="2" destOrd="0" presId="urn:microsoft.com/office/officeart/2008/layout/VerticalAccentList"/>
    <dgm:cxn modelId="{AC751FB1-180A-49AD-8819-2BCA93F90450}" type="presParOf" srcId="{2AE4C541-46D3-4B04-B7DB-23DC9CEF47B5}" destId="{780C415B-78E0-437A-9351-C1C2373B2209}" srcOrd="3" destOrd="0" presId="urn:microsoft.com/office/officeart/2008/layout/VerticalAccentList"/>
    <dgm:cxn modelId="{ACE7D78B-4208-47D2-AD59-2A87D36187EA}" type="presParOf" srcId="{2AE4C541-46D3-4B04-B7DB-23DC9CEF47B5}" destId="{BFF24011-9C04-41B6-B5A5-5513401D325A}" srcOrd="4" destOrd="0" presId="urn:microsoft.com/office/officeart/2008/layout/VerticalAccentList"/>
    <dgm:cxn modelId="{70FF9149-F5D0-45DC-AE9B-AD5A3878BB52}" type="presParOf" srcId="{2AE4C541-46D3-4B04-B7DB-23DC9CEF47B5}" destId="{761FDEA7-C349-4A18-BB77-4DB60AAAAE87}" srcOrd="5" destOrd="0" presId="urn:microsoft.com/office/officeart/2008/layout/VerticalAccentList"/>
    <dgm:cxn modelId="{9DDA189C-31D8-4959-8F9A-5ED028440FED}" type="presParOf" srcId="{2AE4C541-46D3-4B04-B7DB-23DC9CEF47B5}" destId="{77B1C262-65BF-463D-A41A-DDFB5AF0BE40}" srcOrd="6" destOrd="0" presId="urn:microsoft.com/office/officeart/2008/layout/VerticalAccentList"/>
    <dgm:cxn modelId="{0C798794-B9DE-46C7-AED1-9504F05D893B}" type="presParOf" srcId="{2AE4C541-46D3-4B04-B7DB-23DC9CEF47B5}" destId="{751ED8B5-165D-4DC2-BC76-C64596287902}" srcOrd="7" destOrd="0" presId="urn:microsoft.com/office/officeart/2008/layout/VerticalAccentList"/>
    <dgm:cxn modelId="{C9BF8DFB-4DF5-411B-B248-34E5E5037508}" type="presParOf" srcId="{A12F0FD7-118E-4A8C-A800-CB7D364A06B7}" destId="{0EA98609-821B-4F6A-892A-22BF21A61983}" srcOrd="5" destOrd="0" presId="urn:microsoft.com/office/officeart/2008/layout/VerticalAccentList"/>
    <dgm:cxn modelId="{F3638D59-6702-400E-8377-A43DECA7C312}" type="presParOf" srcId="{A12F0FD7-118E-4A8C-A800-CB7D364A06B7}" destId="{E43699AD-AC13-4FF1-9DA1-956215A9EBDE}" srcOrd="6" destOrd="0" presId="urn:microsoft.com/office/officeart/2008/layout/VerticalAccentList"/>
    <dgm:cxn modelId="{B238D222-1AFA-4F9C-B1A4-FF43F6A6C10F}" type="presParOf" srcId="{E43699AD-AC13-4FF1-9DA1-956215A9EBDE}" destId="{285406F3-96E7-4744-8AB1-F9A5FC2E83CC}" srcOrd="0" destOrd="0" presId="urn:microsoft.com/office/officeart/2008/layout/VerticalAccentList"/>
    <dgm:cxn modelId="{3689EBFA-C028-4627-9475-88757D224B47}" type="presParOf" srcId="{A12F0FD7-118E-4A8C-A800-CB7D364A06B7}" destId="{5DD772C5-E7CE-407A-976F-D233CD15103F}" srcOrd="7" destOrd="0" presId="urn:microsoft.com/office/officeart/2008/layout/VerticalAccentList"/>
    <dgm:cxn modelId="{EBCFAAE8-94BC-4B94-8B88-892E7CDCEA0D}" type="presParOf" srcId="{5DD772C5-E7CE-407A-976F-D233CD15103F}" destId="{FF6AFDC4-8F10-4EAB-87F1-FC8CDD11E542}" srcOrd="0" destOrd="0" presId="urn:microsoft.com/office/officeart/2008/layout/VerticalAccentList"/>
    <dgm:cxn modelId="{A380F2DB-47D2-43C6-9E3C-49483DD75146}" type="presParOf" srcId="{5DD772C5-E7CE-407A-976F-D233CD15103F}" destId="{E3ED4723-0B95-4DDE-BDDA-21B71452788B}" srcOrd="1" destOrd="0" presId="urn:microsoft.com/office/officeart/2008/layout/VerticalAccentList"/>
    <dgm:cxn modelId="{F604DC56-110B-43EC-A953-3A101C0249A2}" type="presParOf" srcId="{5DD772C5-E7CE-407A-976F-D233CD15103F}" destId="{D92607B1-F931-42D8-A6D8-9DF45D460FA4}" srcOrd="2" destOrd="0" presId="urn:microsoft.com/office/officeart/2008/layout/VerticalAccentList"/>
    <dgm:cxn modelId="{710095DF-9623-43D2-88EE-CA2F2D108AFB}" type="presParOf" srcId="{5DD772C5-E7CE-407A-976F-D233CD15103F}" destId="{185FF738-F42C-4D38-93BE-6431EBF39F1D}" srcOrd="3" destOrd="0" presId="urn:microsoft.com/office/officeart/2008/layout/VerticalAccentList"/>
    <dgm:cxn modelId="{96682E92-3243-4D44-8742-9A91D8D917FF}" type="presParOf" srcId="{5DD772C5-E7CE-407A-976F-D233CD15103F}" destId="{BFD0DAAC-102B-49B5-B369-616E651623D1}" srcOrd="4" destOrd="0" presId="urn:microsoft.com/office/officeart/2008/layout/VerticalAccentList"/>
    <dgm:cxn modelId="{5E40BB7E-2B06-406A-81B0-0B3C1DCA727F}" type="presParOf" srcId="{5DD772C5-E7CE-407A-976F-D233CD15103F}" destId="{6DE23B93-7A46-4BDB-99DB-B3FC6E7D8380}" srcOrd="5" destOrd="0" presId="urn:microsoft.com/office/officeart/2008/layout/VerticalAccentList"/>
    <dgm:cxn modelId="{4A4656CA-6910-41C3-A5E3-38BD5D38D644}" type="presParOf" srcId="{5DD772C5-E7CE-407A-976F-D233CD15103F}" destId="{1A54140B-D383-4CB9-861F-4C18277A86B0}" srcOrd="6" destOrd="0" presId="urn:microsoft.com/office/officeart/2008/layout/VerticalAccentList"/>
    <dgm:cxn modelId="{077C1C1A-6980-4836-BE7A-B52F970CC925}" type="presParOf" srcId="{5DD772C5-E7CE-407A-976F-D233CD15103F}" destId="{AE9A7CD9-D764-440A-A6FB-4E087CAE6715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CEBCB-57D9-47DB-857A-FDF4151E782E}">
      <dsp:nvSpPr>
        <dsp:cNvPr id="0" name=""/>
        <dsp:cNvSpPr/>
      </dsp:nvSpPr>
      <dsp:spPr>
        <a:xfrm>
          <a:off x="2907890" y="609"/>
          <a:ext cx="4405297" cy="400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</a:t>
          </a:r>
          <a:endParaRPr lang="ar-SA" sz="1800" kern="1200" dirty="0"/>
        </a:p>
      </dsp:txBody>
      <dsp:txXfrm>
        <a:off x="2907890" y="609"/>
        <a:ext cx="4405297" cy="400481"/>
      </dsp:txXfrm>
    </dsp:sp>
    <dsp:sp modelId="{40931775-0BF1-4D26-8E5B-B156262A030A}">
      <dsp:nvSpPr>
        <dsp:cNvPr id="0" name=""/>
        <dsp:cNvSpPr/>
      </dsp:nvSpPr>
      <dsp:spPr>
        <a:xfrm>
          <a:off x="2907890" y="401090"/>
          <a:ext cx="1030839" cy="815795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F71E6D-66E5-4883-BF2A-C8A1D18A3A6D}">
      <dsp:nvSpPr>
        <dsp:cNvPr id="0" name=""/>
        <dsp:cNvSpPr/>
      </dsp:nvSpPr>
      <dsp:spPr>
        <a:xfrm>
          <a:off x="3527079" y="401090"/>
          <a:ext cx="1030839" cy="815795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F8B162-B112-4276-A720-A2EE0E9670EE}">
      <dsp:nvSpPr>
        <dsp:cNvPr id="0" name=""/>
        <dsp:cNvSpPr/>
      </dsp:nvSpPr>
      <dsp:spPr>
        <a:xfrm>
          <a:off x="4146758" y="401090"/>
          <a:ext cx="1030839" cy="815795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61838C-4B6C-4251-A0C0-E24AFBD6505C}">
      <dsp:nvSpPr>
        <dsp:cNvPr id="0" name=""/>
        <dsp:cNvSpPr/>
      </dsp:nvSpPr>
      <dsp:spPr>
        <a:xfrm>
          <a:off x="4765947" y="401090"/>
          <a:ext cx="1030839" cy="815795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F04A8C-7A58-4A62-8D87-853EAD2A9B07}">
      <dsp:nvSpPr>
        <dsp:cNvPr id="0" name=""/>
        <dsp:cNvSpPr/>
      </dsp:nvSpPr>
      <dsp:spPr>
        <a:xfrm>
          <a:off x="5385625" y="401090"/>
          <a:ext cx="1030839" cy="815795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D4A3F-A7BE-4C2E-8C1A-FAD47D6E7776}">
      <dsp:nvSpPr>
        <dsp:cNvPr id="0" name=""/>
        <dsp:cNvSpPr/>
      </dsp:nvSpPr>
      <dsp:spPr>
        <a:xfrm>
          <a:off x="6004815" y="401090"/>
          <a:ext cx="1030839" cy="815795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A26CF8-AAA6-4FA5-AE6E-9363688B932F}">
      <dsp:nvSpPr>
        <dsp:cNvPr id="0" name=""/>
        <dsp:cNvSpPr/>
      </dsp:nvSpPr>
      <dsp:spPr>
        <a:xfrm>
          <a:off x="6644811" y="451890"/>
          <a:ext cx="1030839" cy="815795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60D43-0205-4097-8791-F6FE11914281}">
      <dsp:nvSpPr>
        <dsp:cNvPr id="0" name=""/>
        <dsp:cNvSpPr/>
      </dsp:nvSpPr>
      <dsp:spPr>
        <a:xfrm>
          <a:off x="2897716" y="502354"/>
          <a:ext cx="4462566" cy="6526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kern="1200" dirty="0"/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Name a local festival</a:t>
          </a:r>
          <a:endParaRPr lang="ar-SA" sz="2400" kern="1200" dirty="0"/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kern="1200" dirty="0"/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kern="1200" dirty="0"/>
        </a:p>
      </dsp:txBody>
      <dsp:txXfrm>
        <a:off x="2897716" y="502354"/>
        <a:ext cx="4462566" cy="652636"/>
      </dsp:txXfrm>
    </dsp:sp>
    <dsp:sp modelId="{300B6393-ACCC-41C7-9DC9-126641B739E9}">
      <dsp:nvSpPr>
        <dsp:cNvPr id="0" name=""/>
        <dsp:cNvSpPr/>
      </dsp:nvSpPr>
      <dsp:spPr>
        <a:xfrm>
          <a:off x="2907890" y="1251352"/>
          <a:ext cx="4405297" cy="400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</a:t>
          </a:r>
          <a:endParaRPr lang="ar-SA" sz="1800" kern="1200" dirty="0"/>
        </a:p>
      </dsp:txBody>
      <dsp:txXfrm>
        <a:off x="2907890" y="1251352"/>
        <a:ext cx="4405297" cy="400481"/>
      </dsp:txXfrm>
    </dsp:sp>
    <dsp:sp modelId="{3BCA6723-CFCA-4C0C-A25B-284F3DB8A4AD}">
      <dsp:nvSpPr>
        <dsp:cNvPr id="0" name=""/>
        <dsp:cNvSpPr/>
      </dsp:nvSpPr>
      <dsp:spPr>
        <a:xfrm>
          <a:off x="2907890" y="1651834"/>
          <a:ext cx="1030839" cy="815795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D8E24C-0694-463B-834B-B2CEFC9D0D87}">
      <dsp:nvSpPr>
        <dsp:cNvPr id="0" name=""/>
        <dsp:cNvSpPr/>
      </dsp:nvSpPr>
      <dsp:spPr>
        <a:xfrm>
          <a:off x="3527079" y="1651834"/>
          <a:ext cx="1030839" cy="815795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9690B4-B71E-4304-9134-92B0AAF3920D}">
      <dsp:nvSpPr>
        <dsp:cNvPr id="0" name=""/>
        <dsp:cNvSpPr/>
      </dsp:nvSpPr>
      <dsp:spPr>
        <a:xfrm>
          <a:off x="4146758" y="1651834"/>
          <a:ext cx="1030839" cy="815795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0C415B-78E0-437A-9351-C1C2373B2209}">
      <dsp:nvSpPr>
        <dsp:cNvPr id="0" name=""/>
        <dsp:cNvSpPr/>
      </dsp:nvSpPr>
      <dsp:spPr>
        <a:xfrm>
          <a:off x="4765947" y="1651834"/>
          <a:ext cx="1030839" cy="815795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F24011-9C04-41B6-B5A5-5513401D325A}">
      <dsp:nvSpPr>
        <dsp:cNvPr id="0" name=""/>
        <dsp:cNvSpPr/>
      </dsp:nvSpPr>
      <dsp:spPr>
        <a:xfrm>
          <a:off x="5385625" y="1651834"/>
          <a:ext cx="1030839" cy="815795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1FDEA7-C349-4A18-BB77-4DB60AAAAE87}">
      <dsp:nvSpPr>
        <dsp:cNvPr id="0" name=""/>
        <dsp:cNvSpPr/>
      </dsp:nvSpPr>
      <dsp:spPr>
        <a:xfrm>
          <a:off x="6004815" y="1651834"/>
          <a:ext cx="1030839" cy="815795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1C262-65BF-463D-A41A-DDFB5AF0BE40}">
      <dsp:nvSpPr>
        <dsp:cNvPr id="0" name=""/>
        <dsp:cNvSpPr/>
      </dsp:nvSpPr>
      <dsp:spPr>
        <a:xfrm>
          <a:off x="6624493" y="1651834"/>
          <a:ext cx="1030839" cy="815795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1ED8B5-165D-4DC2-BC76-C64596287902}">
      <dsp:nvSpPr>
        <dsp:cNvPr id="0" name=""/>
        <dsp:cNvSpPr/>
      </dsp:nvSpPr>
      <dsp:spPr>
        <a:xfrm>
          <a:off x="2907890" y="1733413"/>
          <a:ext cx="4462566" cy="6526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Differentiate between greetings and farewells.</a:t>
          </a:r>
          <a:endParaRPr lang="ar-SA" sz="1800" kern="1200" dirty="0"/>
        </a:p>
      </dsp:txBody>
      <dsp:txXfrm>
        <a:off x="2907890" y="1733413"/>
        <a:ext cx="4462566" cy="652636"/>
      </dsp:txXfrm>
    </dsp:sp>
    <dsp:sp modelId="{285406F3-96E7-4744-8AB1-F9A5FC2E83CC}">
      <dsp:nvSpPr>
        <dsp:cNvPr id="0" name=""/>
        <dsp:cNvSpPr/>
      </dsp:nvSpPr>
      <dsp:spPr>
        <a:xfrm>
          <a:off x="2907890" y="2502096"/>
          <a:ext cx="4405297" cy="400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3</a:t>
          </a:r>
          <a:endParaRPr lang="ar-SA" sz="1800" kern="1200" dirty="0"/>
        </a:p>
      </dsp:txBody>
      <dsp:txXfrm>
        <a:off x="2907890" y="2502096"/>
        <a:ext cx="4405297" cy="400481"/>
      </dsp:txXfrm>
    </dsp:sp>
    <dsp:sp modelId="{FF6AFDC4-8F10-4EAB-87F1-FC8CDD11E542}">
      <dsp:nvSpPr>
        <dsp:cNvPr id="0" name=""/>
        <dsp:cNvSpPr/>
      </dsp:nvSpPr>
      <dsp:spPr>
        <a:xfrm>
          <a:off x="2907890" y="2902577"/>
          <a:ext cx="1030839" cy="815795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ED4723-0B95-4DDE-BDDA-21B71452788B}">
      <dsp:nvSpPr>
        <dsp:cNvPr id="0" name=""/>
        <dsp:cNvSpPr/>
      </dsp:nvSpPr>
      <dsp:spPr>
        <a:xfrm>
          <a:off x="3527079" y="2902577"/>
          <a:ext cx="1030839" cy="815795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607B1-F931-42D8-A6D8-9DF45D460FA4}">
      <dsp:nvSpPr>
        <dsp:cNvPr id="0" name=""/>
        <dsp:cNvSpPr/>
      </dsp:nvSpPr>
      <dsp:spPr>
        <a:xfrm>
          <a:off x="4146758" y="2902577"/>
          <a:ext cx="1030839" cy="815795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5FF738-F42C-4D38-93BE-6431EBF39F1D}">
      <dsp:nvSpPr>
        <dsp:cNvPr id="0" name=""/>
        <dsp:cNvSpPr/>
      </dsp:nvSpPr>
      <dsp:spPr>
        <a:xfrm>
          <a:off x="4765947" y="2902577"/>
          <a:ext cx="1030839" cy="815795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D0DAAC-102B-49B5-B369-616E651623D1}">
      <dsp:nvSpPr>
        <dsp:cNvPr id="0" name=""/>
        <dsp:cNvSpPr/>
      </dsp:nvSpPr>
      <dsp:spPr>
        <a:xfrm>
          <a:off x="5385625" y="2902577"/>
          <a:ext cx="1030839" cy="815795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23B93-7A46-4BDB-99DB-B3FC6E7D8380}">
      <dsp:nvSpPr>
        <dsp:cNvPr id="0" name=""/>
        <dsp:cNvSpPr/>
      </dsp:nvSpPr>
      <dsp:spPr>
        <a:xfrm>
          <a:off x="6004815" y="2902577"/>
          <a:ext cx="1030839" cy="815795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54140B-D383-4CB9-861F-4C18277A86B0}">
      <dsp:nvSpPr>
        <dsp:cNvPr id="0" name=""/>
        <dsp:cNvSpPr/>
      </dsp:nvSpPr>
      <dsp:spPr>
        <a:xfrm>
          <a:off x="6624493" y="2902577"/>
          <a:ext cx="1030839" cy="815795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9A7CD9-D764-440A-A6FB-4E087CAE6715}">
      <dsp:nvSpPr>
        <dsp:cNvPr id="0" name=""/>
        <dsp:cNvSpPr/>
      </dsp:nvSpPr>
      <dsp:spPr>
        <a:xfrm>
          <a:off x="2907890" y="2984157"/>
          <a:ext cx="4462566" cy="6526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Match the characters with their description</a:t>
          </a:r>
          <a:endParaRPr lang="ar-SA" sz="1800" kern="1200" dirty="0"/>
        </a:p>
      </dsp:txBody>
      <dsp:txXfrm>
        <a:off x="2907890" y="2984157"/>
        <a:ext cx="4462566" cy="652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C0540FF-E00D-462B-8616-61EC1A58348D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B922BD6-2DF0-4F7B-80AC-A4F962A95E0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1281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22BD6-2DF0-4F7B-80AC-A4F962A95E0D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673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6CC2605-E95E-463C-8BD7-C035037E4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D9369D9-6BCF-4340-88C1-4058674D86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9D0E706-7F7C-4E98-A849-87A6AEC65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EF0C1-5C33-453C-A8F8-369D66F66284}" type="datetimeFigureOut">
              <a:rPr lang="ar-SA" smtClean="0"/>
              <a:t>22/01/43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C2978F3-49DA-40E5-8B68-61432EB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4306F6D-12B4-451D-AF93-A974930F1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7249-AD56-4F0A-80D6-152D823FB0B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8673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0CB2873-685E-4E03-8457-9CEDBB0F9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AEAD584-16C4-46AA-AD78-98EE2AF37B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E14FC0B-43C7-472A-B36D-598A1861F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EF0C1-5C33-453C-A8F8-369D66F66284}" type="datetimeFigureOut">
              <a:rPr lang="ar-SA" smtClean="0"/>
              <a:t>22/01/43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E38BB10-8AC9-4AE5-AD34-7075DDA0D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0497A47-7A34-4483-9661-DCF58C45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7249-AD56-4F0A-80D6-152D823FB0B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54216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534B7D7-7766-4A46-8C86-18565950F2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F7C6524-50B1-4568-AB23-2F646E3AD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E7F1FF7-8E53-4807-816F-B0635758B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EF0C1-5C33-453C-A8F8-369D66F66284}" type="datetimeFigureOut">
              <a:rPr lang="ar-SA" smtClean="0"/>
              <a:t>22/01/43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9681444-4D34-48FF-B1BA-1F95E61F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659D124-1A1C-4612-A878-57C0FF787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7249-AD56-4F0A-80D6-152D823FB0B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80438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B9F3FF-3EE4-40D5-AB89-0B2E81360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DEE88BC-88EE-478C-ADF2-76979473A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BCE7C3A-712C-4878-B97F-9813E5462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EF0C1-5C33-453C-A8F8-369D66F66284}" type="datetimeFigureOut">
              <a:rPr lang="ar-SA" smtClean="0"/>
              <a:t>22/01/43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549A0DE-72A8-4EA0-95F3-02C5D22A0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795EF24-5F8D-45AF-88C3-455A6F177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7249-AD56-4F0A-80D6-152D823FB0B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39874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043ED3D-9CFE-4FE5-8175-59A3072D2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57B2A2-A8F0-43F2-A520-7064426EA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4392F32-3E74-4BF4-827A-BF61F67EF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EF0C1-5C33-453C-A8F8-369D66F66284}" type="datetimeFigureOut">
              <a:rPr lang="ar-SA" smtClean="0"/>
              <a:t>22/01/43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936B83C-B5EB-4A92-BB4C-2A46166C3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CC07434-A7B6-4DAA-A54F-2E19A5508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7249-AD56-4F0A-80D6-152D823FB0B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53808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D36E17F-93B0-4802-A39A-AC3177E87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7BDAF3A-C9D0-4774-82B0-6CD606FAC6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2AB3FEA-F08C-41E8-B9DF-0FDC65B8B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430DCDA-D3F3-4F8F-9CB0-47569590D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EF0C1-5C33-453C-A8F8-369D66F66284}" type="datetimeFigureOut">
              <a:rPr lang="ar-SA" smtClean="0"/>
              <a:t>22/01/43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11C3517-9F4C-400B-A6E9-D00E87322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B88C46F-DFDB-4B82-9AF2-2D9456880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7249-AD56-4F0A-80D6-152D823FB0B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40242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C7158DA-294E-4670-848D-E2DE5B27B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D251E76-8EFB-4F45-859F-17C461E44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2F7D7E9-8A15-4BE9-8325-D51891BAA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6941EDC-E57D-4E8C-8442-435AC82D3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F25BD20-117D-4C0A-9C0E-F42E55755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92EE856-463D-4B0D-BC9A-B0BBF21C0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EF0C1-5C33-453C-A8F8-369D66F66284}" type="datetimeFigureOut">
              <a:rPr lang="ar-SA" smtClean="0"/>
              <a:t>22/01/43</a:t>
            </a:fld>
            <a:endParaRPr lang="ar-SA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123D4D6-62DA-4C96-9E13-F9BE61F86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ED2B9CC-9503-421C-9FCD-6C33AA967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7249-AD56-4F0A-80D6-152D823FB0B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415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602E4CB-E108-4774-99E1-DC8D39F4F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B487A7E-6B24-4FAC-9838-0FD5EB604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EF0C1-5C33-453C-A8F8-369D66F66284}" type="datetimeFigureOut">
              <a:rPr lang="ar-SA" smtClean="0"/>
              <a:t>22/01/43</a:t>
            </a:fld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CAF54BF-0BDF-446B-AD65-0D1F6149E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5F1FD45-4A1A-4FF1-AD45-86C2CF072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7249-AD56-4F0A-80D6-152D823FB0B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6575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BC05B7D-1F20-411C-9469-1155C6F09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EF0C1-5C33-453C-A8F8-369D66F66284}" type="datetimeFigureOut">
              <a:rPr lang="ar-SA" smtClean="0"/>
              <a:t>22/01/43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56C7154-5C21-4CD9-90D8-20B56BB3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6C4DDF0-4BBF-4CA5-8889-89A766F1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7249-AD56-4F0A-80D6-152D823FB0B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38754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48B45C-00C9-4AD1-ABB4-155E24D71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48BFCB3-DB2C-4E60-9792-A6EF91FEE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2A845B1-FB8E-4043-95EA-602AAEBF9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DF04962-E44C-4ABC-B29B-EE0CD4253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EF0C1-5C33-453C-A8F8-369D66F66284}" type="datetimeFigureOut">
              <a:rPr lang="ar-SA" smtClean="0"/>
              <a:t>22/01/43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E5CB296-180A-4084-94D7-CE9005323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1BF5C49-EF0E-4134-96F8-C88F79C05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7249-AD56-4F0A-80D6-152D823FB0B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047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1A9D22-EC2F-41C9-AF3E-8A4695618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2B109DF-1CB8-4744-B721-337540A320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818E2DA-D312-401C-BFC1-53851085B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F5D7E10-1238-4D02-A34D-66994A01A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EF0C1-5C33-453C-A8F8-369D66F66284}" type="datetimeFigureOut">
              <a:rPr lang="ar-SA" smtClean="0"/>
              <a:t>22/01/43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EBBE81E-A899-4524-AD62-730272D07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7C2C234-C169-4544-90AD-A7FCFE19B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7249-AD56-4F0A-80D6-152D823FB0B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26059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0F31E59-EC3C-4A9C-B586-2B90E95B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FA98B3F-3D25-43AF-833C-1C28DE1E9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C366B2-5CAE-4A4A-8A3E-36FB48E8A2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F0C1-5C33-453C-A8F8-369D66F66284}" type="datetimeFigureOut">
              <a:rPr lang="ar-SA" smtClean="0"/>
              <a:t>22/01/43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197788-36E8-4DEF-BF2B-454F0F1D9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ABC14A3-FDF3-46CD-8BD4-7DD613879C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37249-AD56-4F0A-80D6-152D823FB0B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35114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9.png"/><Relationship Id="rId7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3D9EFF9-8009-47D1-AE0C-49AB3E47B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3472" r="24140" b="11736"/>
          <a:stretch/>
        </p:blipFill>
        <p:spPr>
          <a:xfrm>
            <a:off x="-1" y="45167"/>
            <a:ext cx="12192001" cy="6858000"/>
          </a:xfrm>
          <a:prstGeom prst="rect">
            <a:avLst/>
          </a:prstGeom>
        </p:spPr>
      </p:pic>
      <p:pic>
        <p:nvPicPr>
          <p:cNvPr id="3" name="Picture 2" descr="Vacation Clipart | Northern Kentucky Health Department">
            <a:extLst>
              <a:ext uri="{FF2B5EF4-FFF2-40B4-BE49-F238E27FC236}">
                <a16:creationId xmlns:a16="http://schemas.microsoft.com/office/drawing/2014/main" id="{1C2B4AB6-DAD5-4890-9F01-B6A3D269D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073" y="1657350"/>
            <a:ext cx="6212673" cy="323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42E755D-E844-4B20-B0BA-15CC53C6900E}"/>
              </a:ext>
            </a:extLst>
          </p:cNvPr>
          <p:cNvSpPr txBox="1"/>
          <p:nvPr/>
        </p:nvSpPr>
        <p:spPr>
          <a:xfrm>
            <a:off x="533050" y="557650"/>
            <a:ext cx="717754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600" dirty="0">
                <a:solidFill>
                  <a:srgbClr val="F51B18"/>
                </a:solidFill>
                <a:latin typeface="Forte" panose="03060902040502070203" pitchFamily="66" charset="0"/>
              </a:rPr>
              <a:t>Are You Here on </a:t>
            </a:r>
            <a:endParaRPr lang="ar-SA" sz="6600" dirty="0">
              <a:solidFill>
                <a:srgbClr val="F51B18"/>
              </a:solidFill>
              <a:latin typeface="Forte" panose="03060902040502070203" pitchFamily="66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9F49337-FF16-411B-B73C-E59BF012F5A0}"/>
              </a:ext>
            </a:extLst>
          </p:cNvPr>
          <p:cNvSpPr txBox="1"/>
          <p:nvPr/>
        </p:nvSpPr>
        <p:spPr>
          <a:xfrm>
            <a:off x="10406746" y="2550867"/>
            <a:ext cx="85725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800" dirty="0">
                <a:solidFill>
                  <a:srgbClr val="F51B18"/>
                </a:solidFill>
                <a:latin typeface="Forte" panose="03060902040502070203" pitchFamily="66" charset="0"/>
              </a:rPr>
              <a:t>?</a:t>
            </a:r>
            <a:endParaRPr lang="ar-SA" sz="8800" dirty="0">
              <a:solidFill>
                <a:srgbClr val="F51B18"/>
              </a:solidFill>
              <a:latin typeface="Forte" panose="03060902040502070203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D15212E-A602-43D2-A90A-562528786911}"/>
              </a:ext>
            </a:extLst>
          </p:cNvPr>
          <p:cNvSpPr/>
          <p:nvPr/>
        </p:nvSpPr>
        <p:spPr>
          <a:xfrm>
            <a:off x="7410453" y="4597078"/>
            <a:ext cx="3853543" cy="740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Forte" panose="03060902040502070203" pitchFamily="66" charset="0"/>
              </a:rPr>
              <a:t>By: ET Asma Almjlad</a:t>
            </a:r>
            <a:endParaRPr lang="ar-SA" b="1" dirty="0">
              <a:solidFill>
                <a:srgbClr val="FF0000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7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48876E-7184-45A2-BBF7-A7F923024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78C882A-C2A2-4313-AD5C-AED642FF9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506CAC0-F9D8-484D-B1DC-039550B3C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3472" r="24140" b="117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5C48FE3-57D8-4039-A70C-9C1EAAFE5043}"/>
              </a:ext>
            </a:extLst>
          </p:cNvPr>
          <p:cNvSpPr/>
          <p:nvPr/>
        </p:nvSpPr>
        <p:spPr>
          <a:xfrm>
            <a:off x="5370747" y="590550"/>
            <a:ext cx="4361097" cy="54070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09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306FF68F-6ECC-4D4C-A01B-C4FEA066C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35" y="1144588"/>
            <a:ext cx="577870" cy="467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EADE6220-7CBD-4C8B-BFD6-CBD50FD08272}"/>
              </a:ext>
            </a:extLst>
          </p:cNvPr>
          <p:cNvSpPr/>
          <p:nvPr/>
        </p:nvSpPr>
        <p:spPr>
          <a:xfrm>
            <a:off x="5948617" y="1027906"/>
            <a:ext cx="3185858" cy="46720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102" name="Picture 6" descr="Free Animated Cliparts Study, Download Free Animated Cliparts Study png  images, Free ClipArts on Clipart Library">
            <a:extLst>
              <a:ext uri="{FF2B5EF4-FFF2-40B4-BE49-F238E27FC236}">
                <a16:creationId xmlns:a16="http://schemas.microsoft.com/office/drawing/2014/main" id="{3856CF23-B1AB-409B-A0CD-B627C78191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96" y="281782"/>
            <a:ext cx="2053799" cy="281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ransparent Background Png Online Class Clipart Png - Novocom.top">
            <a:extLst>
              <a:ext uri="{FF2B5EF4-FFF2-40B4-BE49-F238E27FC236}">
                <a16:creationId xmlns:a16="http://schemas.microsoft.com/office/drawing/2014/main" id="{3211684B-B1DC-44F7-8425-ADFB77FF3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106" y="2686050"/>
            <a:ext cx="3959600" cy="292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F9706241-1438-49DD-9BAA-57C37180871E}"/>
              </a:ext>
            </a:extLst>
          </p:cNvPr>
          <p:cNvSpPr txBox="1"/>
          <p:nvPr/>
        </p:nvSpPr>
        <p:spPr>
          <a:xfrm>
            <a:off x="5948617" y="1533525"/>
            <a:ext cx="263340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F51B18"/>
                </a:solidFill>
                <a:latin typeface="Forte" panose="03060902040502070203" pitchFamily="66" charset="0"/>
              </a:rPr>
              <a:t>New Words</a:t>
            </a:r>
            <a:endParaRPr lang="ar-SA" sz="3600" dirty="0">
              <a:solidFill>
                <a:srgbClr val="F51B18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222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48876E-7184-45A2-BBF7-A7F923024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78C882A-C2A2-4313-AD5C-AED642FF9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506CAC0-F9D8-484D-B1DC-039550B3C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3472" r="24140" b="117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B253BCBA-0466-4EFF-AFA5-EEE99731603D}"/>
              </a:ext>
            </a:extLst>
          </p:cNvPr>
          <p:cNvSpPr/>
          <p:nvPr/>
        </p:nvSpPr>
        <p:spPr>
          <a:xfrm>
            <a:off x="7621353" y="114300"/>
            <a:ext cx="4361097" cy="54070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EDEF9464-065E-47D0-967D-F82E2F2DC4A8}"/>
              </a:ext>
            </a:extLst>
          </p:cNvPr>
          <p:cNvSpPr/>
          <p:nvPr/>
        </p:nvSpPr>
        <p:spPr>
          <a:xfrm>
            <a:off x="3192480" y="104775"/>
            <a:ext cx="4361097" cy="54070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A5F89E65-9E8F-4BBD-B0DA-FEE34C0C426C}"/>
              </a:ext>
            </a:extLst>
          </p:cNvPr>
          <p:cNvSpPr/>
          <p:nvPr/>
        </p:nvSpPr>
        <p:spPr>
          <a:xfrm>
            <a:off x="7547886" y="275829"/>
            <a:ext cx="4225014" cy="50839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8DB70CB8-17FC-4D05-BC5C-F32AFEA2524D}"/>
              </a:ext>
            </a:extLst>
          </p:cNvPr>
          <p:cNvSpPr/>
          <p:nvPr/>
        </p:nvSpPr>
        <p:spPr>
          <a:xfrm>
            <a:off x="3413106" y="340410"/>
            <a:ext cx="4064579" cy="50839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7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45361CA0-0CC3-4C8E-83D2-DA2782111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856" y="559486"/>
            <a:ext cx="571488" cy="462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00D87A1B-1E36-4501-A3E5-A39895044ABF}"/>
              </a:ext>
            </a:extLst>
          </p:cNvPr>
          <p:cNvSpPr txBox="1"/>
          <p:nvPr/>
        </p:nvSpPr>
        <p:spPr>
          <a:xfrm>
            <a:off x="4124876" y="2297619"/>
            <a:ext cx="266834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51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vacation</a:t>
            </a:r>
            <a:endParaRPr lang="ar-SA" sz="3200" b="1" dirty="0">
              <a:solidFill>
                <a:srgbClr val="F51B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BC32057-B192-4EF1-8B85-445E149541FA}"/>
              </a:ext>
            </a:extLst>
          </p:cNvPr>
          <p:cNvSpPr txBox="1"/>
          <p:nvPr/>
        </p:nvSpPr>
        <p:spPr>
          <a:xfrm>
            <a:off x="2563830" y="3568610"/>
            <a:ext cx="28619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51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festival</a:t>
            </a:r>
            <a:endParaRPr lang="ar-SA" sz="3200" b="1" dirty="0">
              <a:solidFill>
                <a:srgbClr val="F51B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8C31157-73AF-47AA-952B-0F7E293A6D0C}"/>
              </a:ext>
            </a:extLst>
          </p:cNvPr>
          <p:cNvSpPr txBox="1"/>
          <p:nvPr/>
        </p:nvSpPr>
        <p:spPr>
          <a:xfrm>
            <a:off x="7688813" y="413763"/>
            <a:ext cx="22764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51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elevator</a:t>
            </a:r>
            <a:endParaRPr lang="ar-SA" sz="3200" b="1" dirty="0">
              <a:solidFill>
                <a:srgbClr val="F51B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59442BF-3F86-483A-BCD4-2825761F36D1}"/>
              </a:ext>
            </a:extLst>
          </p:cNvPr>
          <p:cNvSpPr txBox="1"/>
          <p:nvPr/>
        </p:nvSpPr>
        <p:spPr>
          <a:xfrm>
            <a:off x="9070852" y="4443275"/>
            <a:ext cx="22764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51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farewells</a:t>
            </a:r>
            <a:endParaRPr lang="ar-SA" sz="3200" b="1" dirty="0">
              <a:solidFill>
                <a:srgbClr val="F51B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Summer Is Here GIFs - Get the best GIF on GIPHY">
            <a:extLst>
              <a:ext uri="{FF2B5EF4-FFF2-40B4-BE49-F238E27FC236}">
                <a16:creationId xmlns:a16="http://schemas.microsoft.com/office/drawing/2014/main" id="{51BD2D86-4996-47C6-A9C8-D32B44E3CC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728" y="45453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elebration by Mario Jacome on Dribbble | Motion design animation, Celebration  gif, Animation design">
            <a:extLst>
              <a:ext uri="{FF2B5EF4-FFF2-40B4-BE49-F238E27FC236}">
                <a16:creationId xmlns:a16="http://schemas.microsoft.com/office/drawing/2014/main" id="{00C966A3-2640-470C-B41F-0F53FC21F8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40" y="3118029"/>
            <a:ext cx="1871786" cy="190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Using elevator GIFs - Get the best gif on GIFER">
            <a:extLst>
              <a:ext uri="{FF2B5EF4-FFF2-40B4-BE49-F238E27FC236}">
                <a16:creationId xmlns:a16="http://schemas.microsoft.com/office/drawing/2014/main" id="{2AB3D479-195D-41CA-BE20-648142CC5C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221" y="83641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GIF adieu farewell salut - animated GIF on GIFER">
            <a:extLst>
              <a:ext uri="{FF2B5EF4-FFF2-40B4-BE49-F238E27FC236}">
                <a16:creationId xmlns:a16="http://schemas.microsoft.com/office/drawing/2014/main" id="{A926D259-1BFC-48E7-8088-D5552DED3B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159" y="2436466"/>
            <a:ext cx="1686140" cy="202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827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48876E-7184-45A2-BBF7-A7F923024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506CAC0-F9D8-484D-B1DC-039550B3C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3472" r="24140" b="117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9E630A2-D1B9-41BB-B2CE-8690829CF3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10" t="22222" r="47499" b="7083"/>
          <a:stretch/>
        </p:blipFill>
        <p:spPr>
          <a:xfrm>
            <a:off x="3743324" y="485775"/>
            <a:ext cx="3705225" cy="484822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A00D046-0127-4616-9F1A-0501683708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53" t="22223" r="47343" b="7083"/>
          <a:stretch/>
        </p:blipFill>
        <p:spPr>
          <a:xfrm>
            <a:off x="7448549" y="485775"/>
            <a:ext cx="3743327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20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48876E-7184-45A2-BBF7-A7F923024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78C882A-C2A2-4313-AD5C-AED642FF9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506CAC0-F9D8-484D-B1DC-039550B3C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44" t="23472" r="24140" b="11736"/>
          <a:stretch/>
        </p:blipFill>
        <p:spPr>
          <a:xfrm>
            <a:off x="-5269" y="-144542"/>
            <a:ext cx="12192001" cy="6858000"/>
          </a:xfrm>
          <a:prstGeom prst="rect">
            <a:avLst/>
          </a:prstGeom>
        </p:spPr>
      </p:pic>
      <p:pic>
        <p:nvPicPr>
          <p:cNvPr id="12292" name="Picture 4" descr="See You GIFs | Tenor">
            <a:extLst>
              <a:ext uri="{FF2B5EF4-FFF2-40B4-BE49-F238E27FC236}">
                <a16:creationId xmlns:a16="http://schemas.microsoft.com/office/drawing/2014/main" id="{68590969-244B-4EDF-BB65-B6AE72F101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670" y="4154880"/>
            <a:ext cx="956832" cy="175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7C7D146-5BCE-468D-83BF-AA82C12B1559}"/>
              </a:ext>
            </a:extLst>
          </p:cNvPr>
          <p:cNvSpPr/>
          <p:nvPr/>
        </p:nvSpPr>
        <p:spPr>
          <a:xfrm>
            <a:off x="2183968" y="481489"/>
            <a:ext cx="2783840" cy="755968"/>
          </a:xfrm>
          <a:prstGeom prst="roundRect">
            <a:avLst/>
          </a:prstGeom>
          <a:solidFill>
            <a:srgbClr val="F51B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greetings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D53E2C5C-74D1-43D6-9901-13AFB0E198B9}"/>
              </a:ext>
            </a:extLst>
          </p:cNvPr>
          <p:cNvSpPr/>
          <p:nvPr/>
        </p:nvSpPr>
        <p:spPr>
          <a:xfrm>
            <a:off x="8138059" y="495935"/>
            <a:ext cx="2783840" cy="755968"/>
          </a:xfrm>
          <a:prstGeom prst="roundRect">
            <a:avLst/>
          </a:prstGeom>
          <a:solidFill>
            <a:srgbClr val="F51B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Farewells 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09A9AD29-8BDA-4E6E-986E-284B6894E1B7}"/>
              </a:ext>
            </a:extLst>
          </p:cNvPr>
          <p:cNvSpPr/>
          <p:nvPr/>
        </p:nvSpPr>
        <p:spPr>
          <a:xfrm>
            <a:off x="8372633" y="4450974"/>
            <a:ext cx="2113280" cy="772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Take care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7790B6C1-769E-407A-9C1D-43C1A7E129CE}"/>
              </a:ext>
            </a:extLst>
          </p:cNvPr>
          <p:cNvSpPr/>
          <p:nvPr/>
        </p:nvSpPr>
        <p:spPr>
          <a:xfrm>
            <a:off x="5354941" y="536553"/>
            <a:ext cx="2105502" cy="772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Good afternoon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7D6CCC3E-E41E-4F34-98CD-AC2315DD2825}"/>
              </a:ext>
            </a:extLst>
          </p:cNvPr>
          <p:cNvSpPr/>
          <p:nvPr/>
        </p:nvSpPr>
        <p:spPr>
          <a:xfrm>
            <a:off x="8229520" y="2512298"/>
            <a:ext cx="2399507" cy="772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Bye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038CFF80-98B4-4BA0-AAE3-4AAD92CFE65F}"/>
              </a:ext>
            </a:extLst>
          </p:cNvPr>
          <p:cNvSpPr/>
          <p:nvPr/>
        </p:nvSpPr>
        <p:spPr>
          <a:xfrm>
            <a:off x="8336179" y="1626037"/>
            <a:ext cx="2387600" cy="772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Nice to meet  you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1B0EA38-7517-4941-A040-B46E52785FE8}"/>
              </a:ext>
            </a:extLst>
          </p:cNvPr>
          <p:cNvSpPr/>
          <p:nvPr/>
        </p:nvSpPr>
        <p:spPr>
          <a:xfrm>
            <a:off x="2538423" y="1498283"/>
            <a:ext cx="2229962" cy="772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Hi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519A2762-90E8-493C-8B64-AC39C9DDF0BA}"/>
              </a:ext>
            </a:extLst>
          </p:cNvPr>
          <p:cNvSpPr/>
          <p:nvPr/>
        </p:nvSpPr>
        <p:spPr>
          <a:xfrm>
            <a:off x="8363347" y="3399512"/>
            <a:ext cx="2265680" cy="772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See you tomorrow 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5900738F-6EF1-4EBE-8EF4-7C93897CCD3F}"/>
              </a:ext>
            </a:extLst>
          </p:cNvPr>
          <p:cNvSpPr/>
          <p:nvPr/>
        </p:nvSpPr>
        <p:spPr>
          <a:xfrm>
            <a:off x="2430497" y="2334585"/>
            <a:ext cx="2399507" cy="772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How are you?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AD14E3E9-E64B-4B93-BD19-3AF64771589D}"/>
              </a:ext>
            </a:extLst>
          </p:cNvPr>
          <p:cNvSpPr/>
          <p:nvPr/>
        </p:nvSpPr>
        <p:spPr>
          <a:xfrm>
            <a:off x="5345429" y="553803"/>
            <a:ext cx="2113280" cy="772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Take care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B91D3562-781D-4631-896C-FF558EBE144B}"/>
              </a:ext>
            </a:extLst>
          </p:cNvPr>
          <p:cNvSpPr/>
          <p:nvPr/>
        </p:nvSpPr>
        <p:spPr>
          <a:xfrm>
            <a:off x="2472116" y="3419472"/>
            <a:ext cx="2105502" cy="772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Good afternoon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AB2E17E8-C746-4375-A6FF-5D9EE523A8EF}"/>
              </a:ext>
            </a:extLst>
          </p:cNvPr>
          <p:cNvSpPr/>
          <p:nvPr/>
        </p:nvSpPr>
        <p:spPr>
          <a:xfrm>
            <a:off x="5226426" y="598010"/>
            <a:ext cx="2399507" cy="772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How are you?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82DC596-8383-438B-96A8-F16BAB24D318}"/>
              </a:ext>
            </a:extLst>
          </p:cNvPr>
          <p:cNvSpPr/>
          <p:nvPr/>
        </p:nvSpPr>
        <p:spPr>
          <a:xfrm>
            <a:off x="5293339" y="563177"/>
            <a:ext cx="2265680" cy="772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See you tomorrow 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7B87C206-9588-44D7-A0C1-4430384D95F2}"/>
              </a:ext>
            </a:extLst>
          </p:cNvPr>
          <p:cNvSpPr/>
          <p:nvPr/>
        </p:nvSpPr>
        <p:spPr>
          <a:xfrm>
            <a:off x="5259397" y="588768"/>
            <a:ext cx="2399507" cy="772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Bye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FB47AE34-B402-4AA2-B59B-5C3826516DB8}"/>
              </a:ext>
            </a:extLst>
          </p:cNvPr>
          <p:cNvSpPr/>
          <p:nvPr/>
        </p:nvSpPr>
        <p:spPr>
          <a:xfrm>
            <a:off x="5309438" y="538898"/>
            <a:ext cx="2229962" cy="772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Hi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F7D3973-9548-4E72-962E-1751C1B94BA5}"/>
              </a:ext>
            </a:extLst>
          </p:cNvPr>
          <p:cNvSpPr/>
          <p:nvPr/>
        </p:nvSpPr>
        <p:spPr>
          <a:xfrm>
            <a:off x="5193455" y="521745"/>
            <a:ext cx="2505956" cy="8861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Nice to meet  you</a:t>
            </a:r>
            <a:endParaRPr lang="ar-SA" b="1" dirty="0">
              <a:latin typeface="Comic Sans MS" panose="030F0702030302020204" pitchFamily="66" charset="0"/>
            </a:endParaRPr>
          </a:p>
        </p:txBody>
      </p:sp>
      <p:pic>
        <p:nvPicPr>
          <p:cNvPr id="12294" name="Picture 6" descr="Classified Documents Stamp - Docs">
            <a:extLst>
              <a:ext uri="{FF2B5EF4-FFF2-40B4-BE49-F238E27FC236}">
                <a16:creationId xmlns:a16="http://schemas.microsoft.com/office/drawing/2014/main" id="{1E9AC200-7008-4E0A-AB9A-F27D9EC50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2363">
            <a:off x="3341091" y="681037"/>
            <a:ext cx="6438027" cy="535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D2E54A44-4015-4322-BB06-B9317A3346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66" t="42222" r="64911" b="44632"/>
          <a:stretch/>
        </p:blipFill>
        <p:spPr>
          <a:xfrm rot="16200000">
            <a:off x="-480597" y="1339711"/>
            <a:ext cx="3439887" cy="97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9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6" grpId="0" animBg="1"/>
      <p:bldP spid="12" grpId="0" animBg="1"/>
      <p:bldP spid="14" grpId="0" animBg="1"/>
      <p:bldP spid="16" grpId="0" animBg="1"/>
      <p:bldP spid="17" grpId="0" animBg="1"/>
      <p:bldP spid="19" grpId="0" animBg="1"/>
      <p:bldP spid="20" grpId="0" uiExpand="1" build="allAtOnce" animBg="1"/>
      <p:bldP spid="21" grpId="0" animBg="1"/>
      <p:bldP spid="22" grpId="0" animBg="1"/>
      <p:bldP spid="15" grpId="0" animBg="1"/>
      <p:bldP spid="11" grpId="0" animBg="1"/>
      <p:bldP spid="18" grpId="0" animBg="1"/>
      <p:bldP spid="13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48876E-7184-45A2-BBF7-A7F923024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78C882A-C2A2-4313-AD5C-AED642FF9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506CAC0-F9D8-484D-B1DC-039550B3C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3472" r="24140" b="11736"/>
          <a:stretch/>
        </p:blipFill>
        <p:spPr>
          <a:xfrm>
            <a:off x="-1" y="-163286"/>
            <a:ext cx="12192001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BF8C87D-2A52-4901-9F98-DD2FE3E258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55367" r="64911" b="20952"/>
          <a:stretch/>
        </p:blipFill>
        <p:spPr>
          <a:xfrm>
            <a:off x="4867277" y="1825625"/>
            <a:ext cx="6067976" cy="3875314"/>
          </a:xfrm>
          <a:prstGeom prst="rect">
            <a:avLst/>
          </a:prstGeom>
        </p:spPr>
      </p:pic>
      <p:pic>
        <p:nvPicPr>
          <p:cNvPr id="15362" name="Picture 2" descr="5 minute countdown gif - Ditem">
            <a:extLst>
              <a:ext uri="{FF2B5EF4-FFF2-40B4-BE49-F238E27FC236}">
                <a16:creationId xmlns:a16="http://schemas.microsoft.com/office/drawing/2014/main" id="{896FAF8F-8E65-4CA4-96F6-0277E865F0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64" y="1961016"/>
            <a:ext cx="2866473" cy="114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llustration of one minute stopwatch on white background. | CanStock">
            <a:extLst>
              <a:ext uri="{FF2B5EF4-FFF2-40B4-BE49-F238E27FC236}">
                <a16:creationId xmlns:a16="http://schemas.microsoft.com/office/drawing/2014/main" id="{7F62CBCA-C716-489B-BFD3-A998081B9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0" b="20303"/>
          <a:stretch/>
        </p:blipFill>
        <p:spPr bwMode="auto">
          <a:xfrm>
            <a:off x="702129" y="485997"/>
            <a:ext cx="2155371" cy="117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2F02AE2-D8F0-4995-A25B-DBD071DDA73E}"/>
              </a:ext>
            </a:extLst>
          </p:cNvPr>
          <p:cNvSpPr txBox="1"/>
          <p:nvPr/>
        </p:nvSpPr>
        <p:spPr>
          <a:xfrm>
            <a:off x="7324723" y="2968346"/>
            <a:ext cx="130628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1. Ketan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B3D0CB3-B878-4D98-9933-B52651B428BB}"/>
              </a:ext>
            </a:extLst>
          </p:cNvPr>
          <p:cNvSpPr txBox="1"/>
          <p:nvPr/>
        </p:nvSpPr>
        <p:spPr>
          <a:xfrm>
            <a:off x="7652657" y="3462655"/>
            <a:ext cx="354874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2. Francisco Ramirez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1E1DFA9-F25E-4EA7-95AF-BFB7157062BA}"/>
              </a:ext>
            </a:extLst>
          </p:cNvPr>
          <p:cNvSpPr txBox="1"/>
          <p:nvPr/>
        </p:nvSpPr>
        <p:spPr>
          <a:xfrm>
            <a:off x="8817983" y="3884097"/>
            <a:ext cx="215537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3. Jean Fournier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57B44A3-5A8D-4E45-89CE-2CCFBDE6DB83}"/>
              </a:ext>
            </a:extLst>
          </p:cNvPr>
          <p:cNvSpPr txBox="1"/>
          <p:nvPr/>
        </p:nvSpPr>
        <p:spPr>
          <a:xfrm>
            <a:off x="9930343" y="4307689"/>
            <a:ext cx="144250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4. Lee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4956F53-6112-45A8-9DCD-4307B11EE615}"/>
              </a:ext>
            </a:extLst>
          </p:cNvPr>
          <p:cNvSpPr txBox="1"/>
          <p:nvPr/>
        </p:nvSpPr>
        <p:spPr>
          <a:xfrm>
            <a:off x="8333016" y="4740893"/>
            <a:ext cx="126274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5. Faris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4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48876E-7184-45A2-BBF7-A7F923024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78C882A-C2A2-4313-AD5C-AED642FF9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506CAC0-F9D8-484D-B1DC-039550B3C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3472" r="24140" b="117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E5018EB-669E-4322-B68C-0AB929C63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95" t="21746" r="39287" b="6508"/>
          <a:stretch/>
        </p:blipFill>
        <p:spPr>
          <a:xfrm>
            <a:off x="4432663" y="489857"/>
            <a:ext cx="5671457" cy="492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68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48876E-7184-45A2-BBF7-A7F923024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78C882A-C2A2-4313-AD5C-AED642FF9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506CAC0-F9D8-484D-B1DC-039550B3C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3472" r="24140" b="117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D06A131-A7B7-4E99-8D02-9EDEC22050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64" t="58730" r="34285" b="5324"/>
          <a:stretch/>
        </p:blipFill>
        <p:spPr>
          <a:xfrm>
            <a:off x="4234543" y="2708047"/>
            <a:ext cx="7456714" cy="3235552"/>
          </a:xfrm>
          <a:prstGeom prst="rect">
            <a:avLst/>
          </a:prstGeom>
        </p:spPr>
      </p:pic>
      <p:pic>
        <p:nvPicPr>
          <p:cNvPr id="16386" name="Picture 2" descr="Homework Stock Illustrations – 49,210 Homework Stock Illustrations, Vectors  &amp;amp; Clipart - Dreamstime">
            <a:extLst>
              <a:ext uri="{FF2B5EF4-FFF2-40B4-BE49-F238E27FC236}">
                <a16:creationId xmlns:a16="http://schemas.microsoft.com/office/drawing/2014/main" id="{B518AA54-45F4-488A-9264-946F32B3B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6" y="226559"/>
            <a:ext cx="2928257" cy="292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4500902-DEF4-48A4-A561-28D62B9D4F46}"/>
              </a:ext>
            </a:extLst>
          </p:cNvPr>
          <p:cNvSpPr txBox="1"/>
          <p:nvPr/>
        </p:nvSpPr>
        <p:spPr>
          <a:xfrm>
            <a:off x="2901042" y="1624859"/>
            <a:ext cx="524691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89</a:t>
            </a:r>
            <a:r>
              <a:rPr lang="ar-SA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Workbook</a:t>
            </a:r>
            <a:endParaRPr lang="ar-SA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17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506CAC0-F9D8-484D-B1DC-039550B3C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3472" r="24140" b="117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AutoShape 2" descr="Have A Nice Day GIFs | Tenor">
            <a:extLst>
              <a:ext uri="{FF2B5EF4-FFF2-40B4-BE49-F238E27FC236}">
                <a16:creationId xmlns:a16="http://schemas.microsoft.com/office/drawing/2014/main" id="{1D58C35A-422E-4C5D-821C-6A32B69A6A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81942" y="1240971"/>
            <a:ext cx="3712029" cy="371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AutoShape 6" descr="Have A Nice Day GIFs | Tenor">
            <a:extLst>
              <a:ext uri="{FF2B5EF4-FFF2-40B4-BE49-F238E27FC236}">
                <a16:creationId xmlns:a16="http://schemas.microsoft.com/office/drawing/2014/main" id="{D8A4CB96-5013-46B0-9752-A0237FCFD4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29743" y="1262743"/>
            <a:ext cx="2318657" cy="23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7418" name="Picture 10" descr="موسم الرياض - ويكيبيديا">
            <a:extLst>
              <a:ext uri="{FF2B5EF4-FFF2-40B4-BE49-F238E27FC236}">
                <a16:creationId xmlns:a16="http://schemas.microsoft.com/office/drawing/2014/main" id="{6E531D44-1971-43C3-A081-CC4F29508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36" y="785949"/>
            <a:ext cx="1291608" cy="180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يلا نزور السعودية وأجمل وجهاتها السياحية | مجلة سيدتي">
            <a:extLst>
              <a:ext uri="{FF2B5EF4-FFF2-40B4-BE49-F238E27FC236}">
                <a16:creationId xmlns:a16="http://schemas.microsoft.com/office/drawing/2014/main" id="{1905EBDD-5589-4C17-A79A-F6A1FB127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71" y="131171"/>
            <a:ext cx="5667831" cy="382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السياحة بالمملكة حلم تحول لحقيقة.. شروط وخطوات استخراج التأشيرة السعودية  والأماكن المتاحة | موقع سيدي">
            <a:extLst>
              <a:ext uri="{FF2B5EF4-FFF2-40B4-BE49-F238E27FC236}">
                <a16:creationId xmlns:a16="http://schemas.microsoft.com/office/drawing/2014/main" id="{D5A47876-CC1A-4495-8BF4-1E4B8ADDB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688" y="3412841"/>
            <a:ext cx="3334840" cy="20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Saudi VISION-2030 - Arturo Gálvez - Consejero de empresas">
            <a:extLst>
              <a:ext uri="{FF2B5EF4-FFF2-40B4-BE49-F238E27FC236}">
                <a16:creationId xmlns:a16="http://schemas.microsoft.com/office/drawing/2014/main" id="{6F91BBE6-6DAE-433B-8EF2-3CDE5A287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84" y="4261554"/>
            <a:ext cx="3354275" cy="18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appy Saudi Arabia National Day 2020 – Wishes, Messages &amp;amp; Quotes">
            <a:extLst>
              <a:ext uri="{FF2B5EF4-FFF2-40B4-BE49-F238E27FC236}">
                <a16:creationId xmlns:a16="http://schemas.microsoft.com/office/drawing/2014/main" id="{B7B763E9-73B7-4BAB-9236-0E21A667C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2" y="169818"/>
            <a:ext cx="3614057" cy="303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21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506CAC0-F9D8-484D-B1DC-039550B3C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3472" r="24140" b="117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AutoShape 2" descr="Have A Nice Day GIFs | Tenor">
            <a:extLst>
              <a:ext uri="{FF2B5EF4-FFF2-40B4-BE49-F238E27FC236}">
                <a16:creationId xmlns:a16="http://schemas.microsoft.com/office/drawing/2014/main" id="{1D58C35A-422E-4C5D-821C-6A32B69A6A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81942" y="1240971"/>
            <a:ext cx="3712029" cy="371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AutoShape 6" descr="Have A Nice Day GIFs | Tenor">
            <a:extLst>
              <a:ext uri="{FF2B5EF4-FFF2-40B4-BE49-F238E27FC236}">
                <a16:creationId xmlns:a16="http://schemas.microsoft.com/office/drawing/2014/main" id="{D8A4CB96-5013-46B0-9752-A0237FCFD4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29743" y="1262743"/>
            <a:ext cx="2318657" cy="23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7416" name="Picture 8" descr="▷ Have A Nice Day: Animated Images, Gifs, Pictures &amp;amp; Animations - 100% FREE!">
            <a:extLst>
              <a:ext uri="{FF2B5EF4-FFF2-40B4-BE49-F238E27FC236}">
                <a16:creationId xmlns:a16="http://schemas.microsoft.com/office/drawing/2014/main" id="{DC3B1388-09F0-4270-9280-4DEC8C1CD7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233" y="1164386"/>
            <a:ext cx="5233988" cy="368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412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3D9EFF9-8009-47D1-AE0C-49AB3E47B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3472" r="24140" b="117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5C71C10-AF16-41C3-8A96-B0A731070C3F}"/>
              </a:ext>
            </a:extLst>
          </p:cNvPr>
          <p:cNvSpPr/>
          <p:nvPr/>
        </p:nvSpPr>
        <p:spPr>
          <a:xfrm>
            <a:off x="2447926" y="762000"/>
            <a:ext cx="4133850" cy="1076325"/>
          </a:xfrm>
          <a:prstGeom prst="roundRect">
            <a:avLst/>
          </a:prstGeom>
          <a:solidFill>
            <a:srgbClr val="F51B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dirty="0">
                <a:latin typeface="Forte" panose="03060902040502070203" pitchFamily="66" charset="0"/>
              </a:rPr>
              <a:t>Objectives</a:t>
            </a:r>
            <a:endParaRPr lang="ar-SA" sz="6000" dirty="0">
              <a:latin typeface="Forte" panose="03060902040502070203" pitchFamily="66" charset="0"/>
            </a:endParaRPr>
          </a:p>
        </p:txBody>
      </p:sp>
      <p:graphicFrame>
        <p:nvGraphicFramePr>
          <p:cNvPr id="7" name="رسم تخطيطي 6">
            <a:extLst>
              <a:ext uri="{FF2B5EF4-FFF2-40B4-BE49-F238E27FC236}">
                <a16:creationId xmlns:a16="http://schemas.microsoft.com/office/drawing/2014/main" id="{B30E8FA9-767B-493B-9B0E-7D30E32EE4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4157257"/>
              </p:ext>
            </p:extLst>
          </p:nvPr>
        </p:nvGraphicFramePr>
        <p:xfrm>
          <a:off x="1895476" y="1771650"/>
          <a:ext cx="10563224" cy="3718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69769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48876E-7184-45A2-BBF7-A7F923024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78C882A-C2A2-4313-AD5C-AED642FF9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506CAC0-F9D8-484D-B1DC-039550B3C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3472" r="24140" b="117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8436" name="Picture 4" descr="وإذا حييتم بتحية فحيوا بأحسن منها أو ردوها إن الله كان على . [ النساء: 86]">
            <a:extLst>
              <a:ext uri="{FF2B5EF4-FFF2-40B4-BE49-F238E27FC236}">
                <a16:creationId xmlns:a16="http://schemas.microsoft.com/office/drawing/2014/main" id="{B5B31E96-4226-49B6-8207-522ADF3F7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402" y="681037"/>
            <a:ext cx="8009929" cy="451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139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48876E-7184-45A2-BBF7-A7F923024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57" y="436527"/>
            <a:ext cx="10515600" cy="1325563"/>
          </a:xfrm>
        </p:spPr>
        <p:txBody>
          <a:bodyPr/>
          <a:lstStyle/>
          <a:p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506CAC0-F9D8-484D-B1DC-039550B3C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3472" r="24140" b="11736"/>
          <a:stretch/>
        </p:blipFill>
        <p:spPr>
          <a:xfrm>
            <a:off x="-36444" y="-29454"/>
            <a:ext cx="12192001" cy="6858000"/>
          </a:xfrm>
          <a:prstGeom prst="rect">
            <a:avLst/>
          </a:prstGeom>
        </p:spPr>
      </p:pic>
      <p:pic>
        <p:nvPicPr>
          <p:cNvPr id="7170" name="Picture 2" descr="Animated Clipart - student-talking-into-megaphone-animated-clipart -  Animated Gif">
            <a:extLst>
              <a:ext uri="{FF2B5EF4-FFF2-40B4-BE49-F238E27FC236}">
                <a16:creationId xmlns:a16="http://schemas.microsoft.com/office/drawing/2014/main" id="{A545B4FF-BDE5-4FBA-AE4F-CC56D0C265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14" y="-130968"/>
            <a:ext cx="3749712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31474C8-968F-4567-9129-DB9AB3382398}"/>
              </a:ext>
            </a:extLst>
          </p:cNvPr>
          <p:cNvSpPr/>
          <p:nvPr/>
        </p:nvSpPr>
        <p:spPr>
          <a:xfrm>
            <a:off x="5311017" y="415873"/>
            <a:ext cx="4133850" cy="1076325"/>
          </a:xfrm>
          <a:prstGeom prst="roundRect">
            <a:avLst/>
          </a:prstGeom>
          <a:solidFill>
            <a:srgbClr val="F51B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dirty="0">
                <a:latin typeface="Forte" panose="03060902040502070203" pitchFamily="66" charset="0"/>
              </a:rPr>
              <a:t>Let’s talk</a:t>
            </a:r>
            <a:endParaRPr lang="ar-SA" sz="6000" dirty="0">
              <a:latin typeface="Forte" panose="03060902040502070203" pitchFamily="66" charset="0"/>
            </a:endParaRPr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58B70DDB-77D6-4509-ACE5-2871BE55D5BF}"/>
              </a:ext>
            </a:extLst>
          </p:cNvPr>
          <p:cNvSpPr/>
          <p:nvPr/>
        </p:nvSpPr>
        <p:spPr>
          <a:xfrm>
            <a:off x="482530" y="365125"/>
            <a:ext cx="5199407" cy="2092325"/>
          </a:xfrm>
          <a:prstGeom prst="cloudCallout">
            <a:avLst>
              <a:gd name="adj1" fmla="val -800"/>
              <a:gd name="adj2" fmla="val 87182"/>
            </a:avLst>
          </a:prstGeom>
          <a:noFill/>
          <a:ln>
            <a:solidFill>
              <a:srgbClr val="73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What do you do in your summer vacation?</a:t>
            </a:r>
            <a:endParaRPr lang="ar-SA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DB2745D9-2EA5-4DD8-AB45-B35F2D6D8C1E}"/>
              </a:ext>
            </a:extLst>
          </p:cNvPr>
          <p:cNvSpPr/>
          <p:nvPr/>
        </p:nvSpPr>
        <p:spPr>
          <a:xfrm>
            <a:off x="3351934" y="2298631"/>
            <a:ext cx="5697953" cy="2092325"/>
          </a:xfrm>
          <a:prstGeom prst="cloudCallout">
            <a:avLst>
              <a:gd name="adj1" fmla="val -31408"/>
              <a:gd name="adj2" fmla="val 68814"/>
            </a:avLst>
          </a:prstGeom>
          <a:noFill/>
          <a:ln>
            <a:solidFill>
              <a:srgbClr val="73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Do you travel in your vacation ?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8889A116-85E6-4253-8773-D2FDF3362BB0}"/>
              </a:ext>
            </a:extLst>
          </p:cNvPr>
          <p:cNvSpPr/>
          <p:nvPr/>
        </p:nvSpPr>
        <p:spPr>
          <a:xfrm>
            <a:off x="7290326" y="3658325"/>
            <a:ext cx="4973292" cy="2092325"/>
          </a:xfrm>
          <a:prstGeom prst="cloudCallout">
            <a:avLst>
              <a:gd name="adj1" fmla="val -36507"/>
              <a:gd name="adj2" fmla="val 66914"/>
            </a:avLst>
          </a:prstGeom>
          <a:noFill/>
          <a:ln>
            <a:solidFill>
              <a:srgbClr val="73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Do you improve your skills and knowledge ?</a:t>
            </a:r>
            <a:endParaRPr lang="ar-SA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18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506CAC0-F9D8-484D-B1DC-039550B3C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3472" r="24140" b="11736"/>
          <a:stretch/>
        </p:blipFill>
        <p:spPr>
          <a:xfrm>
            <a:off x="-1" y="-113328"/>
            <a:ext cx="12192001" cy="6858000"/>
          </a:xfrm>
          <a:prstGeom prst="rect">
            <a:avLst/>
          </a:prstGeom>
        </p:spPr>
      </p:pic>
      <p:pic>
        <p:nvPicPr>
          <p:cNvPr id="8194" name="Picture 2" descr="poetpri – Page 2 – for writers, readers and performers">
            <a:extLst>
              <a:ext uri="{FF2B5EF4-FFF2-40B4-BE49-F238E27FC236}">
                <a16:creationId xmlns:a16="http://schemas.microsoft.com/office/drawing/2014/main" id="{5283F823-FDF5-4B9E-A85D-B69049397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553" y="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eacher Vector Graphics Education Clip Art Cartoon - Cartoon Transparent  Background Teacher Clipart | Transparent PNG Download #5501385 - Vippng">
            <a:extLst>
              <a:ext uri="{FF2B5EF4-FFF2-40B4-BE49-F238E27FC236}">
                <a16:creationId xmlns:a16="http://schemas.microsoft.com/office/drawing/2014/main" id="{8E59806D-F079-4004-8772-390628987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" y="345559"/>
            <a:ext cx="2614613" cy="282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694865D8-D91B-448F-895E-F01A1D2F2800}"/>
              </a:ext>
            </a:extLst>
          </p:cNvPr>
          <p:cNvSpPr/>
          <p:nvPr/>
        </p:nvSpPr>
        <p:spPr>
          <a:xfrm>
            <a:off x="9116148" y="287688"/>
            <a:ext cx="2946543" cy="1374775"/>
          </a:xfrm>
          <a:prstGeom prst="cloudCallout">
            <a:avLst>
              <a:gd name="adj1" fmla="val -55449"/>
              <a:gd name="adj2" fmla="val 84269"/>
            </a:avLst>
          </a:prstGeom>
          <a:noFill/>
          <a:ln w="38100">
            <a:solidFill>
              <a:srgbClr val="F51B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Good morning</a:t>
            </a:r>
            <a:endParaRPr lang="ar-SA" sz="28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F538B7E4-E822-4ECE-BBFA-B10C57C523C5}"/>
              </a:ext>
            </a:extLst>
          </p:cNvPr>
          <p:cNvSpPr/>
          <p:nvPr/>
        </p:nvSpPr>
        <p:spPr>
          <a:xfrm>
            <a:off x="5844459" y="3719746"/>
            <a:ext cx="4174183" cy="1240848"/>
          </a:xfrm>
          <a:prstGeom prst="cloudCallout">
            <a:avLst>
              <a:gd name="adj1" fmla="val -55449"/>
              <a:gd name="adj2" fmla="val 84269"/>
            </a:avLst>
          </a:prstGeom>
          <a:noFill/>
          <a:ln w="38100">
            <a:solidFill>
              <a:srgbClr val="F51B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 – s – m - a</a:t>
            </a:r>
            <a:endParaRPr lang="ar-SA" sz="28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2DEDC781-C433-4015-A283-4A881975E5DF}"/>
              </a:ext>
            </a:extLst>
          </p:cNvPr>
          <p:cNvSpPr/>
          <p:nvPr/>
        </p:nvSpPr>
        <p:spPr>
          <a:xfrm>
            <a:off x="3829879" y="1616289"/>
            <a:ext cx="4325464" cy="1699383"/>
          </a:xfrm>
          <a:prstGeom prst="cloudCallout">
            <a:avLst>
              <a:gd name="adj1" fmla="val -72300"/>
              <a:gd name="adj2" fmla="val 7067"/>
            </a:avLst>
          </a:prstGeom>
          <a:noFill/>
          <a:ln w="38100">
            <a:solidFill>
              <a:srgbClr val="F51B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My name is Asma Almjlad</a:t>
            </a:r>
            <a:endParaRPr lang="ar-SA" sz="28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13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48876E-7184-45A2-BBF7-A7F923024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78C882A-C2A2-4313-AD5C-AED642FF9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506CAC0-F9D8-484D-B1DC-039550B3C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3472" r="24140" b="117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2D723E2-59B6-45DB-8504-FA95F5703B52}"/>
              </a:ext>
            </a:extLst>
          </p:cNvPr>
          <p:cNvSpPr/>
          <p:nvPr/>
        </p:nvSpPr>
        <p:spPr>
          <a:xfrm>
            <a:off x="6135135" y="4137565"/>
            <a:ext cx="5433391" cy="702366"/>
          </a:xfrm>
          <a:prstGeom prst="roundRect">
            <a:avLst/>
          </a:prstGeom>
          <a:solidFill>
            <a:srgbClr val="73C8FF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What’s his  your first name?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8B4895E-AE56-41F6-AAC7-91209CA3E275}"/>
              </a:ext>
            </a:extLst>
          </p:cNvPr>
          <p:cNvSpPr/>
          <p:nvPr/>
        </p:nvSpPr>
        <p:spPr>
          <a:xfrm>
            <a:off x="6202017" y="863423"/>
            <a:ext cx="4638261" cy="611515"/>
          </a:xfrm>
          <a:prstGeom prst="roundRect">
            <a:avLst/>
          </a:prstGeom>
          <a:solidFill>
            <a:srgbClr val="73C8FF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How do you spell your first name?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37922DC-EB6B-4DB2-8B25-8A53590870CD}"/>
              </a:ext>
            </a:extLst>
          </p:cNvPr>
          <p:cNvSpPr/>
          <p:nvPr/>
        </p:nvSpPr>
        <p:spPr>
          <a:xfrm>
            <a:off x="3604178" y="1973236"/>
            <a:ext cx="4638261" cy="611515"/>
          </a:xfrm>
          <a:prstGeom prst="roundRect">
            <a:avLst/>
          </a:prstGeom>
          <a:solidFill>
            <a:srgbClr val="73C8FF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How do you spell your last name?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F1098511-3F24-45FE-B6C7-8713A5DF3702}"/>
              </a:ext>
            </a:extLst>
          </p:cNvPr>
          <p:cNvSpPr/>
          <p:nvPr/>
        </p:nvSpPr>
        <p:spPr>
          <a:xfrm>
            <a:off x="4227444" y="5123414"/>
            <a:ext cx="5433391" cy="702366"/>
          </a:xfrm>
          <a:prstGeom prst="roundRect">
            <a:avLst/>
          </a:prstGeom>
          <a:solidFill>
            <a:srgbClr val="73C8FF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What’s his  your last  name?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254E50E6-3A54-4078-8278-97B152D9A916}"/>
              </a:ext>
            </a:extLst>
          </p:cNvPr>
          <p:cNvSpPr/>
          <p:nvPr/>
        </p:nvSpPr>
        <p:spPr>
          <a:xfrm>
            <a:off x="570671" y="439048"/>
            <a:ext cx="4133850" cy="1076325"/>
          </a:xfrm>
          <a:prstGeom prst="roundRect">
            <a:avLst/>
          </a:prstGeom>
          <a:solidFill>
            <a:srgbClr val="F51B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latin typeface="Forte" panose="03060902040502070203" pitchFamily="66" charset="0"/>
              </a:rPr>
              <a:t>Let’s practice </a:t>
            </a:r>
            <a:endParaRPr lang="ar-SA" sz="4400" dirty="0">
              <a:latin typeface="Forte" panose="03060902040502070203" pitchFamily="66" charset="0"/>
            </a:endParaRPr>
          </a:p>
        </p:txBody>
      </p:sp>
      <p:pic>
        <p:nvPicPr>
          <p:cNvPr id="9218" name="Picture 2" descr="597 Two Students Talking Illustrations &amp;amp; Clip Art - iStock">
            <a:extLst>
              <a:ext uri="{FF2B5EF4-FFF2-40B4-BE49-F238E27FC236}">
                <a16:creationId xmlns:a16="http://schemas.microsoft.com/office/drawing/2014/main" id="{743CACF5-2701-4E30-838E-2C3328634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798" y="1848219"/>
            <a:ext cx="2252455" cy="200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76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48876E-7184-45A2-BBF7-A7F923024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78C882A-C2A2-4313-AD5C-AED642FF9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506CAC0-F9D8-484D-B1DC-039550B3C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3472" r="24140" b="117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C42D7ED9-463C-4368-BD96-FF997908B9E4}"/>
              </a:ext>
            </a:extLst>
          </p:cNvPr>
          <p:cNvSpPr/>
          <p:nvPr/>
        </p:nvSpPr>
        <p:spPr>
          <a:xfrm>
            <a:off x="583096" y="1111906"/>
            <a:ext cx="7911548" cy="9806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where you were born and raised?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pic>
        <p:nvPicPr>
          <p:cNvPr id="10242" name="Picture 2" descr="Download Устранение Неисправностей И Ремонт Пк Своими - Animated Question  Gif Png Clipart - Full Size Clipart (#181499) - PinClipart">
            <a:extLst>
              <a:ext uri="{FF2B5EF4-FFF2-40B4-BE49-F238E27FC236}">
                <a16:creationId xmlns:a16="http://schemas.microsoft.com/office/drawing/2014/main" id="{AE7A73DE-69E6-4556-B2A9-F1F220A58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5" y="2353469"/>
            <a:ext cx="2657101" cy="357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E068B75-ACCF-47B5-ADE8-81BADB7A304D}"/>
              </a:ext>
            </a:extLst>
          </p:cNvPr>
          <p:cNvSpPr/>
          <p:nvPr/>
        </p:nvSpPr>
        <p:spPr>
          <a:xfrm>
            <a:off x="2451652" y="2410826"/>
            <a:ext cx="6665844" cy="848139"/>
          </a:xfrm>
          <a:prstGeom prst="roundRect">
            <a:avLst/>
          </a:prstGeom>
          <a:solidFill>
            <a:srgbClr val="F51B18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I was born in _____, but I was raised in _____. 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7488029-9C6F-4A20-9B8E-8E3FF5834A47}"/>
              </a:ext>
            </a:extLst>
          </p:cNvPr>
          <p:cNvSpPr/>
          <p:nvPr/>
        </p:nvSpPr>
        <p:spPr>
          <a:xfrm>
            <a:off x="3578117" y="3577224"/>
            <a:ext cx="5380354" cy="848139"/>
          </a:xfrm>
          <a:prstGeom prst="roundRect">
            <a:avLst/>
          </a:prstGeom>
          <a:solidFill>
            <a:srgbClr val="F51B18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I was born and raised in _____. </a:t>
            </a:r>
            <a:endParaRPr lang="ar-SA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81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48876E-7184-45A2-BBF7-A7F923024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506CAC0-F9D8-484D-B1DC-039550B3CC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44" t="23472" r="24140" b="117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9E630A2-D1B9-41BB-B2CE-8690829CF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10" t="22222" r="47499" b="7083"/>
          <a:stretch/>
        </p:blipFill>
        <p:spPr>
          <a:xfrm>
            <a:off x="3743325" y="485775"/>
            <a:ext cx="3705225" cy="4848225"/>
          </a:xfrm>
          <a:prstGeom prst="rect">
            <a:avLst/>
          </a:prstGeom>
        </p:spPr>
      </p:pic>
      <p:pic>
        <p:nvPicPr>
          <p:cNvPr id="10" name="عنصر نائب للمحتوى 9" descr="التسويق">
            <a:extLst>
              <a:ext uri="{FF2B5EF4-FFF2-40B4-BE49-F238E27FC236}">
                <a16:creationId xmlns:a16="http://schemas.microsoft.com/office/drawing/2014/main" id="{3D5E4350-8950-49BF-8BBD-37A50149C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47164" y="145237"/>
            <a:ext cx="914400" cy="914400"/>
          </a:xfr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A00D046-0127-4616-9F1A-0501683708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953" t="22223" r="47343" b="7083"/>
          <a:stretch/>
        </p:blipFill>
        <p:spPr>
          <a:xfrm>
            <a:off x="7448549" y="485775"/>
            <a:ext cx="3743327" cy="4848225"/>
          </a:xfrm>
          <a:prstGeom prst="rect">
            <a:avLst/>
          </a:prstGeom>
        </p:spPr>
      </p:pic>
      <p:pic>
        <p:nvPicPr>
          <p:cNvPr id="12" name="رسم 11" descr="كتاب مفتوح">
            <a:extLst>
              <a:ext uri="{FF2B5EF4-FFF2-40B4-BE49-F238E27FC236}">
                <a16:creationId xmlns:a16="http://schemas.microsoft.com/office/drawing/2014/main" id="{16453A18-195A-4EDA-98EC-FCAB7F31F0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0062" y="1094105"/>
            <a:ext cx="914400" cy="914400"/>
          </a:xfrm>
          <a:prstGeom prst="rect">
            <a:avLst/>
          </a:prstGeom>
        </p:spPr>
      </p:pic>
      <p:pic>
        <p:nvPicPr>
          <p:cNvPr id="14" name="Picture 2" descr="معجون التعرية ممتع سماعات clip art png - rentastaffblog.com">
            <a:extLst>
              <a:ext uri="{FF2B5EF4-FFF2-40B4-BE49-F238E27FC236}">
                <a16:creationId xmlns:a16="http://schemas.microsoft.com/office/drawing/2014/main" id="{C2F9586D-6515-4558-AB3F-3912DB36B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647" y="2373534"/>
            <a:ext cx="745808" cy="68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4FC1C08-688E-4208-8BFA-974C793F1DEC}"/>
              </a:ext>
            </a:extLst>
          </p:cNvPr>
          <p:cNvSpPr txBox="1"/>
          <p:nvPr/>
        </p:nvSpPr>
        <p:spPr>
          <a:xfrm>
            <a:off x="1414462" y="1279525"/>
            <a:ext cx="177577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Open your book page 2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42C40DF-C907-434B-BF8C-B11FDD8DF95B}"/>
              </a:ext>
            </a:extLst>
          </p:cNvPr>
          <p:cNvSpPr txBox="1"/>
          <p:nvPr/>
        </p:nvSpPr>
        <p:spPr>
          <a:xfrm>
            <a:off x="1402874" y="2448281"/>
            <a:ext cx="177577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Listen </a:t>
            </a:r>
            <a:endParaRPr lang="ar-SA" b="1" dirty="0">
              <a:latin typeface="Comic Sans MS" panose="030F0702030302020204" pitchFamily="66" charset="0"/>
            </a:endParaRPr>
          </a:p>
        </p:txBody>
      </p:sp>
      <p:pic>
        <p:nvPicPr>
          <p:cNvPr id="15" name="SG Bk 3 F-SA_2020_1-02">
            <a:hlinkClick r:id="" action="ppaction://media"/>
            <a:extLst>
              <a:ext uri="{FF2B5EF4-FFF2-40B4-BE49-F238E27FC236}">
                <a16:creationId xmlns:a16="http://schemas.microsoft.com/office/drawing/2014/main" id="{82E8086F-7F17-47E5-8184-7D9EBA0E1A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50636" y="2632947"/>
            <a:ext cx="898050" cy="89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5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76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48876E-7184-45A2-BBF7-A7F923024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506CAC0-F9D8-484D-B1DC-039550B3C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3472" r="24140" b="117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9E630A2-D1B9-41BB-B2CE-8690829CF3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22110" t="22222" r="47499" b="7083"/>
          <a:stretch/>
        </p:blipFill>
        <p:spPr>
          <a:xfrm>
            <a:off x="3743325" y="485775"/>
            <a:ext cx="3705225" cy="4848225"/>
          </a:xfrm>
          <a:prstGeom prst="rect">
            <a:avLst/>
          </a:prstGeom>
        </p:spPr>
      </p:pic>
      <p:pic>
        <p:nvPicPr>
          <p:cNvPr id="10" name="عنصر نائب للمحتوى 9" descr="التسويق">
            <a:extLst>
              <a:ext uri="{FF2B5EF4-FFF2-40B4-BE49-F238E27FC236}">
                <a16:creationId xmlns:a16="http://schemas.microsoft.com/office/drawing/2014/main" id="{3D5E4350-8950-49BF-8BBD-37A50149C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3534" y="2673448"/>
            <a:ext cx="914400" cy="914400"/>
          </a:xfr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A00D046-0127-4616-9F1A-0501683708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21953" t="22223" r="47343" b="7083"/>
          <a:stretch/>
        </p:blipFill>
        <p:spPr>
          <a:xfrm>
            <a:off x="7448549" y="485775"/>
            <a:ext cx="3743327" cy="4848225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E3422A15-3258-4AC0-A1B8-86EEC268C605}"/>
              </a:ext>
            </a:extLst>
          </p:cNvPr>
          <p:cNvSpPr/>
          <p:nvPr/>
        </p:nvSpPr>
        <p:spPr>
          <a:xfrm>
            <a:off x="3217281" y="704135"/>
            <a:ext cx="4104640" cy="631051"/>
          </a:xfrm>
          <a:prstGeom prst="roundRect">
            <a:avLst/>
          </a:prstGeom>
          <a:solidFill>
            <a:srgbClr val="73C8FF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Where are the people?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11AD963C-A707-4735-9CAD-03D32391F331}"/>
              </a:ext>
            </a:extLst>
          </p:cNvPr>
          <p:cNvSpPr/>
          <p:nvPr/>
        </p:nvSpPr>
        <p:spPr>
          <a:xfrm>
            <a:off x="5795963" y="1507130"/>
            <a:ext cx="4104640" cy="631051"/>
          </a:xfrm>
          <a:prstGeom prst="roundRect">
            <a:avLst/>
          </a:prstGeom>
          <a:solidFill>
            <a:srgbClr val="73C8FF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 people doing?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5E508733-4C0B-43A6-B064-EED7500D3503}"/>
              </a:ext>
            </a:extLst>
          </p:cNvPr>
          <p:cNvSpPr/>
          <p:nvPr/>
        </p:nvSpPr>
        <p:spPr>
          <a:xfrm>
            <a:off x="1691323" y="2310125"/>
            <a:ext cx="4104640" cy="631051"/>
          </a:xfrm>
          <a:prstGeom prst="roundRect">
            <a:avLst/>
          </a:prstGeom>
          <a:solidFill>
            <a:srgbClr val="73C8FF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Why are so many people there?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B9853429-BB37-4E00-B233-7B7C529BD214}"/>
              </a:ext>
            </a:extLst>
          </p:cNvPr>
          <p:cNvSpPr/>
          <p:nvPr/>
        </p:nvSpPr>
        <p:spPr>
          <a:xfrm>
            <a:off x="7732871" y="2443862"/>
            <a:ext cx="4104640" cy="631051"/>
          </a:xfrm>
          <a:prstGeom prst="roundRect">
            <a:avLst/>
          </a:prstGeom>
          <a:solidFill>
            <a:srgbClr val="73C8FF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How do you know?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01934D98-8F9E-4E19-8064-79DE945C804B}"/>
              </a:ext>
            </a:extLst>
          </p:cNvPr>
          <p:cNvSpPr/>
          <p:nvPr/>
        </p:nvSpPr>
        <p:spPr>
          <a:xfrm>
            <a:off x="3803966" y="3303633"/>
            <a:ext cx="5145398" cy="631051"/>
          </a:xfrm>
          <a:prstGeom prst="roundRect">
            <a:avLst/>
          </a:prstGeom>
          <a:solidFill>
            <a:srgbClr val="73C8FF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Is everyone from the same country?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65A1C306-27DE-4F7A-9196-C871413F1D94}"/>
              </a:ext>
            </a:extLst>
          </p:cNvPr>
          <p:cNvSpPr/>
          <p:nvPr/>
        </p:nvSpPr>
        <p:spPr>
          <a:xfrm>
            <a:off x="5534660" y="5081935"/>
            <a:ext cx="6201630" cy="631051"/>
          </a:xfrm>
          <a:prstGeom prst="roundRect">
            <a:avLst/>
          </a:prstGeom>
          <a:solidFill>
            <a:srgbClr val="73C8FF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How many people are checking into the hotel?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1BCB8FD6-1D40-4795-AF16-59F02288E84D}"/>
              </a:ext>
            </a:extLst>
          </p:cNvPr>
          <p:cNvSpPr/>
          <p:nvPr/>
        </p:nvSpPr>
        <p:spPr>
          <a:xfrm>
            <a:off x="6119812" y="4240365"/>
            <a:ext cx="4104640" cy="631051"/>
          </a:xfrm>
          <a:prstGeom prst="roundRect">
            <a:avLst/>
          </a:prstGeom>
          <a:solidFill>
            <a:srgbClr val="73C8FF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Where are they from?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33EA44E4-E013-48DE-A1DD-B6C36E3752F2}"/>
              </a:ext>
            </a:extLst>
          </p:cNvPr>
          <p:cNvSpPr/>
          <p:nvPr/>
        </p:nvSpPr>
        <p:spPr>
          <a:xfrm>
            <a:off x="570671" y="439048"/>
            <a:ext cx="2527019" cy="1699133"/>
          </a:xfrm>
          <a:prstGeom prst="roundRect">
            <a:avLst/>
          </a:prstGeom>
          <a:solidFill>
            <a:srgbClr val="F51B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latin typeface="Forte" panose="03060902040502070203" pitchFamily="66" charset="0"/>
              </a:rPr>
              <a:t>Let’s discuses </a:t>
            </a:r>
            <a:endParaRPr lang="ar-SA" sz="44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7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9" grpId="0" animBg="1"/>
      <p:bldP spid="20" grpId="0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240</Words>
  <Application>Microsoft Office PowerPoint</Application>
  <PresentationFormat>شاشة عريضة</PresentationFormat>
  <Paragraphs>64</Paragraphs>
  <Slides>18</Slides>
  <Notes>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Forte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12</cp:revision>
  <dcterms:created xsi:type="dcterms:W3CDTF">2021-08-01T00:51:48Z</dcterms:created>
  <dcterms:modified xsi:type="dcterms:W3CDTF">2021-08-30T17:09:48Z</dcterms:modified>
</cp:coreProperties>
</file>