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9" r:id="rId2"/>
    <p:sldId id="260" r:id="rId3"/>
    <p:sldId id="278" r:id="rId4"/>
    <p:sldId id="262" r:id="rId5"/>
    <p:sldId id="266" r:id="rId6"/>
    <p:sldId id="263" r:id="rId7"/>
    <p:sldId id="270" r:id="rId8"/>
    <p:sldId id="271" r:id="rId9"/>
    <p:sldId id="267" r:id="rId10"/>
    <p:sldId id="269" r:id="rId11"/>
    <p:sldId id="272" r:id="rId12"/>
    <p:sldId id="268" r:id="rId13"/>
    <p:sldId id="273" r:id="rId14"/>
    <p:sldId id="276" r:id="rId15"/>
    <p:sldId id="261" r:id="rId16"/>
    <p:sldId id="279" r:id="rId17"/>
    <p:sldId id="280" r:id="rId18"/>
    <p:sldId id="275" r:id="rId19"/>
    <p:sldId id="274" r:id="rId20"/>
    <p:sldId id="265" r:id="rId2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B7A9"/>
    <a:srgbClr val="EBCA75"/>
    <a:srgbClr val="DD68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A28085-2A00-4289-BFA4-A61CB6B1BA0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BBC70EC5-3F08-4D52-8505-51E0A328F366}">
      <dgm:prSet phldrT="[نص]"/>
      <dgm:spPr>
        <a:solidFill>
          <a:srgbClr val="71B7A9"/>
        </a:solidFill>
      </dgm:spPr>
      <dgm:t>
        <a:bodyPr/>
        <a:lstStyle/>
        <a:p>
          <a:pPr rtl="1"/>
          <a:r>
            <a:rPr lang="en-US" b="1" i="0" dirty="0">
              <a:latin typeface="Comic Sans MS" panose="030F0702030302020204" pitchFamily="66" charset="0"/>
            </a:rPr>
            <a:t>Classify words that express approval and disapproval</a:t>
          </a:r>
          <a:endParaRPr lang="ar-SA" dirty="0">
            <a:latin typeface="Comic Sans MS" panose="030F0702030302020204" pitchFamily="66" charset="0"/>
          </a:endParaRPr>
        </a:p>
      </dgm:t>
    </dgm:pt>
    <dgm:pt modelId="{D31A9B9B-92D9-47DD-B7B0-B965D4AEE223}" type="parTrans" cxnId="{E7C901F8-34FC-413C-ABDE-77ABF7DF8540}">
      <dgm:prSet/>
      <dgm:spPr/>
      <dgm:t>
        <a:bodyPr/>
        <a:lstStyle/>
        <a:p>
          <a:pPr rtl="1"/>
          <a:endParaRPr lang="ar-SA"/>
        </a:p>
      </dgm:t>
    </dgm:pt>
    <dgm:pt modelId="{C9333B9E-4A00-4CE1-828E-EB5BC4FB8A6B}" type="sibTrans" cxnId="{E7C901F8-34FC-413C-ABDE-77ABF7DF8540}">
      <dgm:prSet/>
      <dgm:spPr/>
      <dgm:t>
        <a:bodyPr/>
        <a:lstStyle/>
        <a:p>
          <a:pPr rtl="1"/>
          <a:endParaRPr lang="ar-SA"/>
        </a:p>
      </dgm:t>
    </dgm:pt>
    <dgm:pt modelId="{63EB9E01-6EE5-4767-8FFC-EB5234DEF7C9}">
      <dgm:prSet phldrT="[نص]"/>
      <dgm:spPr>
        <a:solidFill>
          <a:srgbClr val="71B7A9"/>
        </a:solidFill>
      </dgm:spPr>
      <dgm:t>
        <a:bodyPr/>
        <a:lstStyle/>
        <a:p>
          <a:pPr rtl="1"/>
          <a:r>
            <a:rPr lang="en-US" b="1" i="0" dirty="0">
              <a:latin typeface="Comic Sans MS" panose="030F0702030302020204" pitchFamily="66" charset="0"/>
            </a:rPr>
            <a:t>Make correct questions</a:t>
          </a:r>
          <a:endParaRPr lang="ar-SA" dirty="0">
            <a:latin typeface="Comic Sans MS" panose="030F0702030302020204" pitchFamily="66" charset="0"/>
          </a:endParaRPr>
        </a:p>
      </dgm:t>
    </dgm:pt>
    <dgm:pt modelId="{A605B175-3A18-4053-8B40-A9E2F0190CCC}" type="parTrans" cxnId="{3C481A53-1334-44CE-8F1A-E08F0263D06B}">
      <dgm:prSet/>
      <dgm:spPr/>
      <dgm:t>
        <a:bodyPr/>
        <a:lstStyle/>
        <a:p>
          <a:pPr rtl="1"/>
          <a:endParaRPr lang="ar-SA"/>
        </a:p>
      </dgm:t>
    </dgm:pt>
    <dgm:pt modelId="{2DCF4BDB-DBA6-4493-A87E-9693733DC827}" type="sibTrans" cxnId="{3C481A53-1334-44CE-8F1A-E08F0263D06B}">
      <dgm:prSet/>
      <dgm:spPr/>
      <dgm:t>
        <a:bodyPr/>
        <a:lstStyle/>
        <a:p>
          <a:pPr rtl="1"/>
          <a:endParaRPr lang="ar-SA"/>
        </a:p>
      </dgm:t>
    </dgm:pt>
    <dgm:pt modelId="{0F8C0D8F-FCB8-46DA-983B-4F9F286CF404}">
      <dgm:prSet phldrT="[نص]"/>
      <dgm:spPr>
        <a:solidFill>
          <a:srgbClr val="EBCA75"/>
        </a:solidFill>
      </dgm:spPr>
      <dgm:t>
        <a:bodyPr/>
        <a:lstStyle/>
        <a:p>
          <a:pPr rtl="1"/>
          <a:br>
            <a:rPr lang="ar-SA" dirty="0">
              <a:latin typeface="Comic Sans MS" panose="030F0702030302020204" pitchFamily="66" charset="0"/>
            </a:rPr>
          </a:br>
          <a:r>
            <a:rPr lang="en-US" dirty="0">
              <a:latin typeface="Comic Sans MS" panose="030F0702030302020204" pitchFamily="66" charset="0"/>
            </a:rPr>
            <a:t>match parts of sentences based on a picture </a:t>
          </a:r>
          <a:endParaRPr lang="ar-SA" dirty="0">
            <a:latin typeface="Comic Sans MS" panose="030F0702030302020204" pitchFamily="66" charset="0"/>
          </a:endParaRPr>
        </a:p>
      </dgm:t>
    </dgm:pt>
    <dgm:pt modelId="{D017A031-740D-4367-ADEA-7251BEC6D370}" type="sibTrans" cxnId="{AD2563B9-8A4C-4564-8E88-62E9B391EF84}">
      <dgm:prSet/>
      <dgm:spPr/>
      <dgm:t>
        <a:bodyPr/>
        <a:lstStyle/>
        <a:p>
          <a:pPr rtl="1"/>
          <a:endParaRPr lang="ar-SA"/>
        </a:p>
      </dgm:t>
    </dgm:pt>
    <dgm:pt modelId="{FB80B95C-4428-4852-AC01-8F73DCDC3A45}" type="parTrans" cxnId="{AD2563B9-8A4C-4564-8E88-62E9B391EF84}">
      <dgm:prSet/>
      <dgm:spPr/>
      <dgm:t>
        <a:bodyPr/>
        <a:lstStyle/>
        <a:p>
          <a:pPr rtl="1"/>
          <a:endParaRPr lang="ar-SA"/>
        </a:p>
      </dgm:t>
    </dgm:pt>
    <dgm:pt modelId="{87BAA46C-4E63-430A-878F-27C97B5C1D95}" type="pres">
      <dgm:prSet presAssocID="{A4A28085-2A00-4289-BFA4-A61CB6B1BA06}" presName="Name0" presStyleCnt="0">
        <dgm:presLayoutVars>
          <dgm:chMax val="7"/>
          <dgm:chPref val="7"/>
          <dgm:dir/>
        </dgm:presLayoutVars>
      </dgm:prSet>
      <dgm:spPr/>
    </dgm:pt>
    <dgm:pt modelId="{80C37DA6-EA0A-4FB1-938B-D8C2893AD58F}" type="pres">
      <dgm:prSet presAssocID="{A4A28085-2A00-4289-BFA4-A61CB6B1BA06}" presName="Name1" presStyleCnt="0"/>
      <dgm:spPr/>
    </dgm:pt>
    <dgm:pt modelId="{AB80F1EB-B4FE-4883-AA40-0564F172DCB2}" type="pres">
      <dgm:prSet presAssocID="{A4A28085-2A00-4289-BFA4-A61CB6B1BA06}" presName="cycle" presStyleCnt="0"/>
      <dgm:spPr/>
    </dgm:pt>
    <dgm:pt modelId="{0656B379-3BE0-48FF-91CE-6A70D1F20551}" type="pres">
      <dgm:prSet presAssocID="{A4A28085-2A00-4289-BFA4-A61CB6B1BA06}" presName="srcNode" presStyleLbl="node1" presStyleIdx="0" presStyleCnt="3"/>
      <dgm:spPr/>
    </dgm:pt>
    <dgm:pt modelId="{CBB78431-4FC6-445B-BF40-D4692948B2B1}" type="pres">
      <dgm:prSet presAssocID="{A4A28085-2A00-4289-BFA4-A61CB6B1BA06}" presName="conn" presStyleLbl="parChTrans1D2" presStyleIdx="0" presStyleCnt="1"/>
      <dgm:spPr/>
    </dgm:pt>
    <dgm:pt modelId="{B206CAFC-156F-4ED5-8F82-5D972437ADEC}" type="pres">
      <dgm:prSet presAssocID="{A4A28085-2A00-4289-BFA4-A61CB6B1BA06}" presName="extraNode" presStyleLbl="node1" presStyleIdx="0" presStyleCnt="3"/>
      <dgm:spPr/>
    </dgm:pt>
    <dgm:pt modelId="{D92D10C4-4075-4FDE-BDF8-993D302A53CF}" type="pres">
      <dgm:prSet presAssocID="{A4A28085-2A00-4289-BFA4-A61CB6B1BA06}" presName="dstNode" presStyleLbl="node1" presStyleIdx="0" presStyleCnt="3"/>
      <dgm:spPr/>
    </dgm:pt>
    <dgm:pt modelId="{8A0CDC21-FDB7-4F0D-967C-92BF043C6D09}" type="pres">
      <dgm:prSet presAssocID="{BBC70EC5-3F08-4D52-8505-51E0A328F366}" presName="text_1" presStyleLbl="node1" presStyleIdx="0" presStyleCnt="3">
        <dgm:presLayoutVars>
          <dgm:bulletEnabled val="1"/>
        </dgm:presLayoutVars>
      </dgm:prSet>
      <dgm:spPr/>
    </dgm:pt>
    <dgm:pt modelId="{7ADD80F6-CCD8-4D15-A83E-0FFF7DADDBA8}" type="pres">
      <dgm:prSet presAssocID="{BBC70EC5-3F08-4D52-8505-51E0A328F366}" presName="accent_1" presStyleCnt="0"/>
      <dgm:spPr/>
    </dgm:pt>
    <dgm:pt modelId="{C46A9140-50C7-4001-84DC-A22826A07F20}" type="pres">
      <dgm:prSet presAssocID="{BBC70EC5-3F08-4D52-8505-51E0A328F366}" presName="accentRepeatNode" presStyleLbl="solidFgAcc1" presStyleIdx="0" presStyleCnt="3"/>
      <dgm:spPr/>
    </dgm:pt>
    <dgm:pt modelId="{D0220530-E644-4572-8DFA-118AB0020035}" type="pres">
      <dgm:prSet presAssocID="{0F8C0D8F-FCB8-46DA-983B-4F9F286CF404}" presName="text_2" presStyleLbl="node1" presStyleIdx="1" presStyleCnt="3">
        <dgm:presLayoutVars>
          <dgm:bulletEnabled val="1"/>
        </dgm:presLayoutVars>
      </dgm:prSet>
      <dgm:spPr/>
    </dgm:pt>
    <dgm:pt modelId="{4D7A5504-80C1-4049-85E7-B8ED9BB186E1}" type="pres">
      <dgm:prSet presAssocID="{0F8C0D8F-FCB8-46DA-983B-4F9F286CF404}" presName="accent_2" presStyleCnt="0"/>
      <dgm:spPr/>
    </dgm:pt>
    <dgm:pt modelId="{4743230A-EC6A-4A14-8D3C-B6C3B54624B9}" type="pres">
      <dgm:prSet presAssocID="{0F8C0D8F-FCB8-46DA-983B-4F9F286CF404}" presName="accentRepeatNode" presStyleLbl="solidFgAcc1" presStyleIdx="1" presStyleCnt="3"/>
      <dgm:spPr/>
    </dgm:pt>
    <dgm:pt modelId="{33CC5891-3A04-478E-8DD5-38172BED187F}" type="pres">
      <dgm:prSet presAssocID="{63EB9E01-6EE5-4767-8FFC-EB5234DEF7C9}" presName="text_3" presStyleLbl="node1" presStyleIdx="2" presStyleCnt="3">
        <dgm:presLayoutVars>
          <dgm:bulletEnabled val="1"/>
        </dgm:presLayoutVars>
      </dgm:prSet>
      <dgm:spPr/>
    </dgm:pt>
    <dgm:pt modelId="{A3C21DED-943B-4DA3-8EF5-02F1E9E7E032}" type="pres">
      <dgm:prSet presAssocID="{63EB9E01-6EE5-4767-8FFC-EB5234DEF7C9}" presName="accent_3" presStyleCnt="0"/>
      <dgm:spPr/>
    </dgm:pt>
    <dgm:pt modelId="{F039AB54-654D-492E-A026-035D2EEF8493}" type="pres">
      <dgm:prSet presAssocID="{63EB9E01-6EE5-4767-8FFC-EB5234DEF7C9}" presName="accentRepeatNode" presStyleLbl="solidFgAcc1" presStyleIdx="2" presStyleCnt="3"/>
      <dgm:spPr/>
    </dgm:pt>
  </dgm:ptLst>
  <dgm:cxnLst>
    <dgm:cxn modelId="{1EE6F03E-DA30-4FA3-86FA-B5E0331368FE}" type="presOf" srcId="{C9333B9E-4A00-4CE1-828E-EB5BC4FB8A6B}" destId="{CBB78431-4FC6-445B-BF40-D4692948B2B1}" srcOrd="0" destOrd="0" presId="urn:microsoft.com/office/officeart/2008/layout/VerticalCurvedList"/>
    <dgm:cxn modelId="{3C481A53-1334-44CE-8F1A-E08F0263D06B}" srcId="{A4A28085-2A00-4289-BFA4-A61CB6B1BA06}" destId="{63EB9E01-6EE5-4767-8FFC-EB5234DEF7C9}" srcOrd="2" destOrd="0" parTransId="{A605B175-3A18-4053-8B40-A9E2F0190CCC}" sibTransId="{2DCF4BDB-DBA6-4493-A87E-9693733DC827}"/>
    <dgm:cxn modelId="{DD470C89-F2CE-4741-ABF4-EA5D05C2831C}" type="presOf" srcId="{A4A28085-2A00-4289-BFA4-A61CB6B1BA06}" destId="{87BAA46C-4E63-430A-878F-27C97B5C1D95}" srcOrd="0" destOrd="0" presId="urn:microsoft.com/office/officeart/2008/layout/VerticalCurvedList"/>
    <dgm:cxn modelId="{AD2563B9-8A4C-4564-8E88-62E9B391EF84}" srcId="{A4A28085-2A00-4289-BFA4-A61CB6B1BA06}" destId="{0F8C0D8F-FCB8-46DA-983B-4F9F286CF404}" srcOrd="1" destOrd="0" parTransId="{FB80B95C-4428-4852-AC01-8F73DCDC3A45}" sibTransId="{D017A031-740D-4367-ADEA-7251BEC6D370}"/>
    <dgm:cxn modelId="{EC3453EA-EFB6-42C7-B138-66F7E47D8E34}" type="presOf" srcId="{63EB9E01-6EE5-4767-8FFC-EB5234DEF7C9}" destId="{33CC5891-3A04-478E-8DD5-38172BED187F}" srcOrd="0" destOrd="0" presId="urn:microsoft.com/office/officeart/2008/layout/VerticalCurvedList"/>
    <dgm:cxn modelId="{9A89FFEB-EC6A-4AAF-AAB7-31BC6AC38ECE}" type="presOf" srcId="{BBC70EC5-3F08-4D52-8505-51E0A328F366}" destId="{8A0CDC21-FDB7-4F0D-967C-92BF043C6D09}" srcOrd="0" destOrd="0" presId="urn:microsoft.com/office/officeart/2008/layout/VerticalCurvedList"/>
    <dgm:cxn modelId="{E2933CF3-5B8D-4CF9-BC6D-D9E98D2A693A}" type="presOf" srcId="{0F8C0D8F-FCB8-46DA-983B-4F9F286CF404}" destId="{D0220530-E644-4572-8DFA-118AB0020035}" srcOrd="0" destOrd="0" presId="urn:microsoft.com/office/officeart/2008/layout/VerticalCurvedList"/>
    <dgm:cxn modelId="{E7C901F8-34FC-413C-ABDE-77ABF7DF8540}" srcId="{A4A28085-2A00-4289-BFA4-A61CB6B1BA06}" destId="{BBC70EC5-3F08-4D52-8505-51E0A328F366}" srcOrd="0" destOrd="0" parTransId="{D31A9B9B-92D9-47DD-B7B0-B965D4AEE223}" sibTransId="{C9333B9E-4A00-4CE1-828E-EB5BC4FB8A6B}"/>
    <dgm:cxn modelId="{2AB22D4D-6528-4894-BFDB-74652FACE197}" type="presParOf" srcId="{87BAA46C-4E63-430A-878F-27C97B5C1D95}" destId="{80C37DA6-EA0A-4FB1-938B-D8C2893AD58F}" srcOrd="0" destOrd="0" presId="urn:microsoft.com/office/officeart/2008/layout/VerticalCurvedList"/>
    <dgm:cxn modelId="{8F90D6FB-194A-4A90-893E-5C223736EF7F}" type="presParOf" srcId="{80C37DA6-EA0A-4FB1-938B-D8C2893AD58F}" destId="{AB80F1EB-B4FE-4883-AA40-0564F172DCB2}" srcOrd="0" destOrd="0" presId="urn:microsoft.com/office/officeart/2008/layout/VerticalCurvedList"/>
    <dgm:cxn modelId="{AE7C33FF-020E-4D8D-A25D-3D37D4BB46CE}" type="presParOf" srcId="{AB80F1EB-B4FE-4883-AA40-0564F172DCB2}" destId="{0656B379-3BE0-48FF-91CE-6A70D1F20551}" srcOrd="0" destOrd="0" presId="urn:microsoft.com/office/officeart/2008/layout/VerticalCurvedList"/>
    <dgm:cxn modelId="{814F3BB7-7ABC-4288-88A6-27DBD9650F5A}" type="presParOf" srcId="{AB80F1EB-B4FE-4883-AA40-0564F172DCB2}" destId="{CBB78431-4FC6-445B-BF40-D4692948B2B1}" srcOrd="1" destOrd="0" presId="urn:microsoft.com/office/officeart/2008/layout/VerticalCurvedList"/>
    <dgm:cxn modelId="{8F051C95-3697-454D-BDEC-D140AE6617AB}" type="presParOf" srcId="{AB80F1EB-B4FE-4883-AA40-0564F172DCB2}" destId="{B206CAFC-156F-4ED5-8F82-5D972437ADEC}" srcOrd="2" destOrd="0" presId="urn:microsoft.com/office/officeart/2008/layout/VerticalCurvedList"/>
    <dgm:cxn modelId="{F97E6B4E-6216-4411-86D2-679F5C18A402}" type="presParOf" srcId="{AB80F1EB-B4FE-4883-AA40-0564F172DCB2}" destId="{D92D10C4-4075-4FDE-BDF8-993D302A53CF}" srcOrd="3" destOrd="0" presId="urn:microsoft.com/office/officeart/2008/layout/VerticalCurvedList"/>
    <dgm:cxn modelId="{72677BEC-0AB8-4190-A6B9-1E901C58D08A}" type="presParOf" srcId="{80C37DA6-EA0A-4FB1-938B-D8C2893AD58F}" destId="{8A0CDC21-FDB7-4F0D-967C-92BF043C6D09}" srcOrd="1" destOrd="0" presId="urn:microsoft.com/office/officeart/2008/layout/VerticalCurvedList"/>
    <dgm:cxn modelId="{058E6B1D-08E3-4BD4-BC24-449F4D778A6A}" type="presParOf" srcId="{80C37DA6-EA0A-4FB1-938B-D8C2893AD58F}" destId="{7ADD80F6-CCD8-4D15-A83E-0FFF7DADDBA8}" srcOrd="2" destOrd="0" presId="urn:microsoft.com/office/officeart/2008/layout/VerticalCurvedList"/>
    <dgm:cxn modelId="{3C0B57A0-7805-4329-A7AE-3EE12773ACBD}" type="presParOf" srcId="{7ADD80F6-CCD8-4D15-A83E-0FFF7DADDBA8}" destId="{C46A9140-50C7-4001-84DC-A22826A07F20}" srcOrd="0" destOrd="0" presId="urn:microsoft.com/office/officeart/2008/layout/VerticalCurvedList"/>
    <dgm:cxn modelId="{1056368F-9EB9-42D3-AB81-9B2B4CC06D69}" type="presParOf" srcId="{80C37DA6-EA0A-4FB1-938B-D8C2893AD58F}" destId="{D0220530-E644-4572-8DFA-118AB0020035}" srcOrd="3" destOrd="0" presId="urn:microsoft.com/office/officeart/2008/layout/VerticalCurvedList"/>
    <dgm:cxn modelId="{74280414-5D51-4500-A7CD-87E4630C8903}" type="presParOf" srcId="{80C37DA6-EA0A-4FB1-938B-D8C2893AD58F}" destId="{4D7A5504-80C1-4049-85E7-B8ED9BB186E1}" srcOrd="4" destOrd="0" presId="urn:microsoft.com/office/officeart/2008/layout/VerticalCurvedList"/>
    <dgm:cxn modelId="{A48350EC-589D-48D9-BD9C-240B99E08A72}" type="presParOf" srcId="{4D7A5504-80C1-4049-85E7-B8ED9BB186E1}" destId="{4743230A-EC6A-4A14-8D3C-B6C3B54624B9}" srcOrd="0" destOrd="0" presId="urn:microsoft.com/office/officeart/2008/layout/VerticalCurvedList"/>
    <dgm:cxn modelId="{865BF3CC-4BA5-4748-842C-86D4E2CB323C}" type="presParOf" srcId="{80C37DA6-EA0A-4FB1-938B-D8C2893AD58F}" destId="{33CC5891-3A04-478E-8DD5-38172BED187F}" srcOrd="5" destOrd="0" presId="urn:microsoft.com/office/officeart/2008/layout/VerticalCurvedList"/>
    <dgm:cxn modelId="{89B00DF4-FD6B-40EB-9384-E986671D70CD}" type="presParOf" srcId="{80C37DA6-EA0A-4FB1-938B-D8C2893AD58F}" destId="{A3C21DED-943B-4DA3-8EF5-02F1E9E7E032}" srcOrd="6" destOrd="0" presId="urn:microsoft.com/office/officeart/2008/layout/VerticalCurvedList"/>
    <dgm:cxn modelId="{5920CDFA-C87C-497D-86E8-B832C852D805}" type="presParOf" srcId="{A3C21DED-943B-4DA3-8EF5-02F1E9E7E032}" destId="{F039AB54-654D-492E-A026-035D2EEF849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B78431-4FC6-445B-BF40-D4692948B2B1}">
      <dsp:nvSpPr>
        <dsp:cNvPr id="0" name=""/>
        <dsp:cNvSpPr/>
      </dsp:nvSpPr>
      <dsp:spPr>
        <a:xfrm>
          <a:off x="-4746365" y="-727520"/>
          <a:ext cx="5653416" cy="5653416"/>
        </a:xfrm>
        <a:prstGeom prst="blockArc">
          <a:avLst>
            <a:gd name="adj1" fmla="val 18900000"/>
            <a:gd name="adj2" fmla="val 2700000"/>
            <a:gd name="adj3" fmla="val 382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0CDC21-FDB7-4F0D-967C-92BF043C6D09}">
      <dsp:nvSpPr>
        <dsp:cNvPr id="0" name=""/>
        <dsp:cNvSpPr/>
      </dsp:nvSpPr>
      <dsp:spPr>
        <a:xfrm>
          <a:off x="583363" y="419837"/>
          <a:ext cx="8631146" cy="839675"/>
        </a:xfrm>
        <a:prstGeom prst="rect">
          <a:avLst/>
        </a:prstGeom>
        <a:solidFill>
          <a:srgbClr val="71B7A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492" tIns="60960" rIns="60960" bIns="60960" numCol="1" spcCol="1270" anchor="ctr" anchorCtr="0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omic Sans MS" panose="030F0702030302020204" pitchFamily="66" charset="0"/>
            </a:rPr>
            <a:t>Classify words that express approval and disapproval</a:t>
          </a:r>
          <a:endParaRPr lang="ar-SA" sz="2400" kern="1200" dirty="0">
            <a:latin typeface="Comic Sans MS" panose="030F0702030302020204" pitchFamily="66" charset="0"/>
          </a:endParaRPr>
        </a:p>
      </dsp:txBody>
      <dsp:txXfrm>
        <a:off x="583363" y="419837"/>
        <a:ext cx="8631146" cy="839675"/>
      </dsp:txXfrm>
    </dsp:sp>
    <dsp:sp modelId="{C46A9140-50C7-4001-84DC-A22826A07F20}">
      <dsp:nvSpPr>
        <dsp:cNvPr id="0" name=""/>
        <dsp:cNvSpPr/>
      </dsp:nvSpPr>
      <dsp:spPr>
        <a:xfrm>
          <a:off x="58566" y="314878"/>
          <a:ext cx="1049593" cy="10495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220530-E644-4572-8DFA-118AB0020035}">
      <dsp:nvSpPr>
        <dsp:cNvPr id="0" name=""/>
        <dsp:cNvSpPr/>
      </dsp:nvSpPr>
      <dsp:spPr>
        <a:xfrm>
          <a:off x="888585" y="1679350"/>
          <a:ext cx="8325925" cy="839675"/>
        </a:xfrm>
        <a:prstGeom prst="rect">
          <a:avLst/>
        </a:prstGeom>
        <a:solidFill>
          <a:srgbClr val="EBCA7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492" tIns="60960" rIns="60960" bIns="60960" numCol="1" spcCol="1270" anchor="ctr" anchorCtr="0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ar-SA" sz="2400" kern="1200" dirty="0">
              <a:latin typeface="Comic Sans MS" panose="030F0702030302020204" pitchFamily="66" charset="0"/>
            </a:rPr>
          </a:br>
          <a:r>
            <a:rPr lang="en-US" sz="2400" kern="1200" dirty="0">
              <a:latin typeface="Comic Sans MS" panose="030F0702030302020204" pitchFamily="66" charset="0"/>
            </a:rPr>
            <a:t>match parts of sentences based on a picture </a:t>
          </a:r>
          <a:endParaRPr lang="ar-SA" sz="2400" kern="1200" dirty="0">
            <a:latin typeface="Comic Sans MS" panose="030F0702030302020204" pitchFamily="66" charset="0"/>
          </a:endParaRPr>
        </a:p>
      </dsp:txBody>
      <dsp:txXfrm>
        <a:off x="888585" y="1679350"/>
        <a:ext cx="8325925" cy="839675"/>
      </dsp:txXfrm>
    </dsp:sp>
    <dsp:sp modelId="{4743230A-EC6A-4A14-8D3C-B6C3B54624B9}">
      <dsp:nvSpPr>
        <dsp:cNvPr id="0" name=""/>
        <dsp:cNvSpPr/>
      </dsp:nvSpPr>
      <dsp:spPr>
        <a:xfrm>
          <a:off x="363788" y="1574390"/>
          <a:ext cx="1049593" cy="10495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CC5891-3A04-478E-8DD5-38172BED187F}">
      <dsp:nvSpPr>
        <dsp:cNvPr id="0" name=""/>
        <dsp:cNvSpPr/>
      </dsp:nvSpPr>
      <dsp:spPr>
        <a:xfrm>
          <a:off x="583363" y="2938862"/>
          <a:ext cx="8631146" cy="839675"/>
        </a:xfrm>
        <a:prstGeom prst="rect">
          <a:avLst/>
        </a:prstGeom>
        <a:solidFill>
          <a:srgbClr val="71B7A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492" tIns="60960" rIns="60960" bIns="60960" numCol="1" spcCol="1270" anchor="ctr" anchorCtr="0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Comic Sans MS" panose="030F0702030302020204" pitchFamily="66" charset="0"/>
            </a:rPr>
            <a:t>Make correct questions</a:t>
          </a:r>
          <a:endParaRPr lang="ar-SA" sz="2400" kern="1200" dirty="0">
            <a:latin typeface="Comic Sans MS" panose="030F0702030302020204" pitchFamily="66" charset="0"/>
          </a:endParaRPr>
        </a:p>
      </dsp:txBody>
      <dsp:txXfrm>
        <a:off x="583363" y="2938862"/>
        <a:ext cx="8631146" cy="839675"/>
      </dsp:txXfrm>
    </dsp:sp>
    <dsp:sp modelId="{F039AB54-654D-492E-A026-035D2EEF8493}">
      <dsp:nvSpPr>
        <dsp:cNvPr id="0" name=""/>
        <dsp:cNvSpPr/>
      </dsp:nvSpPr>
      <dsp:spPr>
        <a:xfrm>
          <a:off x="58566" y="2833903"/>
          <a:ext cx="1049593" cy="104959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64B25F2-EFD6-4A4E-B17E-E17C05ADD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DBEE736-D57A-47D3-A33E-5AAC072FF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B09D613-77CA-45C9-A764-09EBB3559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0F911-6FE6-4A93-9EA7-0FB4343F93A0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070E245-465E-4045-9CD6-1C61357DA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E6ABBB-83E2-405A-AF37-679491BCE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5BAE-03C4-4654-BDE5-A7BAC79819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46953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0C6293-1B3A-4E41-9CE6-EED7693AA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50C738A-290E-4B46-BDC2-E93BA558C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19A7499-6E95-4552-AA86-9DDA557F8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0F911-6FE6-4A93-9EA7-0FB4343F93A0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E3D0F6-66FF-4641-A485-40D13320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86A4E69-2620-4716-A0E8-C7E1A98AF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5BAE-03C4-4654-BDE5-A7BAC79819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6502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1CFF508-69B8-4E36-B885-901FA3EE2B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BD3041A-A99D-4BA0-B944-D16B35573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04BB166-2B0D-41C7-B0AE-0DA8B42A9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0F911-6FE6-4A93-9EA7-0FB4343F93A0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6F85EB7-EFBD-4DFC-9313-9C7CE1962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670036-D05A-4CCB-8001-D3C92E321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5BAE-03C4-4654-BDE5-A7BAC79819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9590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37CBD6-CA3C-4EB1-9EB0-A90E89CE0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FE96B14-AB52-4357-B128-EF372D0D7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92FCB5B-CFED-4FC2-9122-BB2A33900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0F911-6FE6-4A93-9EA7-0FB4343F93A0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78F386F-E827-4326-90B0-BCDAA40FA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8F1D179-5C65-486E-9CDB-A37BFC18B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5BAE-03C4-4654-BDE5-A7BAC79819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8649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98CE10A-1488-4A32-878D-05BF000E2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F8BE07B-F09A-436C-B7FB-C62AC02BF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5BF620B-D724-4025-B98A-FDD13068E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0F911-6FE6-4A93-9EA7-0FB4343F93A0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EF6877-AD97-4840-A814-6AE2592B5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7E3264A-128B-4346-AA47-0D90892D9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5BAE-03C4-4654-BDE5-A7BAC79819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7377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7F6CEA9-B41C-410B-AE48-7FCC63266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BA59DC4-0F84-4C08-97FB-562FF2BA80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CCB0168-722D-4092-846D-C6005704E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07B0456-7874-4EF5-9075-7B767BF61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0F911-6FE6-4A93-9EA7-0FB4343F93A0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0954A86-73B3-468B-B972-CA4C28BA4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114B347-39EB-4C94-9F1F-6DF489442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5BAE-03C4-4654-BDE5-A7BAC79819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2601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57DE41D-F6AF-4CCD-AD73-433ADACF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5A07F67-F0F6-4A2B-8DE4-FC2701597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A7C3220-CF4B-49FA-9FFA-6814277DB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32ADD5D-F0C4-4E09-BD33-6487D89D29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714C65F-8364-42D3-9866-2B0946C42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7C2D2D5-B183-4EF7-8D0E-C17299E94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0F911-6FE6-4A93-9EA7-0FB4343F93A0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F66EA56E-2056-4255-93D5-A927AC8EB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395F186-D889-4873-A49F-71FB05E78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5BAE-03C4-4654-BDE5-A7BAC79819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5153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F49E87-B880-4D5A-AF57-68141F100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29B47E1-47CF-4244-9210-FE5DAB786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0F911-6FE6-4A93-9EA7-0FB4343F93A0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19C324A-C648-43AD-BD75-62BBD4F58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534188B-8638-40A3-A7DA-DA9802B98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5BAE-03C4-4654-BDE5-A7BAC79819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0598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77272B0-5D0B-4F88-B0DA-CB0E7C332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0F911-6FE6-4A93-9EA7-0FB4343F93A0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C6D8473-A8DB-4EF6-8DC8-C8650C050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7B7207E-FAAB-4F08-919B-283427B28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5BAE-03C4-4654-BDE5-A7BAC79819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757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11F319-EED1-4A1B-A686-47417E93E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D47927C-229A-4C2A-BEF7-720BB061E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4C9AB4A-F9AC-49D5-A173-1689BB7FF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928A66C-EC9B-403D-9A76-DFDF0AC0C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0F911-6FE6-4A93-9EA7-0FB4343F93A0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C80264D-26F9-49EC-8028-B06BBF19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288D567-DF28-4B63-B288-43C1467CB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5BAE-03C4-4654-BDE5-A7BAC79819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1893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18722C-FC27-4130-B802-A11AFAB17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87ADF34-0B2D-4ADE-99C8-A32241D0A8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B7A0241-4E83-4135-849E-1FEABC2A6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40964D0-82FD-46AC-B589-7AE65B0B0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0F911-6FE6-4A93-9EA7-0FB4343F93A0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60A25E5-FC6E-4A41-8B26-DB0A7C7D5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859B72C-A175-4236-B901-1D8D34DB9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35BAE-03C4-4654-BDE5-A7BAC79819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7280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BA3DC54-9C21-4C60-A6A4-428E7CE63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FDE7AB4-C110-41DB-85D8-83749EAE3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BBFE978-E0DE-4EC2-904E-90D201645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0F911-6FE6-4A93-9EA7-0FB4343F93A0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E9383B0-B7CB-49AB-A181-50D936B5A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4CC6762-5BA9-4EC4-A6E5-AE7AE606D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35BAE-03C4-4654-BDE5-A7BAC79819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995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فيلم مجاني للسينما الكريسماس ، تنزيل مجاني قصاصة فنية ، قصاصة فنية مجانية -  آخر">
            <a:extLst>
              <a:ext uri="{FF2B5EF4-FFF2-40B4-BE49-F238E27FC236}">
                <a16:creationId xmlns:a16="http://schemas.microsoft.com/office/drawing/2014/main" id="{4013BD9B-BFBC-4CF4-A41F-1294627AD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6220" r="6739" b="13651"/>
          <a:stretch/>
        </p:blipFill>
        <p:spPr bwMode="auto">
          <a:xfrm>
            <a:off x="2074606" y="737419"/>
            <a:ext cx="8268929" cy="526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ownload Film Strip Film Clipart - It&amp;#39;s Only A Movie, Darling. B&amp;amp;w Fil  5&amp;#39;x7&amp;#39;area Rug PNG Image with No Background - PNGkey.com">
            <a:extLst>
              <a:ext uri="{FF2B5EF4-FFF2-40B4-BE49-F238E27FC236}">
                <a16:creationId xmlns:a16="http://schemas.microsoft.com/office/drawing/2014/main" id="{088B98FE-23F8-41B9-85A4-72BDBDD10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00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289E06C-0F1A-49A1-8808-118F372BAC3C}"/>
              </a:ext>
            </a:extLst>
          </p:cNvPr>
          <p:cNvSpPr txBox="1"/>
          <p:nvPr/>
        </p:nvSpPr>
        <p:spPr>
          <a:xfrm>
            <a:off x="3785419" y="1199535"/>
            <a:ext cx="5112775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dirty="0">
                <a:solidFill>
                  <a:srgbClr val="71B7A9"/>
                </a:solidFill>
                <a:latin typeface="Forte" panose="03060902040502070203" pitchFamily="66" charset="0"/>
              </a:rPr>
              <a:t>What are they </a:t>
            </a:r>
            <a:r>
              <a:rPr lang="en-US" sz="6000" dirty="0">
                <a:solidFill>
                  <a:srgbClr val="EBCA75"/>
                </a:solidFill>
                <a:latin typeface="Forte" panose="03060902040502070203" pitchFamily="66" charset="0"/>
              </a:rPr>
              <a:t>making</a:t>
            </a:r>
            <a:r>
              <a:rPr lang="en-US" sz="6000" dirty="0">
                <a:solidFill>
                  <a:srgbClr val="71B7A9"/>
                </a:solidFill>
                <a:latin typeface="Forte" panose="03060902040502070203" pitchFamily="66" charset="0"/>
              </a:rPr>
              <a:t> ?</a:t>
            </a:r>
            <a:endParaRPr lang="ar-SA" sz="6000" dirty="0">
              <a:solidFill>
                <a:srgbClr val="71B7A9"/>
              </a:solidFill>
              <a:latin typeface="Forte" panose="03060902040502070203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809620C-17F0-45FD-9CA0-2D75967DAF37}"/>
              </a:ext>
            </a:extLst>
          </p:cNvPr>
          <p:cNvSpPr/>
          <p:nvPr/>
        </p:nvSpPr>
        <p:spPr>
          <a:xfrm>
            <a:off x="4109883" y="6281469"/>
            <a:ext cx="3470787" cy="437535"/>
          </a:xfrm>
          <a:prstGeom prst="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EBCA75"/>
                </a:solidFill>
                <a:latin typeface="Forte" panose="03060902040502070203" pitchFamily="66" charset="0"/>
              </a:rPr>
              <a:t>By : ET Asma Almjlad </a:t>
            </a:r>
            <a:endParaRPr lang="ar-SA" dirty="0">
              <a:solidFill>
                <a:srgbClr val="EBCA75"/>
              </a:solidFill>
              <a:latin typeface="Forte" panose="03060902040502070203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C8B9EEC-6FC0-492E-A64A-92F4A8BEC859}"/>
              </a:ext>
            </a:extLst>
          </p:cNvPr>
          <p:cNvSpPr txBox="1"/>
          <p:nvPr/>
        </p:nvSpPr>
        <p:spPr>
          <a:xfrm>
            <a:off x="4660489" y="76322"/>
            <a:ext cx="27235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EBCA75"/>
                </a:solidFill>
                <a:latin typeface="Forte" panose="03060902040502070203" pitchFamily="66" charset="0"/>
              </a:rPr>
              <a:t>U : 2   L: 1</a:t>
            </a:r>
            <a:endParaRPr lang="ar-SA" sz="3200" dirty="0">
              <a:solidFill>
                <a:srgbClr val="EBCA75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77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2A7A54-8FF6-4202-91EB-31447288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40C35AA-7689-4C14-830D-518B9234A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51F625F-F16D-426B-AFC0-EE1782D71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19668" y="34413"/>
            <a:ext cx="12172332" cy="675476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DFBD89A-21B1-4C9A-8B84-726D126A58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31" t="17778" r="29297" b="7778"/>
          <a:stretch/>
        </p:blipFill>
        <p:spPr>
          <a:xfrm>
            <a:off x="4657725" y="257175"/>
            <a:ext cx="5734049" cy="6235700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F69898D-9493-401F-A6C8-01E6EA9C72B9}"/>
              </a:ext>
            </a:extLst>
          </p:cNvPr>
          <p:cNvSpPr/>
          <p:nvPr/>
        </p:nvSpPr>
        <p:spPr>
          <a:xfrm>
            <a:off x="147946" y="257968"/>
            <a:ext cx="4881253" cy="730250"/>
          </a:xfrm>
          <a:prstGeom prst="round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Why is one of the actors going up a wall?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B3C301E-6216-4347-9CD0-8C89F8819DE3}"/>
              </a:ext>
            </a:extLst>
          </p:cNvPr>
          <p:cNvSpPr/>
          <p:nvPr/>
        </p:nvSpPr>
        <p:spPr>
          <a:xfrm>
            <a:off x="285750" y="1291150"/>
            <a:ext cx="3886200" cy="730250"/>
          </a:xfrm>
          <a:prstGeom prst="round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latin typeface="Comic Sans MS" panose="030F0702030302020204" pitchFamily="66" charset="0"/>
              </a:rPr>
              <a:t>Who is feeding the fish?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9511AC2-FD40-4FA1-8F9C-5E84EFAF5697}"/>
              </a:ext>
            </a:extLst>
          </p:cNvPr>
          <p:cNvSpPr/>
          <p:nvPr/>
        </p:nvSpPr>
        <p:spPr>
          <a:xfrm>
            <a:off x="0" y="2538784"/>
            <a:ext cx="5169539" cy="730250"/>
          </a:xfrm>
          <a:prstGeom prst="round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latin typeface="Comic Sans MS" panose="030F0702030302020204" pitchFamily="66" charset="0"/>
              </a:rPr>
              <a:t>Does the director want him to feed the fish?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519F8DA6-9B2A-4552-BEA2-409BA86540B6}"/>
              </a:ext>
            </a:extLst>
          </p:cNvPr>
          <p:cNvSpPr/>
          <p:nvPr/>
        </p:nvSpPr>
        <p:spPr>
          <a:xfrm>
            <a:off x="771524" y="3786419"/>
            <a:ext cx="4686300" cy="730250"/>
          </a:xfrm>
          <a:prstGeom prst="round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Are all the actors acting right now? </a:t>
            </a:r>
            <a:endParaRPr lang="ar-SA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70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2A7A54-8FF6-4202-91EB-31447288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40C35AA-7689-4C14-830D-518B9234A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51F625F-F16D-426B-AFC0-EE1782D71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19668" y="34413"/>
            <a:ext cx="12172332" cy="6754763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27C04846-8CD6-4F73-8778-35813F001E8F}"/>
              </a:ext>
            </a:extLst>
          </p:cNvPr>
          <p:cNvSpPr/>
          <p:nvPr/>
        </p:nvSpPr>
        <p:spPr>
          <a:xfrm>
            <a:off x="1295400" y="2467769"/>
            <a:ext cx="5638800" cy="1209675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The writer is happy with the script. 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95ABA426-7CA3-41D4-8AB7-D33A2A220789}"/>
              </a:ext>
            </a:extLst>
          </p:cNvPr>
          <p:cNvSpPr/>
          <p:nvPr/>
        </p:nvSpPr>
        <p:spPr>
          <a:xfrm>
            <a:off x="4772334" y="4495147"/>
            <a:ext cx="5571816" cy="1209675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The director is talking to the actors. 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7" name="Picture 4" descr="Animated GIFs! GIFs! GIFs! on Behance">
            <a:extLst>
              <a:ext uri="{FF2B5EF4-FFF2-40B4-BE49-F238E27FC236}">
                <a16:creationId xmlns:a16="http://schemas.microsoft.com/office/drawing/2014/main" id="{D56B6437-2078-457F-AB40-1074249778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011" y="4351933"/>
            <a:ext cx="1352889" cy="135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حرف X متحرك Gif">
            <a:extLst>
              <a:ext uri="{FF2B5EF4-FFF2-40B4-BE49-F238E27FC236}">
                <a16:creationId xmlns:a16="http://schemas.microsoft.com/office/drawing/2014/main" id="{4C1F8518-18BA-4373-BE5C-995099EA61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700" y="2320732"/>
            <a:ext cx="1262063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5F3E62B2-7C54-4719-A657-3146A8767A9D}"/>
              </a:ext>
            </a:extLst>
          </p:cNvPr>
          <p:cNvSpPr/>
          <p:nvPr/>
        </p:nvSpPr>
        <p:spPr>
          <a:xfrm>
            <a:off x="4114800" y="353219"/>
            <a:ext cx="3781425" cy="914400"/>
          </a:xfrm>
          <a:prstGeom prst="rect">
            <a:avLst/>
          </a:prstGeom>
          <a:solidFill>
            <a:srgbClr val="EBCA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latin typeface="Forte" panose="03060902040502070203" pitchFamily="66" charset="0"/>
              </a:rPr>
              <a:t>True or false </a:t>
            </a:r>
            <a:endParaRPr lang="ar-SA" sz="48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6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2A7A54-8FF6-4202-91EB-31447288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40C35AA-7689-4C14-830D-518B9234A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51F625F-F16D-426B-AFC0-EE1782D71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19668" y="34413"/>
            <a:ext cx="12172332" cy="6754763"/>
          </a:xfrm>
          <a:prstGeom prst="rect">
            <a:avLst/>
          </a:prstGeom>
        </p:spPr>
      </p:pic>
      <p:pic>
        <p:nvPicPr>
          <p:cNvPr id="7" name="Picture 2" descr="Education School Animated Clipart: question_mark_animation_10A | Animated  clipart, Clip art, Animation">
            <a:extLst>
              <a:ext uri="{FF2B5EF4-FFF2-40B4-BE49-F238E27FC236}">
                <a16:creationId xmlns:a16="http://schemas.microsoft.com/office/drawing/2014/main" id="{09E643BF-0836-4AB3-B4EC-658E05F40E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05" y="2203450"/>
            <a:ext cx="2026146" cy="212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15E5827-A46C-490A-AD9B-3E3DC2FB67C1}"/>
              </a:ext>
            </a:extLst>
          </p:cNvPr>
          <p:cNvSpPr/>
          <p:nvPr/>
        </p:nvSpPr>
        <p:spPr>
          <a:xfrm>
            <a:off x="1038533" y="347667"/>
            <a:ext cx="7010400" cy="727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Does the director like what all the actors are doing? 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DA423B0-2F5A-4083-B985-0B14B68B3A11}"/>
              </a:ext>
            </a:extLst>
          </p:cNvPr>
          <p:cNvSpPr/>
          <p:nvPr/>
        </p:nvSpPr>
        <p:spPr>
          <a:xfrm>
            <a:off x="5118477" y="1310717"/>
            <a:ext cx="4816060" cy="727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Who is doing a good job? 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A52AFD53-6C99-477D-873A-652F1179F639}"/>
              </a:ext>
            </a:extLst>
          </p:cNvPr>
          <p:cNvSpPr/>
          <p:nvPr/>
        </p:nvSpPr>
        <p:spPr>
          <a:xfrm>
            <a:off x="2939917" y="2277408"/>
            <a:ext cx="5594200" cy="727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The director approves of what Chen is doing.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0DF1B678-FAAB-4D38-A96A-55DEBA305778}"/>
              </a:ext>
            </a:extLst>
          </p:cNvPr>
          <p:cNvSpPr/>
          <p:nvPr/>
        </p:nvSpPr>
        <p:spPr>
          <a:xfrm>
            <a:off x="5387010" y="3107857"/>
            <a:ext cx="4816060" cy="727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latin typeface="Comic Sans MS" panose="030F0702030302020204" pitchFamily="66" charset="0"/>
              </a:rPr>
              <a:t>Who is not doing a good job? 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98493890-ED95-406B-AE93-296A47EDFFDB}"/>
              </a:ext>
            </a:extLst>
          </p:cNvPr>
          <p:cNvSpPr/>
          <p:nvPr/>
        </p:nvSpPr>
        <p:spPr>
          <a:xfrm>
            <a:off x="5118477" y="5377968"/>
            <a:ext cx="3026570" cy="727075"/>
          </a:xfrm>
          <a:prstGeom prst="roundRect">
            <a:avLst/>
          </a:prstGeom>
          <a:solidFill>
            <a:srgbClr val="EBCA75"/>
          </a:solidFill>
          <a:ln w="38100">
            <a:solidFill>
              <a:srgbClr val="71B7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approval = That’s good. 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E74A150-CE24-480C-8BC9-59BDCA0A9BF6}"/>
              </a:ext>
            </a:extLst>
          </p:cNvPr>
          <p:cNvSpPr/>
          <p:nvPr/>
        </p:nvSpPr>
        <p:spPr>
          <a:xfrm>
            <a:off x="8267700" y="5392457"/>
            <a:ext cx="3219450" cy="727075"/>
          </a:xfrm>
          <a:prstGeom prst="roundRect">
            <a:avLst/>
          </a:prstGeom>
          <a:solidFill>
            <a:srgbClr val="EBCA75"/>
          </a:solidFill>
          <a:ln w="38100">
            <a:solidFill>
              <a:srgbClr val="71B7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disapproval = That’s bad.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0" name="Picture 2" descr="Animated Glitter Smile Cartoon Graphic Smiley Faces Clipart - Free ... - ClipArt  Best - ClipArt Best | Animated emoticons, Animated smiley faces, Dance emoji">
            <a:extLst>
              <a:ext uri="{FF2B5EF4-FFF2-40B4-BE49-F238E27FC236}">
                <a16:creationId xmlns:a16="http://schemas.microsoft.com/office/drawing/2014/main" id="{86E82E88-B56C-4DB2-925A-7DA3F899C0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477" y="3762048"/>
            <a:ext cx="22098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islike GIFs | Tenor">
            <a:extLst>
              <a:ext uri="{FF2B5EF4-FFF2-40B4-BE49-F238E27FC236}">
                <a16:creationId xmlns:a16="http://schemas.microsoft.com/office/drawing/2014/main" id="{2EFD2515-08B5-47B0-87C1-B0F3FF5C55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635" y="4145709"/>
            <a:ext cx="1154207" cy="115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875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2A7A54-8FF6-4202-91EB-31447288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40C35AA-7689-4C14-830D-518B9234A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51F625F-F16D-426B-AFC0-EE1782D71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73703" y="92120"/>
            <a:ext cx="12172332" cy="675476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B136B7E-92B9-4027-96E2-530DE6CF2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19" t="59583" r="32344" b="30088"/>
          <a:stretch/>
        </p:blipFill>
        <p:spPr>
          <a:xfrm>
            <a:off x="190808" y="256126"/>
            <a:ext cx="7200901" cy="1164151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E19740C5-121D-4A28-B54C-1088FD60205F}"/>
              </a:ext>
            </a:extLst>
          </p:cNvPr>
          <p:cNvSpPr/>
          <p:nvPr/>
        </p:nvSpPr>
        <p:spPr>
          <a:xfrm>
            <a:off x="8543925" y="2220912"/>
            <a:ext cx="3048000" cy="4271963"/>
          </a:xfrm>
          <a:prstGeom prst="roundRect">
            <a:avLst/>
          </a:prstGeom>
          <a:solidFill>
            <a:srgbClr val="EBCA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CFF398B1-F514-4DBD-BCE3-D846DAFD55E1}"/>
              </a:ext>
            </a:extLst>
          </p:cNvPr>
          <p:cNvSpPr/>
          <p:nvPr/>
        </p:nvSpPr>
        <p:spPr>
          <a:xfrm>
            <a:off x="5086659" y="2220912"/>
            <a:ext cx="3048000" cy="4271963"/>
          </a:xfrm>
          <a:prstGeom prst="roundRect">
            <a:avLst/>
          </a:prstGeom>
          <a:solidFill>
            <a:srgbClr val="EBCA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30B146C6-058A-477A-9A89-297832A70D97}"/>
              </a:ext>
            </a:extLst>
          </p:cNvPr>
          <p:cNvSpPr/>
          <p:nvPr/>
        </p:nvSpPr>
        <p:spPr>
          <a:xfrm>
            <a:off x="8734734" y="1583251"/>
            <a:ext cx="2447924" cy="826573"/>
          </a:xfrm>
          <a:prstGeom prst="ellipse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approval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94C2FB7B-A9B5-446D-9A0A-3494878A7AE8}"/>
              </a:ext>
            </a:extLst>
          </p:cNvPr>
          <p:cNvSpPr/>
          <p:nvPr/>
        </p:nvSpPr>
        <p:spPr>
          <a:xfrm>
            <a:off x="5257801" y="1529276"/>
            <a:ext cx="2447924" cy="826573"/>
          </a:xfrm>
          <a:prstGeom prst="ellipse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disapproval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8235071-2F84-4C3E-AC99-AF7F2E05DCE1}"/>
              </a:ext>
            </a:extLst>
          </p:cNvPr>
          <p:cNvSpPr/>
          <p:nvPr/>
        </p:nvSpPr>
        <p:spPr>
          <a:xfrm>
            <a:off x="1203136" y="3315759"/>
            <a:ext cx="2152650" cy="826573"/>
          </a:xfrm>
          <a:prstGeom prst="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What are you doing?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CD26685-A17A-41BE-9A79-2AAE9BE96FC3}"/>
              </a:ext>
            </a:extLst>
          </p:cNvPr>
          <p:cNvSpPr/>
          <p:nvPr/>
        </p:nvSpPr>
        <p:spPr>
          <a:xfrm>
            <a:off x="9044683" y="2544761"/>
            <a:ext cx="2152650" cy="826573"/>
          </a:xfrm>
          <a:prstGeom prst="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That’s great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03E2671-1F28-4AAD-9378-B14C9CCC0AFC}"/>
              </a:ext>
            </a:extLst>
          </p:cNvPr>
          <p:cNvSpPr/>
          <p:nvPr/>
        </p:nvSpPr>
        <p:spPr>
          <a:xfrm>
            <a:off x="5405438" y="2556112"/>
            <a:ext cx="2152650" cy="826573"/>
          </a:xfrm>
          <a:prstGeom prst="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No, that’s wrong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BE603F8C-2394-4BF2-938C-9C224646F752}"/>
              </a:ext>
            </a:extLst>
          </p:cNvPr>
          <p:cNvSpPr/>
          <p:nvPr/>
        </p:nvSpPr>
        <p:spPr>
          <a:xfrm>
            <a:off x="9044683" y="3578367"/>
            <a:ext cx="2152650" cy="826573"/>
          </a:xfrm>
          <a:prstGeom prst="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…but it tastes terrible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B3870206-E7D8-4599-B7BC-E1B9534ABEA8}"/>
              </a:ext>
            </a:extLst>
          </p:cNvPr>
          <p:cNvSpPr/>
          <p:nvPr/>
        </p:nvSpPr>
        <p:spPr>
          <a:xfrm>
            <a:off x="5405438" y="3588007"/>
            <a:ext cx="2152650" cy="826573"/>
          </a:xfrm>
          <a:prstGeom prst="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…you’re doing fine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8B6FC564-2CB4-48FF-8600-B12FAC5CB336}"/>
              </a:ext>
            </a:extLst>
          </p:cNvPr>
          <p:cNvSpPr/>
          <p:nvPr/>
        </p:nvSpPr>
        <p:spPr>
          <a:xfrm>
            <a:off x="5418798" y="4502151"/>
            <a:ext cx="2152650" cy="826573"/>
          </a:xfrm>
          <a:prstGeom prst="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t’s excellent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02F419A6-57EE-4930-9F1E-342EC1CE170A}"/>
              </a:ext>
            </a:extLst>
          </p:cNvPr>
          <p:cNvSpPr/>
          <p:nvPr/>
        </p:nvSpPr>
        <p:spPr>
          <a:xfrm>
            <a:off x="1203136" y="3315758"/>
            <a:ext cx="2152650" cy="826573"/>
          </a:xfrm>
          <a:prstGeom prst="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I love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7D59941C-8A13-4397-8FB0-F54C1996D6B4}"/>
              </a:ext>
            </a:extLst>
          </p:cNvPr>
          <p:cNvSpPr/>
          <p:nvPr/>
        </p:nvSpPr>
        <p:spPr>
          <a:xfrm>
            <a:off x="1203136" y="3303300"/>
            <a:ext cx="2152650" cy="826573"/>
          </a:xfrm>
          <a:prstGeom prst="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t’s excellent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D2C09698-E748-4012-ACE0-C16405543BD7}"/>
              </a:ext>
            </a:extLst>
          </p:cNvPr>
          <p:cNvSpPr/>
          <p:nvPr/>
        </p:nvSpPr>
        <p:spPr>
          <a:xfrm>
            <a:off x="5418798" y="5453051"/>
            <a:ext cx="2152650" cy="826573"/>
          </a:xfrm>
          <a:prstGeom prst="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I love 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9F41938A-3827-4CD5-B7DC-2E105F52EB82}"/>
              </a:ext>
            </a:extLst>
          </p:cNvPr>
          <p:cNvSpPr/>
          <p:nvPr/>
        </p:nvSpPr>
        <p:spPr>
          <a:xfrm>
            <a:off x="8991600" y="4731260"/>
            <a:ext cx="2152650" cy="826573"/>
          </a:xfrm>
          <a:prstGeom prst="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What are you doing?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D8F22AF-6870-43D0-8C99-B0B06A8DED73}"/>
              </a:ext>
            </a:extLst>
          </p:cNvPr>
          <p:cNvSpPr/>
          <p:nvPr/>
        </p:nvSpPr>
        <p:spPr>
          <a:xfrm>
            <a:off x="1203136" y="3296178"/>
            <a:ext cx="2152650" cy="826573"/>
          </a:xfrm>
          <a:prstGeom prst="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…you’re doing fine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38E061E-86C3-4871-96DD-00D56EFD79A7}"/>
              </a:ext>
            </a:extLst>
          </p:cNvPr>
          <p:cNvSpPr/>
          <p:nvPr/>
        </p:nvSpPr>
        <p:spPr>
          <a:xfrm>
            <a:off x="1203136" y="3303300"/>
            <a:ext cx="2152650" cy="826573"/>
          </a:xfrm>
          <a:prstGeom prst="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…but it tastes terrible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DB9EEE1-B79F-4F69-AD47-939EE7ACD30D}"/>
              </a:ext>
            </a:extLst>
          </p:cNvPr>
          <p:cNvSpPr/>
          <p:nvPr/>
        </p:nvSpPr>
        <p:spPr>
          <a:xfrm>
            <a:off x="1203136" y="3297735"/>
            <a:ext cx="2152650" cy="826573"/>
          </a:xfrm>
          <a:prstGeom prst="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No, that’s wrong</a:t>
            </a:r>
            <a:endParaRPr lang="ar-SA" b="1" dirty="0"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E6E2BDB-F8E5-4229-B2BB-54C5AC687618}"/>
              </a:ext>
            </a:extLst>
          </p:cNvPr>
          <p:cNvSpPr/>
          <p:nvPr/>
        </p:nvSpPr>
        <p:spPr>
          <a:xfrm>
            <a:off x="1203136" y="3315758"/>
            <a:ext cx="2152650" cy="826573"/>
          </a:xfrm>
          <a:prstGeom prst="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That’s great</a:t>
            </a:r>
            <a:endParaRPr lang="ar-SA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03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14" grpId="0" animBg="1"/>
      <p:bldP spid="23" grpId="0" animBg="1"/>
      <p:bldP spid="16" grpId="0" animBg="1"/>
      <p:bldP spid="12" grpId="0" animBg="1"/>
      <p:bldP spid="11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2A7A54-8FF6-4202-91EB-31447288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40C35AA-7689-4C14-830D-518B9234A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51F625F-F16D-426B-AFC0-EE1782D71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19668" y="34413"/>
            <a:ext cx="12172332" cy="675476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FD8D549-0217-4DBA-B5FB-3DE94C6B80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93" t="69996" r="32344" b="12084"/>
          <a:stretch/>
        </p:blipFill>
        <p:spPr>
          <a:xfrm>
            <a:off x="3027197" y="1599919"/>
            <a:ext cx="7976879" cy="3298825"/>
          </a:xfrm>
          <a:prstGeom prst="rect">
            <a:avLst/>
          </a:prstGeom>
        </p:spPr>
      </p:pic>
      <p:pic>
        <p:nvPicPr>
          <p:cNvPr id="7" name="Picture 2" descr="Education School Animated Clipart: question_mark_animation_10A | Animated  clipart, Clip art, Animation">
            <a:extLst>
              <a:ext uri="{FF2B5EF4-FFF2-40B4-BE49-F238E27FC236}">
                <a16:creationId xmlns:a16="http://schemas.microsoft.com/office/drawing/2014/main" id="{09E643BF-0836-4AB3-B4EC-658E05F40E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8" y="1825625"/>
            <a:ext cx="2550329" cy="212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D47F417A-3279-403F-9AAF-4CB6BD981F44}"/>
              </a:ext>
            </a:extLst>
          </p:cNvPr>
          <p:cNvSpPr/>
          <p:nvPr/>
        </p:nvSpPr>
        <p:spPr>
          <a:xfrm>
            <a:off x="5275262" y="2698377"/>
            <a:ext cx="552450" cy="506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C0B9E77D-13FB-4D19-8DBE-5DCC66518B71}"/>
              </a:ext>
            </a:extLst>
          </p:cNvPr>
          <p:cNvSpPr/>
          <p:nvPr/>
        </p:nvSpPr>
        <p:spPr>
          <a:xfrm>
            <a:off x="6463186" y="3175934"/>
            <a:ext cx="552450" cy="506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C278DF44-2582-4F02-8F76-22474F7B00B1}"/>
              </a:ext>
            </a:extLst>
          </p:cNvPr>
          <p:cNvSpPr/>
          <p:nvPr/>
        </p:nvSpPr>
        <p:spPr>
          <a:xfrm>
            <a:off x="6105834" y="3748228"/>
            <a:ext cx="552450" cy="506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E73C6BA4-9F7C-41C5-A19A-18FC42CCCD5B}"/>
              </a:ext>
            </a:extLst>
          </p:cNvPr>
          <p:cNvSpPr/>
          <p:nvPr/>
        </p:nvSpPr>
        <p:spPr>
          <a:xfrm>
            <a:off x="5343525" y="4271309"/>
            <a:ext cx="552450" cy="506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6EE71C7-D6D4-4FE9-8D61-9D64B2DC9579}"/>
              </a:ext>
            </a:extLst>
          </p:cNvPr>
          <p:cNvSpPr/>
          <p:nvPr/>
        </p:nvSpPr>
        <p:spPr>
          <a:xfrm>
            <a:off x="6827837" y="2192245"/>
            <a:ext cx="552450" cy="506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8" name="Picture 2" descr="Best 1 Minute Timer GIFs | Gfycat">
            <a:extLst>
              <a:ext uri="{FF2B5EF4-FFF2-40B4-BE49-F238E27FC236}">
                <a16:creationId xmlns:a16="http://schemas.microsoft.com/office/drawing/2014/main" id="{C8B1A6B2-BC87-46E2-A792-60905A25CE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31" y="661988"/>
            <a:ext cx="18288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85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72FCAA45-9637-460A-A426-2E8A6E851D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19668" y="34413"/>
            <a:ext cx="12172332" cy="675476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B8E51F9-5507-4AAB-9ACB-D8C0D7F52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03" t="27222" r="39081" b="26667"/>
          <a:stretch/>
        </p:blipFill>
        <p:spPr>
          <a:xfrm>
            <a:off x="6960384" y="1095262"/>
            <a:ext cx="4231799" cy="5429364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C6189B4-E47D-47F0-BA18-9A2D1007E111}"/>
              </a:ext>
            </a:extLst>
          </p:cNvPr>
          <p:cNvSpPr/>
          <p:nvPr/>
        </p:nvSpPr>
        <p:spPr>
          <a:xfrm>
            <a:off x="1104899" y="638175"/>
            <a:ext cx="5019675" cy="1085850"/>
          </a:xfrm>
          <a:prstGeom prst="roundRect">
            <a:avLst/>
          </a:prstGeom>
          <a:solidFill>
            <a:srgbClr val="EBCA75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latin typeface="Brush Script MT" panose="03060802040406070304" pitchFamily="66" charset="0"/>
              </a:rPr>
              <a:t>Who I am ?</a:t>
            </a:r>
            <a:endParaRPr lang="ar-SA" sz="6600" dirty="0">
              <a:latin typeface="Brush Script MT" panose="030608020404060703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BECF256B-3CCD-4AE1-8195-1E3FCAED14D7}"/>
              </a:ext>
            </a:extLst>
          </p:cNvPr>
          <p:cNvSpPr/>
          <p:nvPr/>
        </p:nvSpPr>
        <p:spPr>
          <a:xfrm>
            <a:off x="361950" y="2028825"/>
            <a:ext cx="6505575" cy="2200275"/>
          </a:xfrm>
          <a:prstGeom prst="roundRect">
            <a:avLst/>
          </a:prstGeom>
          <a:solidFill>
            <a:srgbClr val="71B7A9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someone who </a:t>
            </a:r>
            <a:r>
              <a:rPr lang="en-US" sz="3200" b="1" i="0" strike="noStrike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performs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 in </a:t>
            </a:r>
            <a:r>
              <a:rPr lang="en-US" sz="3200" b="1" i="0" strike="noStrike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plays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, in </a:t>
            </a:r>
            <a:r>
              <a:rPr lang="en-US" sz="3200" b="1" i="0" strike="noStrike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movies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, or on </a:t>
            </a:r>
            <a:r>
              <a:rPr lang="en-US" sz="3200" b="1" i="0" strike="noStrike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television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61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72FCAA45-9637-460A-A426-2E8A6E851D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19668" y="34413"/>
            <a:ext cx="12172332" cy="675476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B8E51F9-5507-4AAB-9ACB-D8C0D7F52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03" t="27222" r="39081" b="26667"/>
          <a:stretch/>
        </p:blipFill>
        <p:spPr>
          <a:xfrm>
            <a:off x="6960384" y="1095262"/>
            <a:ext cx="4231799" cy="5429364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C6189B4-E47D-47F0-BA18-9A2D1007E111}"/>
              </a:ext>
            </a:extLst>
          </p:cNvPr>
          <p:cNvSpPr/>
          <p:nvPr/>
        </p:nvSpPr>
        <p:spPr>
          <a:xfrm>
            <a:off x="1076325" y="638175"/>
            <a:ext cx="5019675" cy="1085850"/>
          </a:xfrm>
          <a:prstGeom prst="roundRect">
            <a:avLst/>
          </a:prstGeom>
          <a:solidFill>
            <a:srgbClr val="EBCA75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latin typeface="Brush Script MT" panose="03060802040406070304" pitchFamily="66" charset="0"/>
              </a:rPr>
              <a:t>Who I am ?</a:t>
            </a:r>
            <a:endParaRPr lang="ar-SA" sz="6600" dirty="0">
              <a:latin typeface="Brush Script MT" panose="030608020404060703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B86015BD-A08B-4634-987B-99055EBD5A34}"/>
              </a:ext>
            </a:extLst>
          </p:cNvPr>
          <p:cNvSpPr/>
          <p:nvPr/>
        </p:nvSpPr>
        <p:spPr>
          <a:xfrm>
            <a:off x="361950" y="2028825"/>
            <a:ext cx="6505575" cy="2200275"/>
          </a:xfrm>
          <a:prstGeom prst="roundRect">
            <a:avLst/>
          </a:prstGeom>
          <a:solidFill>
            <a:srgbClr val="71B7A9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the words of a </a:t>
            </a:r>
            <a:r>
              <a:rPr lang="en-US" sz="2800" b="1" i="0" u="none" strike="noStrike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movie</a:t>
            </a:r>
            <a:r>
              <a:rPr lang="en-US" sz="2800" b="1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, </a:t>
            </a:r>
            <a:r>
              <a:rPr lang="en-US" sz="2800" b="1" i="0" u="none" strike="noStrike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play</a:t>
            </a:r>
            <a:r>
              <a:rPr lang="en-US" sz="2800" b="1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, or </a:t>
            </a:r>
            <a:r>
              <a:rPr lang="en-US" sz="2800" b="1" i="0" u="none" strike="noStrike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speech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07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72FCAA45-9637-460A-A426-2E8A6E851D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19668" y="34413"/>
            <a:ext cx="12172332" cy="675476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B8E51F9-5507-4AAB-9ACB-D8C0D7F52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03" t="27222" r="39081" b="26667"/>
          <a:stretch/>
        </p:blipFill>
        <p:spPr>
          <a:xfrm>
            <a:off x="6960384" y="1095262"/>
            <a:ext cx="4231799" cy="5429364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C6189B4-E47D-47F0-BA18-9A2D1007E111}"/>
              </a:ext>
            </a:extLst>
          </p:cNvPr>
          <p:cNvSpPr/>
          <p:nvPr/>
        </p:nvSpPr>
        <p:spPr>
          <a:xfrm>
            <a:off x="1076325" y="638175"/>
            <a:ext cx="5019675" cy="1085850"/>
          </a:xfrm>
          <a:prstGeom prst="roundRect">
            <a:avLst/>
          </a:prstGeom>
          <a:solidFill>
            <a:srgbClr val="EBCA75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latin typeface="Brush Script MT" panose="03060802040406070304" pitchFamily="66" charset="0"/>
              </a:rPr>
              <a:t>Who I am ?</a:t>
            </a:r>
            <a:endParaRPr lang="ar-SA" sz="6600" dirty="0">
              <a:latin typeface="Brush Script MT" panose="030608020404060703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778A566-3641-46C4-B358-74942E96BAE7}"/>
              </a:ext>
            </a:extLst>
          </p:cNvPr>
          <p:cNvSpPr/>
          <p:nvPr/>
        </p:nvSpPr>
        <p:spPr>
          <a:xfrm>
            <a:off x="361950" y="2028825"/>
            <a:ext cx="6505575" cy="2200275"/>
          </a:xfrm>
          <a:prstGeom prst="roundRect">
            <a:avLst/>
          </a:prstGeom>
          <a:solidFill>
            <a:srgbClr val="71B7A9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someone who </a:t>
            </a:r>
            <a:r>
              <a:rPr lang="en-US" sz="3200" b="1" i="0" u="none" strike="noStrike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tells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 the </a:t>
            </a:r>
            <a:r>
              <a:rPr lang="en-US" sz="3200" b="1" i="0" u="none" strike="noStrike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actors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 in a </a:t>
            </a:r>
            <a:r>
              <a:rPr lang="en-US" sz="3200" b="1" i="0" u="none" strike="noStrike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movie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 or </a:t>
            </a:r>
            <a:r>
              <a:rPr lang="en-US" sz="3200" b="1" i="0" u="none" strike="noStrike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play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 what to do.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00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2A7A54-8FF6-4202-91EB-31447288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40C35AA-7689-4C14-830D-518B9234A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51F625F-F16D-426B-AFC0-EE1782D71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19668" y="34413"/>
            <a:ext cx="12172332" cy="6754763"/>
          </a:xfrm>
          <a:prstGeom prst="rect">
            <a:avLst/>
          </a:prstGeom>
        </p:spPr>
      </p:pic>
      <p:pic>
        <p:nvPicPr>
          <p:cNvPr id="15362" name="Picture 2" descr="وزارة الثقافة السعودية">
            <a:extLst>
              <a:ext uri="{FF2B5EF4-FFF2-40B4-BE49-F238E27FC236}">
                <a16:creationId xmlns:a16="http://schemas.microsoft.com/office/drawing/2014/main" id="{66D83189-F11B-449C-93DF-819F1D64A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365125"/>
            <a:ext cx="3192551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وزير الثقافة: المسرح الوطني سيكون قائدا للإبداع في الفنون الأدائية | صحيفة  مكة">
            <a:extLst>
              <a:ext uri="{FF2B5EF4-FFF2-40B4-BE49-F238E27FC236}">
                <a16:creationId xmlns:a16="http://schemas.microsoft.com/office/drawing/2014/main" id="{977453B9-FB97-49D5-8044-77FA9548B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112" y="2092325"/>
            <a:ext cx="4064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المسرح الوطني .. مبادرة ثقافية تعيد «أبو الفنون» إلى موقعه الطبيعي | صحيفة  الاقتصادية">
            <a:extLst>
              <a:ext uri="{FF2B5EF4-FFF2-40B4-BE49-F238E27FC236}">
                <a16:creationId xmlns:a16="http://schemas.microsoft.com/office/drawing/2014/main" id="{52C809C1-7A01-4869-B06F-D32A32285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74" y="496888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وزارة الثقافة السعودية">
            <a:extLst>
              <a:ext uri="{FF2B5EF4-FFF2-40B4-BE49-F238E27FC236}">
                <a16:creationId xmlns:a16="http://schemas.microsoft.com/office/drawing/2014/main" id="{676BB16B-E6FD-4D68-AE7D-81F1E232A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132" y="3762375"/>
            <a:ext cx="2749031" cy="190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242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2A7A54-8FF6-4202-91EB-31447288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40C35AA-7689-4C14-830D-518B9234A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51F625F-F16D-426B-AFC0-EE1782D71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19668" y="34413"/>
            <a:ext cx="12172332" cy="675476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937AC5B-F16B-430F-816F-FFBA43B413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53" t="16389" r="31250" b="5324"/>
          <a:stretch/>
        </p:blipFill>
        <p:spPr>
          <a:xfrm>
            <a:off x="5105401" y="161925"/>
            <a:ext cx="5686424" cy="6330950"/>
          </a:xfrm>
          <a:prstGeom prst="rect">
            <a:avLst/>
          </a:prstGeom>
        </p:spPr>
      </p:pic>
      <p:pic>
        <p:nvPicPr>
          <p:cNvPr id="7" name="Picture 2" descr="Homework Help Practice Revising, Essay Help &amp;amp; Essay Writing Service">
            <a:extLst>
              <a:ext uri="{FF2B5EF4-FFF2-40B4-BE49-F238E27FC236}">
                <a16:creationId xmlns:a16="http://schemas.microsoft.com/office/drawing/2014/main" id="{9D8A44BA-3A0F-4EB3-A2D9-4BF468784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49" y="433387"/>
            <a:ext cx="4081186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06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A430A2F-AEB6-46C4-922B-9B2744BD5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176981" y="103237"/>
            <a:ext cx="12015019" cy="6754763"/>
          </a:xfrm>
          <a:prstGeom prst="rect">
            <a:avLst/>
          </a:prstGeom>
        </p:spPr>
      </p:pic>
      <p:graphicFrame>
        <p:nvGraphicFramePr>
          <p:cNvPr id="6" name="رسم تخطيطي 5">
            <a:extLst>
              <a:ext uri="{FF2B5EF4-FFF2-40B4-BE49-F238E27FC236}">
                <a16:creationId xmlns:a16="http://schemas.microsoft.com/office/drawing/2014/main" id="{AC21E510-14A4-4F23-983C-AF486AE047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9176419"/>
              </p:ext>
            </p:extLst>
          </p:nvPr>
        </p:nvGraphicFramePr>
        <p:xfrm>
          <a:off x="176981" y="521109"/>
          <a:ext cx="9271819" cy="419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0629A79F-8C4C-4D39-8963-D0B4F1877C2B}"/>
              </a:ext>
            </a:extLst>
          </p:cNvPr>
          <p:cNvSpPr/>
          <p:nvPr/>
        </p:nvSpPr>
        <p:spPr>
          <a:xfrm>
            <a:off x="8760542" y="5043948"/>
            <a:ext cx="2359742" cy="1111046"/>
          </a:xfrm>
          <a:prstGeom prst="round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latin typeface="Forte" panose="03060902040502070203" pitchFamily="66" charset="0"/>
              </a:rPr>
              <a:t>Objectives </a:t>
            </a:r>
            <a:endParaRPr lang="ar-SA" sz="36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72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2A7A54-8FF6-4202-91EB-31447288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40C35AA-7689-4C14-830D-518B9234A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51F625F-F16D-426B-AFC0-EE1782D71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19668" y="34413"/>
            <a:ext cx="12172332" cy="6754763"/>
          </a:xfrm>
          <a:prstGeom prst="rect">
            <a:avLst/>
          </a:prstGeom>
        </p:spPr>
      </p:pic>
      <p:pic>
        <p:nvPicPr>
          <p:cNvPr id="9218" name="Picture 2" descr="have a wonderful day edited by me, image , animated , encre , kawaii , fond  , decoration , glitter , orange , yellow , happy , birthday , ivk , gif ,  text , or , gold , background , animation , deco , decor , transparent -  PicMix">
            <a:extLst>
              <a:ext uri="{FF2B5EF4-FFF2-40B4-BE49-F238E27FC236}">
                <a16:creationId xmlns:a16="http://schemas.microsoft.com/office/drawing/2014/main" id="{B1FBC8A0-D811-4524-B989-590B3B69C8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924533"/>
            <a:ext cx="5105400" cy="38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015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2A7A54-8FF6-4202-91EB-31447288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40C35AA-7689-4C14-830D-518B9234A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51F625F-F16D-426B-AFC0-EE1782D71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19668" y="15363"/>
            <a:ext cx="12172332" cy="6754763"/>
          </a:xfrm>
          <a:prstGeom prst="rect">
            <a:avLst/>
          </a:prstGeom>
        </p:spPr>
      </p:pic>
      <p:pic>
        <p:nvPicPr>
          <p:cNvPr id="2050" name="Picture 2" descr="ولا تقف ما ليس لك به علم إن السمع والبصر والفؤاد كل . [ الإسراء: 36]">
            <a:extLst>
              <a:ext uri="{FF2B5EF4-FFF2-40B4-BE49-F238E27FC236}">
                <a16:creationId xmlns:a16="http://schemas.microsoft.com/office/drawing/2014/main" id="{9BEE1143-23FF-4616-96B8-DB5A95293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7" y="441148"/>
            <a:ext cx="7477125" cy="426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603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2A7A54-8FF6-4202-91EB-31447288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51F625F-F16D-426B-AFC0-EE1782D715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09" t="24652" r="24839" b="12975"/>
          <a:stretch/>
        </p:blipFill>
        <p:spPr>
          <a:xfrm>
            <a:off x="19668" y="34413"/>
            <a:ext cx="12172332" cy="675476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8282643-671D-4023-9539-D4F205B982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91" t="22365" r="35726" b="7670"/>
          <a:stretch/>
        </p:blipFill>
        <p:spPr>
          <a:xfrm>
            <a:off x="3283974" y="216309"/>
            <a:ext cx="3716594" cy="479814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D0691E9-2589-4188-8003-EEFF43747F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871" t="22222" r="35645" b="6523"/>
          <a:stretch/>
        </p:blipFill>
        <p:spPr>
          <a:xfrm>
            <a:off x="7000568" y="167147"/>
            <a:ext cx="3716594" cy="4886632"/>
          </a:xfrm>
          <a:prstGeom prst="rect">
            <a:avLst/>
          </a:prstGeom>
        </p:spPr>
      </p:pic>
      <p:pic>
        <p:nvPicPr>
          <p:cNvPr id="10" name="عنصر نائب للمحتوى 9" descr="كتاب مفتوح">
            <a:extLst>
              <a:ext uri="{FF2B5EF4-FFF2-40B4-BE49-F238E27FC236}">
                <a16:creationId xmlns:a16="http://schemas.microsoft.com/office/drawing/2014/main" id="{EE5286A4-8DB3-4817-91A0-1E92681A5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8477" y="232454"/>
            <a:ext cx="914400" cy="914400"/>
          </a:xfr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A7E5D2A-124B-462B-9352-26BFA0CB82FF}"/>
              </a:ext>
            </a:extLst>
          </p:cNvPr>
          <p:cNvSpPr txBox="1"/>
          <p:nvPr/>
        </p:nvSpPr>
        <p:spPr>
          <a:xfrm>
            <a:off x="206479" y="1223194"/>
            <a:ext cx="220242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rgbClr val="71B7A9"/>
                </a:solidFill>
                <a:latin typeface="Comic Sans MS" panose="030F0702030302020204" pitchFamily="66" charset="0"/>
              </a:rPr>
              <a:t>Open your book page 10-11</a:t>
            </a:r>
            <a:endParaRPr lang="ar-SA" sz="2400" b="1" dirty="0">
              <a:solidFill>
                <a:srgbClr val="71B7A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2" descr="Listening Document Vector SVG Icon - SVG Repo">
            <a:extLst>
              <a:ext uri="{FF2B5EF4-FFF2-40B4-BE49-F238E27FC236}">
                <a16:creationId xmlns:a16="http://schemas.microsoft.com/office/drawing/2014/main" id="{49A2AF71-9442-4D8E-B28B-6C99629C2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75" y="2562141"/>
            <a:ext cx="755971" cy="75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G Bk 3 F-SA_2020_1-07">
            <a:hlinkClick r:id="" action="ppaction://media"/>
            <a:extLst>
              <a:ext uri="{FF2B5EF4-FFF2-40B4-BE49-F238E27FC236}">
                <a16:creationId xmlns:a16="http://schemas.microsoft.com/office/drawing/2014/main" id="{0E69F1F3-9F71-4B3F-883D-42AB24551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6275" y="3456730"/>
            <a:ext cx="900360" cy="90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2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2A7A54-8FF6-4202-91EB-31447288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51F625F-F16D-426B-AFC0-EE1782D71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19668" y="34413"/>
            <a:ext cx="12172332" cy="675476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8282643-671D-4023-9539-D4F205B98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791" t="22365" r="35726" b="7670"/>
          <a:stretch/>
        </p:blipFill>
        <p:spPr>
          <a:xfrm>
            <a:off x="3283974" y="216309"/>
            <a:ext cx="3716594" cy="479814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D0691E9-2589-4188-8003-EEFF43747F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3871" t="22222" r="35645" b="6523"/>
          <a:stretch/>
        </p:blipFill>
        <p:spPr>
          <a:xfrm>
            <a:off x="7000568" y="167147"/>
            <a:ext cx="3716594" cy="4886632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A33BF94A-4770-4C1A-9840-10FE64DA2423}"/>
              </a:ext>
            </a:extLst>
          </p:cNvPr>
          <p:cNvSpPr/>
          <p:nvPr/>
        </p:nvSpPr>
        <p:spPr>
          <a:xfrm>
            <a:off x="930530" y="2454074"/>
            <a:ext cx="4706888" cy="674587"/>
          </a:xfrm>
          <a:prstGeom prst="roundRect">
            <a:avLst/>
          </a:prstGeom>
          <a:solidFill>
            <a:srgbClr val="71B7A9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latin typeface="Comic Sans MS" panose="030F0702030302020204" pitchFamily="66" charset="0"/>
              </a:rPr>
              <a:t>Do you like martial arts films?</a:t>
            </a:r>
            <a:endParaRPr lang="ar-SA" sz="2000"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7407833A-50AE-4E00-99BF-78C850A9E4C7}"/>
              </a:ext>
            </a:extLst>
          </p:cNvPr>
          <p:cNvSpPr/>
          <p:nvPr/>
        </p:nvSpPr>
        <p:spPr>
          <a:xfrm>
            <a:off x="1474838" y="1007381"/>
            <a:ext cx="6193094" cy="674587"/>
          </a:xfrm>
          <a:prstGeom prst="roundRect">
            <a:avLst/>
          </a:prstGeom>
          <a:solidFill>
            <a:srgbClr val="71B7A9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What do you think martial arts films mean?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C3267376-9BDA-4B19-A36F-E0A097351888}"/>
              </a:ext>
            </a:extLst>
          </p:cNvPr>
          <p:cNvSpPr/>
          <p:nvPr/>
        </p:nvSpPr>
        <p:spPr>
          <a:xfrm>
            <a:off x="4071780" y="3623881"/>
            <a:ext cx="6193094" cy="895350"/>
          </a:xfrm>
          <a:prstGeom prst="roundRect">
            <a:avLst/>
          </a:prstGeom>
          <a:solidFill>
            <a:srgbClr val="71B7A9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What are the names of some famous martial arts films?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F13278F0-65E0-476B-AC97-5BE77F28F0B0}"/>
              </a:ext>
            </a:extLst>
          </p:cNvPr>
          <p:cNvSpPr/>
          <p:nvPr/>
        </p:nvSpPr>
        <p:spPr>
          <a:xfrm>
            <a:off x="5142271" y="5047197"/>
            <a:ext cx="6193094" cy="674587"/>
          </a:xfrm>
          <a:prstGeom prst="roundRect">
            <a:avLst/>
          </a:prstGeom>
          <a:solidFill>
            <a:srgbClr val="71B7A9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latin typeface="Comic Sans MS" panose="030F0702030302020204" pitchFamily="66" charset="0"/>
              </a:rPr>
              <a:t>Who are some famous martial arts actors?</a:t>
            </a:r>
            <a:endParaRPr lang="ar-SA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527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2A7A54-8FF6-4202-91EB-31447288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40C35AA-7689-4C14-830D-518B9234A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51F625F-F16D-426B-AFC0-EE1782D71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19668" y="34413"/>
            <a:ext cx="12172332" cy="6754763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09276CFA-5EA5-48F5-9735-E77970AC6008}"/>
              </a:ext>
            </a:extLst>
          </p:cNvPr>
          <p:cNvSpPr/>
          <p:nvPr/>
        </p:nvSpPr>
        <p:spPr>
          <a:xfrm>
            <a:off x="5857875" y="458787"/>
            <a:ext cx="4448175" cy="5581650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122" name="Picture 2" descr="Free Nice Words Cliparts, Download Free Nice Words Cliparts png images,  Free ClipArts on Clipart Library">
            <a:extLst>
              <a:ext uri="{FF2B5EF4-FFF2-40B4-BE49-F238E27FC236}">
                <a16:creationId xmlns:a16="http://schemas.microsoft.com/office/drawing/2014/main" id="{719275D3-053E-413F-9738-67A4E415F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883" y="1905000"/>
            <a:ext cx="3238191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7EC669C8-4585-45C0-80AE-02386B7FE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96" y="817563"/>
            <a:ext cx="631958" cy="468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appy Girl Clipart Gif - Novocom.top">
            <a:extLst>
              <a:ext uri="{FF2B5EF4-FFF2-40B4-BE49-F238E27FC236}">
                <a16:creationId xmlns:a16="http://schemas.microsoft.com/office/drawing/2014/main" id="{B5FEEB4C-21A4-4A49-A248-47181F53F1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15" y="1106487"/>
            <a:ext cx="3760721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421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ABAB4BF-FC55-448A-8A13-ACC57EE7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A24DE7-0D0F-45D3-93BC-6BE6F2390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0788355-8714-44B0-BE02-14C7E379E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19668" y="34413"/>
            <a:ext cx="12172332" cy="6754763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22409CF-6E79-4232-A788-D3BA42495C09}"/>
              </a:ext>
            </a:extLst>
          </p:cNvPr>
          <p:cNvSpPr/>
          <p:nvPr/>
        </p:nvSpPr>
        <p:spPr>
          <a:xfrm>
            <a:off x="1980891" y="160104"/>
            <a:ext cx="4105275" cy="5249861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C830AE1D-CE4D-4C46-A86B-A3019B9BEB03}"/>
              </a:ext>
            </a:extLst>
          </p:cNvPr>
          <p:cNvSpPr/>
          <p:nvPr/>
        </p:nvSpPr>
        <p:spPr>
          <a:xfrm>
            <a:off x="6105834" y="160104"/>
            <a:ext cx="4105275" cy="5249861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586E209-E4ED-499A-B5D2-872B4DCF44C5}"/>
              </a:ext>
            </a:extLst>
          </p:cNvPr>
          <p:cNvSpPr/>
          <p:nvPr/>
        </p:nvSpPr>
        <p:spPr>
          <a:xfrm>
            <a:off x="6096000" y="365125"/>
            <a:ext cx="3876675" cy="4740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CEF118CE-36F9-4CC2-9F3E-7BF28B189305}"/>
              </a:ext>
            </a:extLst>
          </p:cNvPr>
          <p:cNvSpPr/>
          <p:nvPr/>
        </p:nvSpPr>
        <p:spPr>
          <a:xfrm>
            <a:off x="2209491" y="365124"/>
            <a:ext cx="3876675" cy="4740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46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844BECF6-586B-4A10-A29E-DDF06B69D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367" y="681037"/>
            <a:ext cx="631958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5+ Actor Clipart - Preview : Actor Clipart-hdc | HDClipartAll">
            <a:extLst>
              <a:ext uri="{FF2B5EF4-FFF2-40B4-BE49-F238E27FC236}">
                <a16:creationId xmlns:a16="http://schemas.microsoft.com/office/drawing/2014/main" id="{5AA86ABB-19C6-4492-8073-0517D5B36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647" y="388936"/>
            <a:ext cx="221742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irector Clipart &amp;amp; Director Clip Art Images - HDClipartAll">
            <a:extLst>
              <a:ext uri="{FF2B5EF4-FFF2-40B4-BE49-F238E27FC236}">
                <a16:creationId xmlns:a16="http://schemas.microsoft.com/office/drawing/2014/main" id="{F69A2EBB-57FF-48FB-B2D6-5BAF744DC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355" y="2650214"/>
            <a:ext cx="1875473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B31CFFD6-2F2B-4673-800E-A821A9F1E544}"/>
              </a:ext>
            </a:extLst>
          </p:cNvPr>
          <p:cNvSpPr txBox="1"/>
          <p:nvPr/>
        </p:nvSpPr>
        <p:spPr>
          <a:xfrm>
            <a:off x="1980891" y="2029335"/>
            <a:ext cx="237365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actor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F4F0A65-3EFE-48C2-B470-8AB093F6E52C}"/>
              </a:ext>
            </a:extLst>
          </p:cNvPr>
          <p:cNvSpPr txBox="1"/>
          <p:nvPr/>
        </p:nvSpPr>
        <p:spPr>
          <a:xfrm>
            <a:off x="2906333" y="4359769"/>
            <a:ext cx="281391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Director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52" name="Picture 8" descr="Cartoon Cameraman Stock Illustrations – 1,943 Cartoon Cameraman Stock  Illustrations, Vectors &amp;amp; Clipart - Dreamstime">
            <a:extLst>
              <a:ext uri="{FF2B5EF4-FFF2-40B4-BE49-F238E27FC236}">
                <a16:creationId xmlns:a16="http://schemas.microsoft.com/office/drawing/2014/main" id="{DAA871B8-B34D-4CB7-8DCD-BBFC214CC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639" y="431051"/>
            <a:ext cx="1962036" cy="196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B063A7A-EEC5-4DDF-A573-6D08BAA91D55}"/>
              </a:ext>
            </a:extLst>
          </p:cNvPr>
          <p:cNvSpPr txBox="1"/>
          <p:nvPr/>
        </p:nvSpPr>
        <p:spPr>
          <a:xfrm>
            <a:off x="5891038" y="979974"/>
            <a:ext cx="199057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camera operator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54" name="Picture 10" descr="Occupation Clipart - editing-film-and-video-on-computer-clipart - Classroom  Clipart">
            <a:extLst>
              <a:ext uri="{FF2B5EF4-FFF2-40B4-BE49-F238E27FC236}">
                <a16:creationId xmlns:a16="http://schemas.microsoft.com/office/drawing/2014/main" id="{235C0B2D-BBDB-4CD4-8B6E-E84F18E17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913" y="2383278"/>
            <a:ext cx="1785487" cy="232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B70CF96-E47A-49BC-8B6A-BC705511F331}"/>
              </a:ext>
            </a:extLst>
          </p:cNvPr>
          <p:cNvSpPr txBox="1"/>
          <p:nvPr/>
        </p:nvSpPr>
        <p:spPr>
          <a:xfrm>
            <a:off x="8377238" y="3544314"/>
            <a:ext cx="134302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film editor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823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ABAB4BF-FC55-448A-8A13-ACC57EE7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A24DE7-0D0F-45D3-93BC-6BE6F2390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0788355-8714-44B0-BE02-14C7E379E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19668" y="34413"/>
            <a:ext cx="12172332" cy="6754763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22409CF-6E79-4232-A788-D3BA42495C09}"/>
              </a:ext>
            </a:extLst>
          </p:cNvPr>
          <p:cNvSpPr/>
          <p:nvPr/>
        </p:nvSpPr>
        <p:spPr>
          <a:xfrm>
            <a:off x="1980891" y="160104"/>
            <a:ext cx="4105275" cy="5249861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C830AE1D-CE4D-4C46-A86B-A3019B9BEB03}"/>
              </a:ext>
            </a:extLst>
          </p:cNvPr>
          <p:cNvSpPr/>
          <p:nvPr/>
        </p:nvSpPr>
        <p:spPr>
          <a:xfrm>
            <a:off x="6105834" y="160104"/>
            <a:ext cx="4105275" cy="5249861"/>
          </a:xfrm>
          <a:prstGeom prst="roundRect">
            <a:avLst/>
          </a:prstGeom>
          <a:solidFill>
            <a:srgbClr val="71B7A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586E209-E4ED-499A-B5D2-872B4DCF44C5}"/>
              </a:ext>
            </a:extLst>
          </p:cNvPr>
          <p:cNvSpPr/>
          <p:nvPr/>
        </p:nvSpPr>
        <p:spPr>
          <a:xfrm>
            <a:off x="6096000" y="365125"/>
            <a:ext cx="3876675" cy="4740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CEF118CE-36F9-4CC2-9F3E-7BF28B189305}"/>
              </a:ext>
            </a:extLst>
          </p:cNvPr>
          <p:cNvSpPr/>
          <p:nvPr/>
        </p:nvSpPr>
        <p:spPr>
          <a:xfrm>
            <a:off x="2189823" y="323055"/>
            <a:ext cx="3876675" cy="4740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46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844BECF6-586B-4A10-A29E-DDF06B69D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367" y="681037"/>
            <a:ext cx="631958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tuntman Stock Illustrations – 370 Stuntman Stock Illustrations, Vectors &amp;amp;  Clipart - Dreamstime">
            <a:extLst>
              <a:ext uri="{FF2B5EF4-FFF2-40B4-BE49-F238E27FC236}">
                <a16:creationId xmlns:a16="http://schemas.microsoft.com/office/drawing/2014/main" id="{57F94ED6-1CE1-4A7B-A9D6-0E4594718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201" y="1213412"/>
            <a:ext cx="2567749" cy="190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437921D-4D65-4585-9301-9813C91EAA30}"/>
              </a:ext>
            </a:extLst>
          </p:cNvPr>
          <p:cNvSpPr txBox="1"/>
          <p:nvPr/>
        </p:nvSpPr>
        <p:spPr>
          <a:xfrm>
            <a:off x="2783064" y="3438275"/>
            <a:ext cx="17240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stuntman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6" name="Picture 4" descr="17 Actors Reading Script Illustrations Illustrations &amp;amp; Clip Art - iStock">
            <a:extLst>
              <a:ext uri="{FF2B5EF4-FFF2-40B4-BE49-F238E27FC236}">
                <a16:creationId xmlns:a16="http://schemas.microsoft.com/office/drawing/2014/main" id="{6A9D079F-FB7E-42CA-8978-85DF5D315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687" y="2564254"/>
            <a:ext cx="2695891" cy="19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5A66CAC-4A66-4F4B-9416-74A0730A06BC}"/>
              </a:ext>
            </a:extLst>
          </p:cNvPr>
          <p:cNvSpPr txBox="1"/>
          <p:nvPr/>
        </p:nvSpPr>
        <p:spPr>
          <a:xfrm>
            <a:off x="6968920" y="1427435"/>
            <a:ext cx="17240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Script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543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2A7A54-8FF6-4202-91EB-314472883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40C35AA-7689-4C14-830D-518B9234A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51F625F-F16D-426B-AFC0-EE1782D71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9" t="24652" r="24839" b="12975"/>
          <a:stretch/>
        </p:blipFill>
        <p:spPr>
          <a:xfrm>
            <a:off x="19668" y="34413"/>
            <a:ext cx="12172332" cy="675476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EF87A12-D994-4EA4-AB68-65057B3D70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51" t="16667" r="32188" b="28897"/>
          <a:stretch/>
        </p:blipFill>
        <p:spPr>
          <a:xfrm>
            <a:off x="3658218" y="580000"/>
            <a:ext cx="7177087" cy="5912875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44B75A93-6013-45B3-BB48-9AC128EFA909}"/>
              </a:ext>
            </a:extLst>
          </p:cNvPr>
          <p:cNvSpPr/>
          <p:nvPr/>
        </p:nvSpPr>
        <p:spPr>
          <a:xfrm>
            <a:off x="114300" y="1393032"/>
            <a:ext cx="5038725" cy="730250"/>
          </a:xfrm>
          <a:prstGeom prst="round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latin typeface="Comic Sans MS" panose="030F0702030302020204" pitchFamily="66" charset="0"/>
              </a:rPr>
              <a:t>What do you think the TV film is about?</a:t>
            </a:r>
            <a:endParaRPr lang="ar-SA" sz="200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17D9E32-988B-4E30-83A9-88EA24A30F19}"/>
              </a:ext>
            </a:extLst>
          </p:cNvPr>
          <p:cNvSpPr/>
          <p:nvPr/>
        </p:nvSpPr>
        <p:spPr>
          <a:xfrm>
            <a:off x="1129021" y="2397151"/>
            <a:ext cx="3381993" cy="730250"/>
          </a:xfrm>
          <a:prstGeom prst="round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latin typeface="Comic Sans MS" panose="030F0702030302020204" pitchFamily="66" charset="0"/>
              </a:rPr>
              <a:t>What is happening?</a:t>
            </a:r>
            <a:endParaRPr lang="ar-SA" sz="2000"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8DDE70B9-EA63-4A90-898E-13F601C83601}"/>
              </a:ext>
            </a:extLst>
          </p:cNvPr>
          <p:cNvSpPr/>
          <p:nvPr/>
        </p:nvSpPr>
        <p:spPr>
          <a:xfrm>
            <a:off x="1129021" y="3536437"/>
            <a:ext cx="3176279" cy="730250"/>
          </a:xfrm>
          <a:prstGeom prst="round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Who is the director talking to?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57B1B149-FE84-4A29-B288-3B507E35171F}"/>
              </a:ext>
            </a:extLst>
          </p:cNvPr>
          <p:cNvSpPr/>
          <p:nvPr/>
        </p:nvSpPr>
        <p:spPr>
          <a:xfrm>
            <a:off x="923925" y="4752975"/>
            <a:ext cx="3886200" cy="730250"/>
          </a:xfrm>
          <a:prstGeom prst="round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latin typeface="Comic Sans MS" panose="030F0702030302020204" pitchFamily="66" charset="0"/>
              </a:rPr>
              <a:t>What are the actors’ names?</a:t>
            </a:r>
            <a:endParaRPr lang="ar-SA" sz="2000"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BFF6D09-CC5F-427D-8053-E14EA52EEB44}"/>
              </a:ext>
            </a:extLst>
          </p:cNvPr>
          <p:cNvSpPr/>
          <p:nvPr/>
        </p:nvSpPr>
        <p:spPr>
          <a:xfrm>
            <a:off x="4029075" y="5698100"/>
            <a:ext cx="3886200" cy="730250"/>
          </a:xfrm>
          <a:prstGeom prst="roundRect">
            <a:avLst/>
          </a:prstGeom>
          <a:solidFill>
            <a:srgbClr val="DD68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Who is eating?</a:t>
            </a:r>
            <a:endParaRPr lang="ar-SA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37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318</Words>
  <Application>Microsoft Office PowerPoint</Application>
  <PresentationFormat>شاشة عريضة</PresentationFormat>
  <Paragraphs>63</Paragraphs>
  <Slides>20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7" baseType="lpstr">
      <vt:lpstr>Arial</vt:lpstr>
      <vt:lpstr>Brush Script MT</vt:lpstr>
      <vt:lpstr>Calibri</vt:lpstr>
      <vt:lpstr>Calibri Light</vt:lpstr>
      <vt:lpstr>Comic Sans MS</vt:lpstr>
      <vt:lpstr>Forte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7</cp:revision>
  <dcterms:created xsi:type="dcterms:W3CDTF">2021-08-02T03:10:23Z</dcterms:created>
  <dcterms:modified xsi:type="dcterms:W3CDTF">2021-09-06T19:58:32Z</dcterms:modified>
</cp:coreProperties>
</file>