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4" r:id="rId3"/>
    <p:sldId id="260" r:id="rId4"/>
    <p:sldId id="266" r:id="rId5"/>
    <p:sldId id="265" r:id="rId6"/>
    <p:sldId id="267" r:id="rId7"/>
    <p:sldId id="261" r:id="rId8"/>
    <p:sldId id="268" r:id="rId9"/>
    <p:sldId id="263" r:id="rId10"/>
    <p:sldId id="26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4" y="15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en.wikipedia.org/wiki/Greenfield_High_School_(Massachusetts)" TargetMode="External"/><Relationship Id="rId7" Type="http://schemas.openxmlformats.org/officeDocument/2006/relationships/hyperlink" Target="https://simple.wikipedia.org/wiki/Restaura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en.wikipedia.org/wiki/Guiyang_Longdongbao_International_Airport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en.wikipedia.org/wiki/Novotel_Nathan_Road_Kowloon_Hong_Ko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ite-note-memo-school-paper-pen-3678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2" y="1524000"/>
            <a:ext cx="9601199" cy="1676400"/>
          </a:xfrm>
        </p:spPr>
        <p:txBody>
          <a:bodyPr/>
          <a:lstStyle/>
          <a:p>
            <a:r>
              <a:rPr lang="en-US" sz="9600" b="1" dirty="0"/>
              <a:t>Unit 1 ( writing 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Nora Khalid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DD6B59-D54C-487C-908A-B6396663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6" t="23313" r="37497" b="13306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B4AE85-B0F1-4CC3-B512-C330430927B1}"/>
              </a:ext>
            </a:extLst>
          </p:cNvPr>
          <p:cNvSpPr txBox="1"/>
          <p:nvPr/>
        </p:nvSpPr>
        <p:spPr>
          <a:xfrm>
            <a:off x="1674812" y="1524000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I’m fine. How are you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477C1-591C-4628-920E-FBCD93C5FF7D}"/>
              </a:ext>
            </a:extLst>
          </p:cNvPr>
          <p:cNvSpPr txBox="1"/>
          <p:nvPr/>
        </p:nvSpPr>
        <p:spPr>
          <a:xfrm>
            <a:off x="3503612" y="2133600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is Nora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A568D-707B-440E-93B6-02D58ADC19C5}"/>
              </a:ext>
            </a:extLst>
          </p:cNvPr>
          <p:cNvSpPr txBox="1"/>
          <p:nvPr/>
        </p:nvSpPr>
        <p:spPr>
          <a:xfrm>
            <a:off x="1674812" y="2689950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N.O.R.A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A3535-C0D6-4E32-905C-A5F102C5FE56}"/>
              </a:ext>
            </a:extLst>
          </p:cNvPr>
          <p:cNvSpPr txBox="1"/>
          <p:nvPr/>
        </p:nvSpPr>
        <p:spPr>
          <a:xfrm>
            <a:off x="1522412" y="3270335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Yes, I’m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1C08A-6935-4C58-A0D9-A5DA99572BA7}"/>
              </a:ext>
            </a:extLst>
          </p:cNvPr>
          <p:cNvSpPr txBox="1"/>
          <p:nvPr/>
        </p:nvSpPr>
        <p:spPr>
          <a:xfrm>
            <a:off x="1696415" y="3844094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No, I’m here for a week.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9C3DA-98D6-436C-8631-756FA578F49C}"/>
              </a:ext>
            </a:extLst>
          </p:cNvPr>
          <p:cNvSpPr txBox="1"/>
          <p:nvPr/>
        </p:nvSpPr>
        <p:spPr>
          <a:xfrm>
            <a:off x="1696414" y="4403155"/>
            <a:ext cx="89699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My email address is </a:t>
            </a:r>
            <a:r>
              <a:rPr lang="en-US" sz="2000" b="1" dirty="0">
                <a:solidFill>
                  <a:srgbClr val="0070C0"/>
                </a:solidFill>
              </a:rPr>
              <a:t>nokhfh86@gmail.com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B9EFA0-F9CB-4997-9B64-B9DD5CB75FB5}"/>
              </a:ext>
            </a:extLst>
          </p:cNvPr>
          <p:cNvSpPr txBox="1"/>
          <p:nvPr/>
        </p:nvSpPr>
        <p:spPr>
          <a:xfrm>
            <a:off x="2284412" y="4968932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is the gym?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C9FB6-9EBD-400D-A072-2AFA61805BCA}"/>
              </a:ext>
            </a:extLst>
          </p:cNvPr>
          <p:cNvSpPr txBox="1"/>
          <p:nvPr/>
        </p:nvSpPr>
        <p:spPr>
          <a:xfrm>
            <a:off x="2208212" y="5583803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is breakfast?</a:t>
            </a:r>
            <a:endParaRPr lang="ar-S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2650 warm up polite">
            <a:hlinkClick r:id="" action="ppaction://media"/>
            <a:extLst>
              <a:ext uri="{FF2B5EF4-FFF2-40B4-BE49-F238E27FC236}">
                <a16:creationId xmlns:a16="http://schemas.microsoft.com/office/drawing/2014/main" id="{713E41A7-F041-47B1-97E9-E4110ED218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43102-7E16-427C-ABA7-96F653606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3" t="48888" r="30619" b="28873"/>
          <a:stretch/>
        </p:blipFill>
        <p:spPr>
          <a:xfrm>
            <a:off x="718966" y="1143000"/>
            <a:ext cx="11407385" cy="5181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3EB8E82-3B2B-4826-891F-A3DD014E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012" y="2209800"/>
            <a:ext cx="609600" cy="6096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FD3E56A9-90F9-45AB-93DE-392575A7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012" y="4419600"/>
            <a:ext cx="609600" cy="6096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D88A19BD-2901-4A83-9415-1B49044A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4012" y="2895600"/>
            <a:ext cx="609600" cy="6096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E9BD29AF-C768-4B0A-B75E-491E3C38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607" y="3700670"/>
            <a:ext cx="609600" cy="6096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8AC719AA-106F-4A26-B2C6-F0535D659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4012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16ADD-1A19-4B35-B65E-615F3E197D70}"/>
              </a:ext>
            </a:extLst>
          </p:cNvPr>
          <p:cNvSpPr txBox="1"/>
          <p:nvPr/>
        </p:nvSpPr>
        <p:spPr>
          <a:xfrm>
            <a:off x="1674812" y="604103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400" b="1" dirty="0"/>
              <a:t>when I’m at a/an hotel, airport, School, restaurant ….. </a:t>
            </a:r>
          </a:p>
          <a:p>
            <a:pPr algn="ctr"/>
            <a:r>
              <a:rPr lang="en-US" sz="2400" b="1" dirty="0"/>
              <a:t>I use “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would like</a:t>
            </a:r>
            <a:r>
              <a:rPr lang="en-US" sz="2400" b="1" dirty="0"/>
              <a:t>” to make requests. </a:t>
            </a:r>
            <a:endParaRPr lang="ar-SA" sz="2400" b="1" dirty="0"/>
          </a:p>
        </p:txBody>
      </p:sp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28875C3C-0AAF-4182-BC8D-D2B501B36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2812" y="1691283"/>
            <a:ext cx="3200400" cy="2078960"/>
          </a:xfrm>
          <a:prstGeom prst="rect">
            <a:avLst/>
          </a:prstGeom>
        </p:spPr>
      </p:pic>
      <p:pic>
        <p:nvPicPr>
          <p:cNvPr id="7" name="Picture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12C1B68-F23B-4E89-8518-568BDFEA0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56612" y="1752600"/>
            <a:ext cx="3048000" cy="2032000"/>
          </a:xfrm>
          <a:prstGeom prst="rect">
            <a:avLst/>
          </a:prstGeom>
        </p:spPr>
      </p:pic>
      <p:pic>
        <p:nvPicPr>
          <p:cNvPr id="10" name="Picture 9" descr="A dining room table&#10;&#10;Description automatically generated">
            <a:extLst>
              <a:ext uri="{FF2B5EF4-FFF2-40B4-BE49-F238E27FC236}">
                <a16:creationId xmlns:a16="http://schemas.microsoft.com/office/drawing/2014/main" id="{E7174C18-E948-40CB-94CF-6B55DBF8B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18012" y="4419600"/>
            <a:ext cx="3702258" cy="2032001"/>
          </a:xfrm>
          <a:prstGeom prst="rect">
            <a:avLst/>
          </a:prstGeom>
        </p:spPr>
      </p:pic>
      <p:pic>
        <p:nvPicPr>
          <p:cNvPr id="13" name="Picture 12" descr="A large room&#10;&#10;Description automatically generated">
            <a:extLst>
              <a:ext uri="{FF2B5EF4-FFF2-40B4-BE49-F238E27FC236}">
                <a16:creationId xmlns:a16="http://schemas.microsoft.com/office/drawing/2014/main" id="{A9A430D8-FA1D-415B-9FBF-DEAB3A439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84712" y="1752600"/>
            <a:ext cx="3200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A511B-C0B0-43D5-8002-14703412E9E7}"/>
              </a:ext>
            </a:extLst>
          </p:cNvPr>
          <p:cNvSpPr txBox="1"/>
          <p:nvPr/>
        </p:nvSpPr>
        <p:spPr>
          <a:xfrm>
            <a:off x="836612" y="1383854"/>
            <a:ext cx="3048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</a:rPr>
              <a:t>Want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183FC516-3BE9-49C4-A26E-5454F6D82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610" y="1219202"/>
            <a:ext cx="1524004" cy="1524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58AE2-35D6-4F80-90CB-8065400A31DD}"/>
              </a:ext>
            </a:extLst>
          </p:cNvPr>
          <p:cNvSpPr txBox="1"/>
          <p:nvPr/>
        </p:nvSpPr>
        <p:spPr>
          <a:xfrm>
            <a:off x="6399212" y="1381039"/>
            <a:ext cx="51815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</a:rPr>
              <a:t>Would like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D63A3-C50C-4628-89CA-63DA6F1CD5D5}"/>
              </a:ext>
            </a:extLst>
          </p:cNvPr>
          <p:cNvSpPr txBox="1"/>
          <p:nvPr/>
        </p:nvSpPr>
        <p:spPr>
          <a:xfrm>
            <a:off x="722314" y="3776016"/>
            <a:ext cx="480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/>
              <a:t>I </a:t>
            </a:r>
            <a:r>
              <a:rPr lang="en-US" sz="2800" b="1" u="sng" dirty="0"/>
              <a:t>want</a:t>
            </a:r>
            <a:r>
              <a:rPr lang="en-US" sz="2800" b="1" dirty="0"/>
              <a:t> a single room.</a:t>
            </a:r>
            <a:endParaRPr lang="ar-SA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72112-D1C1-4D81-B29E-3EB9005E2046}"/>
              </a:ext>
            </a:extLst>
          </p:cNvPr>
          <p:cNvSpPr txBox="1"/>
          <p:nvPr/>
        </p:nvSpPr>
        <p:spPr>
          <a:xfrm>
            <a:off x="341313" y="3776016"/>
            <a:ext cx="5562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/>
              <a:t> I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would like</a:t>
            </a:r>
            <a:r>
              <a:rPr lang="en-US" sz="2800" b="1" dirty="0"/>
              <a:t> a single room.</a:t>
            </a:r>
            <a:endParaRPr lang="ar-SA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CE6CA-129C-44CD-B1C1-B031AE272E33}"/>
              </a:ext>
            </a:extLst>
          </p:cNvPr>
          <p:cNvSpPr txBox="1"/>
          <p:nvPr/>
        </p:nvSpPr>
        <p:spPr>
          <a:xfrm>
            <a:off x="5980179" y="3780448"/>
            <a:ext cx="5562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Would you like</a:t>
            </a:r>
            <a:r>
              <a:rPr lang="en-US" sz="2800" b="1" dirty="0"/>
              <a:t> some coffee?</a:t>
            </a:r>
            <a:endParaRPr lang="ar-SA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FEB1E-BF4B-4D69-BFFC-21A47EE4524E}"/>
              </a:ext>
            </a:extLst>
          </p:cNvPr>
          <p:cNvSpPr txBox="1"/>
          <p:nvPr/>
        </p:nvSpPr>
        <p:spPr>
          <a:xfrm>
            <a:off x="6503641" y="3776016"/>
            <a:ext cx="480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/>
              <a:t>Do you </a:t>
            </a:r>
            <a:r>
              <a:rPr lang="en-US" sz="2800" b="1" u="sng" dirty="0"/>
              <a:t>want</a:t>
            </a:r>
            <a:r>
              <a:rPr lang="en-US" sz="2800" b="1" dirty="0"/>
              <a:t> some coffee?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8510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06196-AB00-4CFC-9A10-305FCF0C0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7" t="34433" r="30620" b="37768"/>
          <a:stretch/>
        </p:blipFill>
        <p:spPr>
          <a:xfrm>
            <a:off x="912812" y="1676400"/>
            <a:ext cx="1074724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FA14C-1A35-4273-AF77-773E197CA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9" t="23313" r="33746" b="16642"/>
          <a:stretch/>
        </p:blipFill>
        <p:spPr>
          <a:xfrm>
            <a:off x="2633662" y="609600"/>
            <a:ext cx="6921500" cy="5932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C5B6B-6AE3-4B41-9300-BAD431487FB5}"/>
              </a:ext>
            </a:extLst>
          </p:cNvPr>
          <p:cNvSpPr txBox="1"/>
          <p:nvPr/>
        </p:nvSpPr>
        <p:spPr>
          <a:xfrm>
            <a:off x="760412" y="1219200"/>
            <a:ext cx="172085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Read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9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0C35B-1542-4B4E-B45F-A3FC74F79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4" t="23313" r="31870" b="27761"/>
          <a:stretch/>
        </p:blipFill>
        <p:spPr>
          <a:xfrm>
            <a:off x="0" y="-19878"/>
            <a:ext cx="1218882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57B729-7749-4813-9F13-B3228D17A6A4}"/>
              </a:ext>
            </a:extLst>
          </p:cNvPr>
          <p:cNvSpPr/>
          <p:nvPr/>
        </p:nvSpPr>
        <p:spPr>
          <a:xfrm>
            <a:off x="7542212" y="990600"/>
            <a:ext cx="334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first and last name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AC4BF-7BB2-422A-AE58-C0CAEEC28F02}"/>
              </a:ext>
            </a:extLst>
          </p:cNvPr>
          <p:cNvSpPr/>
          <p:nvPr/>
        </p:nvSpPr>
        <p:spPr>
          <a:xfrm>
            <a:off x="6637305" y="2209800"/>
            <a:ext cx="555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Address and telephone number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65679-F26B-4748-832E-AF03C77467F2}"/>
              </a:ext>
            </a:extLst>
          </p:cNvPr>
          <p:cNvSpPr/>
          <p:nvPr/>
        </p:nvSpPr>
        <p:spPr>
          <a:xfrm>
            <a:off x="7533998" y="4523961"/>
            <a:ext cx="3203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Number of guests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3EE86-C164-405F-BAE3-3B776A13EA8C}"/>
              </a:ext>
            </a:extLst>
          </p:cNvPr>
          <p:cNvSpPr/>
          <p:nvPr/>
        </p:nvSpPr>
        <p:spPr>
          <a:xfrm>
            <a:off x="7613379" y="5388653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passport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3A2FD-37FE-4887-BAFE-784486499FD2}"/>
              </a:ext>
            </a:extLst>
          </p:cNvPr>
          <p:cNvSpPr/>
          <p:nvPr/>
        </p:nvSpPr>
        <p:spPr>
          <a:xfrm>
            <a:off x="7237412" y="6170531"/>
            <a:ext cx="3210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Method of baying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2BB58-9214-448A-BBB0-1BC1F689D2B0}"/>
              </a:ext>
            </a:extLst>
          </p:cNvPr>
          <p:cNvSpPr/>
          <p:nvPr/>
        </p:nvSpPr>
        <p:spPr>
          <a:xfrm>
            <a:off x="722312" y="1371600"/>
            <a:ext cx="1074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Create a hotel or hostel registration form. Use ideas from the chart, and add any other information you think is important.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MyriadPro-Light"/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 Give your hotel a name and design a logo. Then, with a partner, practice asking for information to fill in your registration form.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14F3DF5-3A30-4AC8-89C9-2CF943660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5212" y="38862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Vertical and Horizontal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126</TotalTime>
  <Words>175</Words>
  <Application>Microsoft Office PowerPoint</Application>
  <PresentationFormat>Custom</PresentationFormat>
  <Paragraphs>28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굴림</vt:lpstr>
      <vt:lpstr>Arial</vt:lpstr>
      <vt:lpstr>Century Gothic</vt:lpstr>
      <vt:lpstr>MyriadPro-Light</vt:lpstr>
      <vt:lpstr>Vertical and Horizontal design template</vt:lpstr>
      <vt:lpstr>Unit 1 ( writing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( writing )</dc:title>
  <dc:creator>نورا العتيبي</dc:creator>
  <cp:lastModifiedBy>نورا العتيبي</cp:lastModifiedBy>
  <cp:revision>10</cp:revision>
  <dcterms:created xsi:type="dcterms:W3CDTF">2020-09-09T17:16:14Z</dcterms:created>
  <dcterms:modified xsi:type="dcterms:W3CDTF">2020-09-09T19:23:07Z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