
<file path=[Content_Types].xml><?xml version="1.0" encoding="utf-8"?>
<Types xmlns="http://schemas.openxmlformats.org/package/2006/content-types">
  <Default Extension="fntdata" ContentType="application/x-fontdata"/>
  <Default Extension="mp3" ContentType="audio/m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6" r:id="rId1"/>
  </p:sldMasterIdLst>
  <p:notesMasterIdLst>
    <p:notesMasterId r:id="rId23"/>
  </p:notesMasterIdLst>
  <p:sldIdLst>
    <p:sldId id="256" r:id="rId2"/>
    <p:sldId id="259" r:id="rId3"/>
    <p:sldId id="260" r:id="rId4"/>
    <p:sldId id="300" r:id="rId5"/>
    <p:sldId id="301" r:id="rId6"/>
    <p:sldId id="302" r:id="rId7"/>
    <p:sldId id="308" r:id="rId8"/>
    <p:sldId id="303" r:id="rId9"/>
    <p:sldId id="304" r:id="rId10"/>
    <p:sldId id="305" r:id="rId11"/>
    <p:sldId id="306" r:id="rId12"/>
    <p:sldId id="307" r:id="rId13"/>
    <p:sldId id="261" r:id="rId14"/>
    <p:sldId id="309" r:id="rId15"/>
    <p:sldId id="264" r:id="rId16"/>
    <p:sldId id="262" r:id="rId17"/>
    <p:sldId id="310" r:id="rId18"/>
    <p:sldId id="311" r:id="rId19"/>
    <p:sldId id="277" r:id="rId20"/>
    <p:sldId id="312" r:id="rId21"/>
    <p:sldId id="272" r:id="rId22"/>
  </p:sldIdLst>
  <p:sldSz cx="9144000" cy="5143500" type="screen16x9"/>
  <p:notesSz cx="6858000" cy="9144000"/>
  <p:embeddedFontLst>
    <p:embeddedFont>
      <p:font typeface="Black Han Sans" panose="020B0604020202020204" charset="-127"/>
      <p:regular r:id="rId24"/>
    </p:embeddedFont>
    <p:embeddedFont>
      <p:font typeface="Abadi" panose="020B0604020104020204" pitchFamily="34" charset="0"/>
      <p:regular r:id="rId25"/>
    </p:embeddedFont>
    <p:embeddedFont>
      <p:font typeface="Aharoni" panose="02010803020104030203" pitchFamily="2" charset="-79"/>
      <p:bold r:id="rId26"/>
    </p:embeddedFont>
    <p:embeddedFont>
      <p:font typeface="Lato" panose="020B0604020202020204" charset="0"/>
      <p:regular r:id="rId27"/>
      <p:bold r:id="rId28"/>
      <p:italic r:id="rId29"/>
      <p:boldItalic r:id="rId30"/>
    </p:embeddedFont>
    <p:embeddedFont>
      <p:font typeface="Roboto Slab" panose="020B0604020202020204" charset="0"/>
      <p:regular r:id="rId31"/>
      <p:bold r:id="rId32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A5CC7F9D-B386-442F-ADF0-9CCAABE0E410}">
  <a:tblStyle styleId="{A5CC7F9D-B386-442F-ADF0-9CCAABE0E410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90" d="100"/>
          <a:sy n="90" d="100"/>
        </p:scale>
        <p:origin x="816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3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2.fntdata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6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.fntdata"/><Relationship Id="rId32" Type="http://schemas.openxmlformats.org/officeDocument/2006/relationships/font" Target="fonts/font9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font" Target="fonts/font5.fntdata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8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4.fntdata"/><Relationship Id="rId30" Type="http://schemas.openxmlformats.org/officeDocument/2006/relationships/font" Target="fonts/font7.fntdata"/><Relationship Id="rId35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" name="Google Shape;292;g76cbc6627a_0_9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3" name="Google Shape;293;g76cbc6627a_0_9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8" name="Google Shape;1008;g6bf8a2b190_0_3289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09" name="Google Shape;1009;g6bf8a2b190_0_3289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7" name="Google Shape;797;g7dcfa4a11f_1_28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98" name="Google Shape;798;g7dcfa4a11f_1_28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0" name="Google Shape;390;g6bbdd4ca84_0_3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1" name="Google Shape;391;g6bbdd4ca84_0_3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" name="Google Shape;410;g6bbdd4ca84_0_44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11" name="Google Shape;411;g6bbdd4ca84_0_44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" name="Google Shape;410;g6bbdd4ca84_0_44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11" name="Google Shape;411;g6bbdd4ca84_0_44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56183964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" name="Google Shape;410;g6bbdd4ca84_0_44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11" name="Google Shape;411;g6bbdd4ca84_0_44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08376151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9" name="Google Shape;469;g6bbdd4ca84_0_47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70" name="Google Shape;470;g6bbdd4ca84_0_47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9" name="Google Shape;469;g6bbdd4ca84_0_47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70" name="Google Shape;470;g6bbdd4ca84_0_47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57758944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2" name="Google Shape;582;g6bf8a2b190_0_8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3" name="Google Shape;583;g6bf8a2b190_0_8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9" name="Google Shape;529;g6bf8a2b190_0_7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30" name="Google Shape;530;g6bf8a2b190_0_7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oogle Shape;9;p2"/>
          <p:cNvGrpSpPr/>
          <p:nvPr/>
        </p:nvGrpSpPr>
        <p:grpSpPr>
          <a:xfrm>
            <a:off x="-25" y="0"/>
            <a:ext cx="9144048" cy="5133089"/>
            <a:chOff x="-25" y="0"/>
            <a:chExt cx="9144048" cy="5133089"/>
          </a:xfrm>
        </p:grpSpPr>
        <p:grpSp>
          <p:nvGrpSpPr>
            <p:cNvPr id="10" name="Google Shape;10;p2"/>
            <p:cNvGrpSpPr/>
            <p:nvPr/>
          </p:nvGrpSpPr>
          <p:grpSpPr>
            <a:xfrm>
              <a:off x="-25" y="0"/>
              <a:ext cx="9144047" cy="5133088"/>
              <a:chOff x="-25" y="0"/>
              <a:chExt cx="9144047" cy="5133088"/>
            </a:xfrm>
          </p:grpSpPr>
          <p:sp>
            <p:nvSpPr>
              <p:cNvPr id="11" name="Google Shape;11;p2"/>
              <p:cNvSpPr/>
              <p:nvPr/>
            </p:nvSpPr>
            <p:spPr>
              <a:xfrm>
                <a:off x="2406205" y="2835200"/>
                <a:ext cx="6737787" cy="2297888"/>
              </a:xfrm>
              <a:custGeom>
                <a:avLst/>
                <a:gdLst/>
                <a:ahLst/>
                <a:cxnLst/>
                <a:rect l="l" t="t" r="r" b="b"/>
                <a:pathLst>
                  <a:path w="33456" h="11410" extrusionOk="0">
                    <a:moveTo>
                      <a:pt x="22424" y="1"/>
                    </a:moveTo>
                    <a:cubicBezTo>
                      <a:pt x="16324" y="1"/>
                      <a:pt x="10216" y="1853"/>
                      <a:pt x="5291" y="5466"/>
                    </a:cubicBezTo>
                    <a:cubicBezTo>
                      <a:pt x="3145" y="7038"/>
                      <a:pt x="1158" y="9055"/>
                      <a:pt x="1" y="11410"/>
                    </a:cubicBezTo>
                    <a:lnTo>
                      <a:pt x="10841" y="11410"/>
                    </a:lnTo>
                    <a:cubicBezTo>
                      <a:pt x="13276" y="8184"/>
                      <a:pt x="17056" y="5854"/>
                      <a:pt x="20972" y="5009"/>
                    </a:cubicBezTo>
                    <a:cubicBezTo>
                      <a:pt x="22163" y="4754"/>
                      <a:pt x="23375" y="4631"/>
                      <a:pt x="24588" y="4631"/>
                    </a:cubicBezTo>
                    <a:cubicBezTo>
                      <a:pt x="27653" y="4631"/>
                      <a:pt x="30721" y="5417"/>
                      <a:pt x="33456" y="6840"/>
                    </a:cubicBezTo>
                    <a:lnTo>
                      <a:pt x="33456" y="2151"/>
                    </a:lnTo>
                    <a:cubicBezTo>
                      <a:pt x="29971" y="710"/>
                      <a:pt x="26199" y="1"/>
                      <a:pt x="22424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" name="Google Shape;12;p2"/>
              <p:cNvSpPr/>
              <p:nvPr/>
            </p:nvSpPr>
            <p:spPr>
              <a:xfrm>
                <a:off x="-25" y="0"/>
                <a:ext cx="1609721" cy="1520686"/>
              </a:xfrm>
              <a:custGeom>
                <a:avLst/>
                <a:gdLst/>
                <a:ahLst/>
                <a:cxnLst/>
                <a:rect l="l" t="t" r="r" b="b"/>
                <a:pathLst>
                  <a:path w="14301" h="13510" extrusionOk="0">
                    <a:moveTo>
                      <a:pt x="1" y="1"/>
                    </a:moveTo>
                    <a:lnTo>
                      <a:pt x="1" y="10726"/>
                    </a:lnTo>
                    <a:cubicBezTo>
                      <a:pt x="2821" y="12270"/>
                      <a:pt x="5968" y="13216"/>
                      <a:pt x="9173" y="13471"/>
                    </a:cubicBezTo>
                    <a:cubicBezTo>
                      <a:pt x="9467" y="13495"/>
                      <a:pt x="9769" y="13510"/>
                      <a:pt x="10071" y="13510"/>
                    </a:cubicBezTo>
                    <a:cubicBezTo>
                      <a:pt x="11246" y="13510"/>
                      <a:pt x="12433" y="13283"/>
                      <a:pt x="13226" y="12461"/>
                    </a:cubicBezTo>
                    <a:cubicBezTo>
                      <a:pt x="14300" y="11341"/>
                      <a:pt x="14232" y="9575"/>
                      <a:pt x="14001" y="8044"/>
                    </a:cubicBezTo>
                    <a:cubicBezTo>
                      <a:pt x="13562" y="5173"/>
                      <a:pt x="12728" y="2274"/>
                      <a:pt x="10922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" name="Google Shape;13;p2"/>
              <p:cNvSpPr/>
              <p:nvPr/>
            </p:nvSpPr>
            <p:spPr>
              <a:xfrm>
                <a:off x="227123" y="1345453"/>
                <a:ext cx="378089" cy="363569"/>
              </a:xfrm>
              <a:custGeom>
                <a:avLst/>
                <a:gdLst/>
                <a:ahLst/>
                <a:cxnLst/>
                <a:rect l="l" t="t" r="r" b="b"/>
                <a:pathLst>
                  <a:path w="3359" h="3230" extrusionOk="0">
                    <a:moveTo>
                      <a:pt x="3358" y="1"/>
                    </a:moveTo>
                    <a:lnTo>
                      <a:pt x="0" y="1212"/>
                    </a:lnTo>
                    <a:lnTo>
                      <a:pt x="1800" y="3229"/>
                    </a:lnTo>
                    <a:lnTo>
                      <a:pt x="3358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" name="Google Shape;14;p2"/>
              <p:cNvSpPr/>
              <p:nvPr/>
            </p:nvSpPr>
            <p:spPr>
              <a:xfrm>
                <a:off x="6254000" y="0"/>
                <a:ext cx="2890022" cy="2725961"/>
              </a:xfrm>
              <a:custGeom>
                <a:avLst/>
                <a:gdLst/>
                <a:ahLst/>
                <a:cxnLst/>
                <a:rect l="l" t="t" r="r" b="b"/>
                <a:pathLst>
                  <a:path w="39212" h="36986" extrusionOk="0">
                    <a:moveTo>
                      <a:pt x="6787" y="1"/>
                    </a:moveTo>
                    <a:cubicBezTo>
                      <a:pt x="6305" y="2741"/>
                      <a:pt x="6839" y="5663"/>
                      <a:pt x="8309" y="8028"/>
                    </a:cubicBezTo>
                    <a:cubicBezTo>
                      <a:pt x="9017" y="9164"/>
                      <a:pt x="9935" y="10198"/>
                      <a:pt x="10350" y="11474"/>
                    </a:cubicBezTo>
                    <a:cubicBezTo>
                      <a:pt x="11278" y="14342"/>
                      <a:pt x="9370" y="17353"/>
                      <a:pt x="7196" y="19439"/>
                    </a:cubicBezTo>
                    <a:cubicBezTo>
                      <a:pt x="5019" y="21525"/>
                      <a:pt x="2385" y="23348"/>
                      <a:pt x="1235" y="26135"/>
                    </a:cubicBezTo>
                    <a:cubicBezTo>
                      <a:pt x="0" y="29132"/>
                      <a:pt x="933" y="32881"/>
                      <a:pt x="3430" y="34946"/>
                    </a:cubicBezTo>
                    <a:cubicBezTo>
                      <a:pt x="5159" y="36380"/>
                      <a:pt x="7464" y="36986"/>
                      <a:pt x="9714" y="36986"/>
                    </a:cubicBezTo>
                    <a:cubicBezTo>
                      <a:pt x="9771" y="36986"/>
                      <a:pt x="9827" y="36985"/>
                      <a:pt x="9884" y="36984"/>
                    </a:cubicBezTo>
                    <a:cubicBezTo>
                      <a:pt x="12187" y="36950"/>
                      <a:pt x="14439" y="36342"/>
                      <a:pt x="16627" y="35610"/>
                    </a:cubicBezTo>
                    <a:cubicBezTo>
                      <a:pt x="24844" y="32875"/>
                      <a:pt x="32397" y="28469"/>
                      <a:pt x="39212" y="23086"/>
                    </a:cubicBezTo>
                    <a:lnTo>
                      <a:pt x="39212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" name="Google Shape;15;p2"/>
              <p:cNvSpPr/>
              <p:nvPr/>
            </p:nvSpPr>
            <p:spPr>
              <a:xfrm>
                <a:off x="8761045" y="769374"/>
                <a:ext cx="205188" cy="140477"/>
              </a:xfrm>
              <a:custGeom>
                <a:avLst/>
                <a:gdLst/>
                <a:ahLst/>
                <a:cxnLst/>
                <a:rect l="l" t="t" r="r" b="b"/>
                <a:pathLst>
                  <a:path w="2784" h="1906" extrusionOk="0">
                    <a:moveTo>
                      <a:pt x="1392" y="1"/>
                    </a:moveTo>
                    <a:lnTo>
                      <a:pt x="0" y="1906"/>
                    </a:lnTo>
                    <a:lnTo>
                      <a:pt x="2784" y="1906"/>
                    </a:lnTo>
                    <a:lnTo>
                      <a:pt x="1392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" name="Google Shape;16;p2"/>
              <p:cNvSpPr/>
              <p:nvPr/>
            </p:nvSpPr>
            <p:spPr>
              <a:xfrm>
                <a:off x="8761045" y="909777"/>
                <a:ext cx="205188" cy="140772"/>
              </a:xfrm>
              <a:custGeom>
                <a:avLst/>
                <a:gdLst/>
                <a:ahLst/>
                <a:cxnLst/>
                <a:rect l="l" t="t" r="r" b="b"/>
                <a:pathLst>
                  <a:path w="2784" h="1910" extrusionOk="0">
                    <a:moveTo>
                      <a:pt x="1392" y="1"/>
                    </a:moveTo>
                    <a:lnTo>
                      <a:pt x="0" y="1910"/>
                    </a:lnTo>
                    <a:lnTo>
                      <a:pt x="2784" y="1910"/>
                    </a:lnTo>
                    <a:lnTo>
                      <a:pt x="1392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" name="Google Shape;17;p2"/>
              <p:cNvSpPr/>
              <p:nvPr/>
            </p:nvSpPr>
            <p:spPr>
              <a:xfrm>
                <a:off x="8761045" y="1050474"/>
                <a:ext cx="205188" cy="140477"/>
              </a:xfrm>
              <a:custGeom>
                <a:avLst/>
                <a:gdLst/>
                <a:ahLst/>
                <a:cxnLst/>
                <a:rect l="l" t="t" r="r" b="b"/>
                <a:pathLst>
                  <a:path w="2784" h="1906" extrusionOk="0">
                    <a:moveTo>
                      <a:pt x="1392" y="1"/>
                    </a:moveTo>
                    <a:lnTo>
                      <a:pt x="0" y="1906"/>
                    </a:lnTo>
                    <a:lnTo>
                      <a:pt x="2784" y="1906"/>
                    </a:lnTo>
                    <a:lnTo>
                      <a:pt x="1392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" name="Google Shape;18;p2"/>
              <p:cNvSpPr/>
              <p:nvPr/>
            </p:nvSpPr>
            <p:spPr>
              <a:xfrm>
                <a:off x="8761045" y="1190876"/>
                <a:ext cx="205188" cy="140772"/>
              </a:xfrm>
              <a:custGeom>
                <a:avLst/>
                <a:gdLst/>
                <a:ahLst/>
                <a:cxnLst/>
                <a:rect l="l" t="t" r="r" b="b"/>
                <a:pathLst>
                  <a:path w="2784" h="1910" extrusionOk="0">
                    <a:moveTo>
                      <a:pt x="1392" y="1"/>
                    </a:moveTo>
                    <a:lnTo>
                      <a:pt x="0" y="1909"/>
                    </a:lnTo>
                    <a:lnTo>
                      <a:pt x="2784" y="1909"/>
                    </a:lnTo>
                    <a:lnTo>
                      <a:pt x="1392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9" name="Google Shape;19;p2"/>
            <p:cNvSpPr/>
            <p:nvPr/>
          </p:nvSpPr>
          <p:spPr>
            <a:xfrm>
              <a:off x="-25" y="4272475"/>
              <a:ext cx="9143989" cy="860614"/>
            </a:xfrm>
            <a:custGeom>
              <a:avLst/>
              <a:gdLst/>
              <a:ahLst/>
              <a:cxnLst/>
              <a:rect l="l" t="t" r="r" b="b"/>
              <a:pathLst>
                <a:path w="69963" h="11820" extrusionOk="0">
                  <a:moveTo>
                    <a:pt x="1" y="0"/>
                  </a:moveTo>
                  <a:lnTo>
                    <a:pt x="1" y="11820"/>
                  </a:lnTo>
                  <a:lnTo>
                    <a:pt x="69962" y="11820"/>
                  </a:lnTo>
                  <a:lnTo>
                    <a:pt x="69962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0" name="Google Shape;20;p2"/>
          <p:cNvSpPr txBox="1">
            <a:spLocks noGrp="1"/>
          </p:cNvSpPr>
          <p:nvPr>
            <p:ph type="ctrTitle"/>
          </p:nvPr>
        </p:nvSpPr>
        <p:spPr>
          <a:xfrm>
            <a:off x="1797900" y="495850"/>
            <a:ext cx="43989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5200"/>
              <a:buNone/>
              <a:defRPr sz="48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21" name="Google Shape;21;p2"/>
          <p:cNvSpPr txBox="1">
            <a:spLocks noGrp="1"/>
          </p:cNvSpPr>
          <p:nvPr>
            <p:ph type="subTitle" idx="1"/>
          </p:nvPr>
        </p:nvSpPr>
        <p:spPr>
          <a:xfrm>
            <a:off x="1797888" y="2575950"/>
            <a:ext cx="2383800" cy="557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Lato"/>
              <a:buNone/>
              <a:defRPr sz="1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Lato"/>
              <a:buNone/>
              <a:defRPr sz="2800">
                <a:latin typeface="Lato"/>
                <a:ea typeface="Lato"/>
                <a:cs typeface="Lato"/>
                <a:sym typeface="Lato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Lato"/>
              <a:buNone/>
              <a:defRPr sz="2800">
                <a:latin typeface="Lato"/>
                <a:ea typeface="Lato"/>
                <a:cs typeface="Lato"/>
                <a:sym typeface="Lato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Lato"/>
              <a:buNone/>
              <a:defRPr sz="2800">
                <a:latin typeface="Lato"/>
                <a:ea typeface="Lato"/>
                <a:cs typeface="Lato"/>
                <a:sym typeface="Lato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Lato"/>
              <a:buNone/>
              <a:defRPr sz="2800">
                <a:latin typeface="Lato"/>
                <a:ea typeface="Lato"/>
                <a:cs typeface="Lato"/>
                <a:sym typeface="Lato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Lato"/>
              <a:buNone/>
              <a:defRPr sz="2800">
                <a:latin typeface="Lato"/>
                <a:ea typeface="Lato"/>
                <a:cs typeface="Lato"/>
                <a:sym typeface="Lato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Lato"/>
              <a:buNone/>
              <a:defRPr sz="2800">
                <a:latin typeface="Lato"/>
                <a:ea typeface="Lato"/>
                <a:cs typeface="Lato"/>
                <a:sym typeface="Lato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Lato"/>
              <a:buNone/>
              <a:defRPr sz="2800">
                <a:latin typeface="Lato"/>
                <a:ea typeface="Lato"/>
                <a:cs typeface="Lato"/>
                <a:sym typeface="Lato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Lato"/>
              <a:buNone/>
              <a:defRPr sz="2800">
                <a:latin typeface="Lato"/>
                <a:ea typeface="Lato"/>
                <a:cs typeface="Lato"/>
                <a:sym typeface="Lato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BLANK_1">
    <p:spTree>
      <p:nvGrpSpPr>
        <p:cNvPr id="1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BLANK_1_1">
    <p:spTree>
      <p:nvGrpSpPr>
        <p:cNvPr id="1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4" name="Google Shape;264;p26"/>
          <p:cNvGrpSpPr/>
          <p:nvPr/>
        </p:nvGrpSpPr>
        <p:grpSpPr>
          <a:xfrm>
            <a:off x="66" y="5"/>
            <a:ext cx="9143934" cy="5143438"/>
            <a:chOff x="66" y="5"/>
            <a:chExt cx="9143934" cy="5143438"/>
          </a:xfrm>
        </p:grpSpPr>
        <p:sp>
          <p:nvSpPr>
            <p:cNvPr id="265" name="Google Shape;265;p26"/>
            <p:cNvSpPr/>
            <p:nvPr/>
          </p:nvSpPr>
          <p:spPr>
            <a:xfrm rot="10800000">
              <a:off x="5279569" y="5"/>
              <a:ext cx="3864431" cy="3432044"/>
            </a:xfrm>
            <a:custGeom>
              <a:avLst/>
              <a:gdLst/>
              <a:ahLst/>
              <a:cxnLst/>
              <a:rect l="l" t="t" r="r" b="b"/>
              <a:pathLst>
                <a:path w="13583" h="12063" extrusionOk="0">
                  <a:moveTo>
                    <a:pt x="5144" y="1"/>
                  </a:moveTo>
                  <a:cubicBezTo>
                    <a:pt x="4965" y="1"/>
                    <a:pt x="4788" y="15"/>
                    <a:pt x="4614" y="42"/>
                  </a:cubicBezTo>
                  <a:cubicBezTo>
                    <a:pt x="3179" y="267"/>
                    <a:pt x="2097" y="1206"/>
                    <a:pt x="1028" y="2110"/>
                  </a:cubicBezTo>
                  <a:cubicBezTo>
                    <a:pt x="718" y="2369"/>
                    <a:pt x="358" y="2611"/>
                    <a:pt x="1" y="2856"/>
                  </a:cubicBezTo>
                  <a:lnTo>
                    <a:pt x="1" y="12063"/>
                  </a:lnTo>
                  <a:lnTo>
                    <a:pt x="4213" y="12063"/>
                  </a:lnTo>
                  <a:cubicBezTo>
                    <a:pt x="4399" y="11297"/>
                    <a:pt x="4787" y="10607"/>
                    <a:pt x="5424" y="10147"/>
                  </a:cubicBezTo>
                  <a:cubicBezTo>
                    <a:pt x="6502" y="9357"/>
                    <a:pt x="7956" y="9436"/>
                    <a:pt x="9289" y="9361"/>
                  </a:cubicBezTo>
                  <a:cubicBezTo>
                    <a:pt x="10432" y="9296"/>
                    <a:pt x="11633" y="9058"/>
                    <a:pt x="12470" y="8275"/>
                  </a:cubicBezTo>
                  <a:cubicBezTo>
                    <a:pt x="13307" y="7496"/>
                    <a:pt x="13582" y="6034"/>
                    <a:pt x="12783" y="5217"/>
                  </a:cubicBezTo>
                  <a:cubicBezTo>
                    <a:pt x="11722" y="4135"/>
                    <a:pt x="9616" y="4775"/>
                    <a:pt x="8636" y="3621"/>
                  </a:cubicBezTo>
                  <a:cubicBezTo>
                    <a:pt x="8115" y="3013"/>
                    <a:pt x="8122" y="2118"/>
                    <a:pt x="7755" y="1407"/>
                  </a:cubicBezTo>
                  <a:cubicBezTo>
                    <a:pt x="7277" y="481"/>
                    <a:pt x="6199" y="1"/>
                    <a:pt x="514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266;p26"/>
            <p:cNvSpPr/>
            <p:nvPr/>
          </p:nvSpPr>
          <p:spPr>
            <a:xfrm flipH="1">
              <a:off x="66" y="2983037"/>
              <a:ext cx="3160735" cy="2160406"/>
            </a:xfrm>
            <a:custGeom>
              <a:avLst/>
              <a:gdLst/>
              <a:ahLst/>
              <a:cxnLst/>
              <a:rect l="l" t="t" r="r" b="b"/>
              <a:pathLst>
                <a:path w="74414" h="50863" extrusionOk="0">
                  <a:moveTo>
                    <a:pt x="74414" y="1"/>
                  </a:moveTo>
                  <a:cubicBezTo>
                    <a:pt x="60793" y="2474"/>
                    <a:pt x="62458" y="21209"/>
                    <a:pt x="51638" y="31541"/>
                  </a:cubicBezTo>
                  <a:cubicBezTo>
                    <a:pt x="46844" y="36117"/>
                    <a:pt x="42403" y="37136"/>
                    <a:pt x="37698" y="37136"/>
                  </a:cubicBezTo>
                  <a:cubicBezTo>
                    <a:pt x="33921" y="37136"/>
                    <a:pt x="29973" y="36479"/>
                    <a:pt x="25538" y="36479"/>
                  </a:cubicBezTo>
                  <a:cubicBezTo>
                    <a:pt x="21627" y="36479"/>
                    <a:pt x="17336" y="36990"/>
                    <a:pt x="12447" y="38913"/>
                  </a:cubicBezTo>
                  <a:cubicBezTo>
                    <a:pt x="5725" y="41560"/>
                    <a:pt x="1648" y="45953"/>
                    <a:pt x="0" y="50862"/>
                  </a:cubicBezTo>
                  <a:lnTo>
                    <a:pt x="74414" y="50862"/>
                  </a:lnTo>
                  <a:lnTo>
                    <a:pt x="74414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67" name="Google Shape;267;p26"/>
            <p:cNvGrpSpPr/>
            <p:nvPr/>
          </p:nvGrpSpPr>
          <p:grpSpPr>
            <a:xfrm>
              <a:off x="524811" y="1775715"/>
              <a:ext cx="8441422" cy="1402732"/>
              <a:chOff x="524811" y="-71085"/>
              <a:chExt cx="8441422" cy="1402732"/>
            </a:xfrm>
          </p:grpSpPr>
          <p:sp>
            <p:nvSpPr>
              <p:cNvPr id="268" name="Google Shape;268;p26"/>
              <p:cNvSpPr/>
              <p:nvPr/>
            </p:nvSpPr>
            <p:spPr>
              <a:xfrm>
                <a:off x="524811" y="-71085"/>
                <a:ext cx="378089" cy="363569"/>
              </a:xfrm>
              <a:custGeom>
                <a:avLst/>
                <a:gdLst/>
                <a:ahLst/>
                <a:cxnLst/>
                <a:rect l="l" t="t" r="r" b="b"/>
                <a:pathLst>
                  <a:path w="3359" h="3230" extrusionOk="0">
                    <a:moveTo>
                      <a:pt x="3358" y="1"/>
                    </a:moveTo>
                    <a:lnTo>
                      <a:pt x="0" y="1212"/>
                    </a:lnTo>
                    <a:lnTo>
                      <a:pt x="1800" y="3229"/>
                    </a:lnTo>
                    <a:lnTo>
                      <a:pt x="3358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9" name="Google Shape;269;p26"/>
              <p:cNvSpPr/>
              <p:nvPr/>
            </p:nvSpPr>
            <p:spPr>
              <a:xfrm>
                <a:off x="8761045" y="1050474"/>
                <a:ext cx="205188" cy="140477"/>
              </a:xfrm>
              <a:custGeom>
                <a:avLst/>
                <a:gdLst/>
                <a:ahLst/>
                <a:cxnLst/>
                <a:rect l="l" t="t" r="r" b="b"/>
                <a:pathLst>
                  <a:path w="2784" h="1906" extrusionOk="0">
                    <a:moveTo>
                      <a:pt x="1392" y="1"/>
                    </a:moveTo>
                    <a:lnTo>
                      <a:pt x="0" y="1906"/>
                    </a:lnTo>
                    <a:lnTo>
                      <a:pt x="2784" y="1906"/>
                    </a:lnTo>
                    <a:lnTo>
                      <a:pt x="1392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0" name="Google Shape;270;p26"/>
              <p:cNvSpPr/>
              <p:nvPr/>
            </p:nvSpPr>
            <p:spPr>
              <a:xfrm>
                <a:off x="8761045" y="1190876"/>
                <a:ext cx="205188" cy="140772"/>
              </a:xfrm>
              <a:custGeom>
                <a:avLst/>
                <a:gdLst/>
                <a:ahLst/>
                <a:cxnLst/>
                <a:rect l="l" t="t" r="r" b="b"/>
                <a:pathLst>
                  <a:path w="2784" h="1910" extrusionOk="0">
                    <a:moveTo>
                      <a:pt x="1392" y="1"/>
                    </a:moveTo>
                    <a:lnTo>
                      <a:pt x="0" y="1909"/>
                    </a:lnTo>
                    <a:lnTo>
                      <a:pt x="2784" y="1909"/>
                    </a:lnTo>
                    <a:lnTo>
                      <a:pt x="1392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71" name="Google Shape;271;p26"/>
            <p:cNvSpPr/>
            <p:nvPr/>
          </p:nvSpPr>
          <p:spPr>
            <a:xfrm rot="10800000">
              <a:off x="6158934" y="2837359"/>
              <a:ext cx="2978896" cy="2295737"/>
            </a:xfrm>
            <a:custGeom>
              <a:avLst/>
              <a:gdLst/>
              <a:ahLst/>
              <a:cxnLst/>
              <a:rect l="l" t="t" r="r" b="b"/>
              <a:pathLst>
                <a:path w="50612" h="39005" extrusionOk="0">
                  <a:moveTo>
                    <a:pt x="0" y="1"/>
                  </a:moveTo>
                  <a:lnTo>
                    <a:pt x="0" y="38373"/>
                  </a:lnTo>
                  <a:cubicBezTo>
                    <a:pt x="2481" y="38795"/>
                    <a:pt x="4983" y="39004"/>
                    <a:pt x="7479" y="39004"/>
                  </a:cubicBezTo>
                  <a:cubicBezTo>
                    <a:pt x="18546" y="39004"/>
                    <a:pt x="29478" y="34879"/>
                    <a:pt x="37820" y="26821"/>
                  </a:cubicBezTo>
                  <a:cubicBezTo>
                    <a:pt x="46532" y="18405"/>
                    <a:pt x="50612" y="7535"/>
                    <a:pt x="4843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2">
  <p:cSld name="BLANK_1_2">
    <p:spTree>
      <p:nvGrpSpPr>
        <p:cNvPr id="1" name="Shape 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3" name="Google Shape;273;p27"/>
          <p:cNvGrpSpPr/>
          <p:nvPr/>
        </p:nvGrpSpPr>
        <p:grpSpPr>
          <a:xfrm>
            <a:off x="-570751" y="0"/>
            <a:ext cx="9714795" cy="5144278"/>
            <a:chOff x="-570751" y="0"/>
            <a:chExt cx="9714795" cy="5144278"/>
          </a:xfrm>
        </p:grpSpPr>
        <p:sp>
          <p:nvSpPr>
            <p:cNvPr id="274" name="Google Shape;274;p27"/>
            <p:cNvSpPr/>
            <p:nvPr/>
          </p:nvSpPr>
          <p:spPr>
            <a:xfrm>
              <a:off x="-570751" y="1686273"/>
              <a:ext cx="4313833" cy="3458005"/>
            </a:xfrm>
            <a:custGeom>
              <a:avLst/>
              <a:gdLst/>
              <a:ahLst/>
              <a:cxnLst/>
              <a:rect l="l" t="t" r="r" b="b"/>
              <a:pathLst>
                <a:path w="63047" h="50539" extrusionOk="0">
                  <a:moveTo>
                    <a:pt x="12202" y="0"/>
                  </a:moveTo>
                  <a:cubicBezTo>
                    <a:pt x="9265" y="0"/>
                    <a:pt x="6469" y="237"/>
                    <a:pt x="3876" y="616"/>
                  </a:cubicBezTo>
                  <a:cubicBezTo>
                    <a:pt x="2569" y="805"/>
                    <a:pt x="1276" y="1048"/>
                    <a:pt x="1" y="1336"/>
                  </a:cubicBezTo>
                  <a:lnTo>
                    <a:pt x="1" y="50538"/>
                  </a:lnTo>
                  <a:lnTo>
                    <a:pt x="61918" y="50538"/>
                  </a:lnTo>
                  <a:cubicBezTo>
                    <a:pt x="63046" y="38393"/>
                    <a:pt x="57947" y="23633"/>
                    <a:pt x="45302" y="12529"/>
                  </a:cubicBezTo>
                  <a:cubicBezTo>
                    <a:pt x="34285" y="2850"/>
                    <a:pt x="22391" y="0"/>
                    <a:pt x="1220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275;p27"/>
            <p:cNvSpPr/>
            <p:nvPr/>
          </p:nvSpPr>
          <p:spPr>
            <a:xfrm>
              <a:off x="4000900" y="0"/>
              <a:ext cx="5143144" cy="4851176"/>
            </a:xfrm>
            <a:custGeom>
              <a:avLst/>
              <a:gdLst/>
              <a:ahLst/>
              <a:cxnLst/>
              <a:rect l="l" t="t" r="r" b="b"/>
              <a:pathLst>
                <a:path w="39212" h="36986" extrusionOk="0">
                  <a:moveTo>
                    <a:pt x="6787" y="1"/>
                  </a:moveTo>
                  <a:cubicBezTo>
                    <a:pt x="6305" y="2741"/>
                    <a:pt x="6839" y="5663"/>
                    <a:pt x="8309" y="8028"/>
                  </a:cubicBezTo>
                  <a:cubicBezTo>
                    <a:pt x="9017" y="9164"/>
                    <a:pt x="9935" y="10198"/>
                    <a:pt x="10350" y="11474"/>
                  </a:cubicBezTo>
                  <a:cubicBezTo>
                    <a:pt x="11278" y="14342"/>
                    <a:pt x="9370" y="17353"/>
                    <a:pt x="7196" y="19439"/>
                  </a:cubicBezTo>
                  <a:cubicBezTo>
                    <a:pt x="5019" y="21525"/>
                    <a:pt x="2385" y="23348"/>
                    <a:pt x="1235" y="26135"/>
                  </a:cubicBezTo>
                  <a:cubicBezTo>
                    <a:pt x="0" y="29132"/>
                    <a:pt x="933" y="32881"/>
                    <a:pt x="3430" y="34946"/>
                  </a:cubicBezTo>
                  <a:cubicBezTo>
                    <a:pt x="5159" y="36380"/>
                    <a:pt x="7464" y="36986"/>
                    <a:pt x="9714" y="36986"/>
                  </a:cubicBezTo>
                  <a:cubicBezTo>
                    <a:pt x="9771" y="36986"/>
                    <a:pt x="9827" y="36985"/>
                    <a:pt x="9884" y="36984"/>
                  </a:cubicBezTo>
                  <a:cubicBezTo>
                    <a:pt x="12187" y="36950"/>
                    <a:pt x="14439" y="36342"/>
                    <a:pt x="16627" y="35610"/>
                  </a:cubicBezTo>
                  <a:cubicBezTo>
                    <a:pt x="24844" y="32875"/>
                    <a:pt x="32397" y="28469"/>
                    <a:pt x="39212" y="23086"/>
                  </a:cubicBezTo>
                  <a:lnTo>
                    <a:pt x="39212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276;p27"/>
            <p:cNvSpPr/>
            <p:nvPr/>
          </p:nvSpPr>
          <p:spPr>
            <a:xfrm>
              <a:off x="4655007" y="0"/>
              <a:ext cx="4130762" cy="644602"/>
            </a:xfrm>
            <a:custGeom>
              <a:avLst/>
              <a:gdLst/>
              <a:ahLst/>
              <a:cxnLst/>
              <a:rect l="l" t="t" r="r" b="b"/>
              <a:pathLst>
                <a:path w="18507" h="2888" extrusionOk="0">
                  <a:moveTo>
                    <a:pt x="1" y="1"/>
                  </a:moveTo>
                  <a:cubicBezTo>
                    <a:pt x="437" y="831"/>
                    <a:pt x="1083" y="1549"/>
                    <a:pt x="1872" y="2053"/>
                  </a:cubicBezTo>
                  <a:cubicBezTo>
                    <a:pt x="2736" y="2601"/>
                    <a:pt x="3760" y="2887"/>
                    <a:pt x="4782" y="2887"/>
                  </a:cubicBezTo>
                  <a:cubicBezTo>
                    <a:pt x="5270" y="2887"/>
                    <a:pt x="5757" y="2822"/>
                    <a:pt x="6227" y="2689"/>
                  </a:cubicBezTo>
                  <a:cubicBezTo>
                    <a:pt x="7227" y="2403"/>
                    <a:pt x="8146" y="1832"/>
                    <a:pt x="9177" y="1682"/>
                  </a:cubicBezTo>
                  <a:cubicBezTo>
                    <a:pt x="9376" y="1653"/>
                    <a:pt x="9575" y="1640"/>
                    <a:pt x="9773" y="1640"/>
                  </a:cubicBezTo>
                  <a:cubicBezTo>
                    <a:pt x="11106" y="1640"/>
                    <a:pt x="12423" y="2218"/>
                    <a:pt x="13773" y="2298"/>
                  </a:cubicBezTo>
                  <a:cubicBezTo>
                    <a:pt x="13869" y="2304"/>
                    <a:pt x="13964" y="2306"/>
                    <a:pt x="14059" y="2306"/>
                  </a:cubicBezTo>
                  <a:cubicBezTo>
                    <a:pt x="15793" y="2306"/>
                    <a:pt x="17467" y="1382"/>
                    <a:pt x="1850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77" name="Google Shape;277;p27"/>
            <p:cNvGrpSpPr/>
            <p:nvPr/>
          </p:nvGrpSpPr>
          <p:grpSpPr>
            <a:xfrm>
              <a:off x="246061" y="1412165"/>
              <a:ext cx="8720172" cy="1766282"/>
              <a:chOff x="246061" y="-434635"/>
              <a:chExt cx="8720172" cy="1766282"/>
            </a:xfrm>
          </p:grpSpPr>
          <p:sp>
            <p:nvSpPr>
              <p:cNvPr id="278" name="Google Shape;278;p27"/>
              <p:cNvSpPr/>
              <p:nvPr/>
            </p:nvSpPr>
            <p:spPr>
              <a:xfrm>
                <a:off x="246061" y="-434635"/>
                <a:ext cx="378089" cy="363569"/>
              </a:xfrm>
              <a:custGeom>
                <a:avLst/>
                <a:gdLst/>
                <a:ahLst/>
                <a:cxnLst/>
                <a:rect l="l" t="t" r="r" b="b"/>
                <a:pathLst>
                  <a:path w="3359" h="3230" extrusionOk="0">
                    <a:moveTo>
                      <a:pt x="3358" y="1"/>
                    </a:moveTo>
                    <a:lnTo>
                      <a:pt x="0" y="1212"/>
                    </a:lnTo>
                    <a:lnTo>
                      <a:pt x="1800" y="3229"/>
                    </a:lnTo>
                    <a:lnTo>
                      <a:pt x="3358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9" name="Google Shape;279;p27"/>
              <p:cNvSpPr/>
              <p:nvPr/>
            </p:nvSpPr>
            <p:spPr>
              <a:xfrm>
                <a:off x="8761045" y="1050474"/>
                <a:ext cx="205188" cy="140477"/>
              </a:xfrm>
              <a:custGeom>
                <a:avLst/>
                <a:gdLst/>
                <a:ahLst/>
                <a:cxnLst/>
                <a:rect l="l" t="t" r="r" b="b"/>
                <a:pathLst>
                  <a:path w="2784" h="1906" extrusionOk="0">
                    <a:moveTo>
                      <a:pt x="1392" y="1"/>
                    </a:moveTo>
                    <a:lnTo>
                      <a:pt x="0" y="1906"/>
                    </a:lnTo>
                    <a:lnTo>
                      <a:pt x="2784" y="1906"/>
                    </a:lnTo>
                    <a:lnTo>
                      <a:pt x="1392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0" name="Google Shape;280;p27"/>
              <p:cNvSpPr/>
              <p:nvPr/>
            </p:nvSpPr>
            <p:spPr>
              <a:xfrm>
                <a:off x="8761045" y="1190876"/>
                <a:ext cx="205188" cy="140772"/>
              </a:xfrm>
              <a:custGeom>
                <a:avLst/>
                <a:gdLst/>
                <a:ahLst/>
                <a:cxnLst/>
                <a:rect l="l" t="t" r="r" b="b"/>
                <a:pathLst>
                  <a:path w="2784" h="1910" extrusionOk="0">
                    <a:moveTo>
                      <a:pt x="1392" y="1"/>
                    </a:moveTo>
                    <a:lnTo>
                      <a:pt x="0" y="1909"/>
                    </a:lnTo>
                    <a:lnTo>
                      <a:pt x="2784" y="1909"/>
                    </a:lnTo>
                    <a:lnTo>
                      <a:pt x="1392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3">
  <p:cSld name="BLANK_1_3">
    <p:spTree>
      <p:nvGrpSpPr>
        <p:cNvPr id="1" name="Shape 2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2" name="Google Shape;282;p28"/>
          <p:cNvGrpSpPr/>
          <p:nvPr/>
        </p:nvGrpSpPr>
        <p:grpSpPr>
          <a:xfrm rot="10800000" flipH="1">
            <a:off x="-30" y="192978"/>
            <a:ext cx="9186530" cy="5028462"/>
            <a:chOff x="-74390" y="-43"/>
            <a:chExt cx="9186530" cy="5028462"/>
          </a:xfrm>
        </p:grpSpPr>
        <p:sp>
          <p:nvSpPr>
            <p:cNvPr id="283" name="Google Shape;283;p28"/>
            <p:cNvSpPr/>
            <p:nvPr/>
          </p:nvSpPr>
          <p:spPr>
            <a:xfrm rot="10800000">
              <a:off x="-74390" y="-31"/>
              <a:ext cx="9026004" cy="3606773"/>
            </a:xfrm>
            <a:custGeom>
              <a:avLst/>
              <a:gdLst/>
              <a:ahLst/>
              <a:cxnLst/>
              <a:rect l="l" t="t" r="r" b="b"/>
              <a:pathLst>
                <a:path w="38804" h="15506" extrusionOk="0">
                  <a:moveTo>
                    <a:pt x="18372" y="1"/>
                  </a:moveTo>
                  <a:cubicBezTo>
                    <a:pt x="15851" y="1"/>
                    <a:pt x="13315" y="1007"/>
                    <a:pt x="11592" y="2856"/>
                  </a:cubicBezTo>
                  <a:cubicBezTo>
                    <a:pt x="10378" y="4162"/>
                    <a:pt x="9486" y="5874"/>
                    <a:pt x="7880" y="6653"/>
                  </a:cubicBezTo>
                  <a:cubicBezTo>
                    <a:pt x="6924" y="7115"/>
                    <a:pt x="5829" y="7184"/>
                    <a:pt x="4811" y="7500"/>
                  </a:cubicBezTo>
                  <a:cubicBezTo>
                    <a:pt x="3205" y="8000"/>
                    <a:pt x="1810" y="9143"/>
                    <a:pt x="1008" y="10620"/>
                  </a:cubicBezTo>
                  <a:cubicBezTo>
                    <a:pt x="204" y="12096"/>
                    <a:pt x="0" y="13889"/>
                    <a:pt x="457" y="15505"/>
                  </a:cubicBezTo>
                  <a:lnTo>
                    <a:pt x="37742" y="15244"/>
                  </a:lnTo>
                  <a:cubicBezTo>
                    <a:pt x="37753" y="15310"/>
                    <a:pt x="37792" y="15337"/>
                    <a:pt x="37844" y="15337"/>
                  </a:cubicBezTo>
                  <a:cubicBezTo>
                    <a:pt x="37956" y="15337"/>
                    <a:pt x="38124" y="15208"/>
                    <a:pt x="38171" y="15070"/>
                  </a:cubicBezTo>
                  <a:cubicBezTo>
                    <a:pt x="38804" y="13270"/>
                    <a:pt x="38259" y="11229"/>
                    <a:pt x="37238" y="9619"/>
                  </a:cubicBezTo>
                  <a:cubicBezTo>
                    <a:pt x="36589" y="8595"/>
                    <a:pt x="35707" y="7663"/>
                    <a:pt x="34575" y="7228"/>
                  </a:cubicBezTo>
                  <a:cubicBezTo>
                    <a:pt x="33829" y="6942"/>
                    <a:pt x="33017" y="6887"/>
                    <a:pt x="32227" y="6744"/>
                  </a:cubicBezTo>
                  <a:cubicBezTo>
                    <a:pt x="31046" y="6534"/>
                    <a:pt x="29900" y="6125"/>
                    <a:pt x="28852" y="5540"/>
                  </a:cubicBezTo>
                  <a:cubicBezTo>
                    <a:pt x="26453" y="4203"/>
                    <a:pt x="24613" y="1978"/>
                    <a:pt x="22125" y="815"/>
                  </a:cubicBezTo>
                  <a:cubicBezTo>
                    <a:pt x="20952" y="265"/>
                    <a:pt x="19664" y="1"/>
                    <a:pt x="1837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84;p28"/>
            <p:cNvSpPr/>
            <p:nvPr/>
          </p:nvSpPr>
          <p:spPr>
            <a:xfrm rot="10800000">
              <a:off x="6602782" y="-43"/>
              <a:ext cx="2509357" cy="2228579"/>
            </a:xfrm>
            <a:custGeom>
              <a:avLst/>
              <a:gdLst/>
              <a:ahLst/>
              <a:cxnLst/>
              <a:rect l="l" t="t" r="r" b="b"/>
              <a:pathLst>
                <a:path w="13583" h="12063" extrusionOk="0">
                  <a:moveTo>
                    <a:pt x="5144" y="1"/>
                  </a:moveTo>
                  <a:cubicBezTo>
                    <a:pt x="4965" y="1"/>
                    <a:pt x="4788" y="15"/>
                    <a:pt x="4614" y="42"/>
                  </a:cubicBezTo>
                  <a:cubicBezTo>
                    <a:pt x="3179" y="267"/>
                    <a:pt x="2097" y="1206"/>
                    <a:pt x="1028" y="2110"/>
                  </a:cubicBezTo>
                  <a:cubicBezTo>
                    <a:pt x="718" y="2369"/>
                    <a:pt x="358" y="2611"/>
                    <a:pt x="1" y="2856"/>
                  </a:cubicBezTo>
                  <a:lnTo>
                    <a:pt x="1" y="12063"/>
                  </a:lnTo>
                  <a:lnTo>
                    <a:pt x="4213" y="12063"/>
                  </a:lnTo>
                  <a:cubicBezTo>
                    <a:pt x="4399" y="11297"/>
                    <a:pt x="4787" y="10607"/>
                    <a:pt x="5424" y="10147"/>
                  </a:cubicBezTo>
                  <a:cubicBezTo>
                    <a:pt x="6502" y="9357"/>
                    <a:pt x="7956" y="9436"/>
                    <a:pt x="9289" y="9361"/>
                  </a:cubicBezTo>
                  <a:cubicBezTo>
                    <a:pt x="10432" y="9296"/>
                    <a:pt x="11633" y="9058"/>
                    <a:pt x="12470" y="8275"/>
                  </a:cubicBezTo>
                  <a:cubicBezTo>
                    <a:pt x="13307" y="7496"/>
                    <a:pt x="13582" y="6034"/>
                    <a:pt x="12783" y="5217"/>
                  </a:cubicBezTo>
                  <a:cubicBezTo>
                    <a:pt x="11722" y="4135"/>
                    <a:pt x="9616" y="4775"/>
                    <a:pt x="8636" y="3621"/>
                  </a:cubicBezTo>
                  <a:cubicBezTo>
                    <a:pt x="8115" y="3013"/>
                    <a:pt x="8122" y="2118"/>
                    <a:pt x="7755" y="1407"/>
                  </a:cubicBezTo>
                  <a:cubicBezTo>
                    <a:pt x="7277" y="481"/>
                    <a:pt x="6199" y="1"/>
                    <a:pt x="5144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85;p28"/>
            <p:cNvSpPr/>
            <p:nvPr/>
          </p:nvSpPr>
          <p:spPr>
            <a:xfrm rot="10800000">
              <a:off x="5075688" y="4678722"/>
              <a:ext cx="416321" cy="349697"/>
            </a:xfrm>
            <a:custGeom>
              <a:avLst/>
              <a:gdLst/>
              <a:ahLst/>
              <a:cxnLst/>
              <a:rect l="l" t="t" r="r" b="b"/>
              <a:pathLst>
                <a:path w="4168" h="3501" extrusionOk="0">
                  <a:moveTo>
                    <a:pt x="0" y="0"/>
                  </a:moveTo>
                  <a:lnTo>
                    <a:pt x="2379" y="3501"/>
                  </a:lnTo>
                  <a:lnTo>
                    <a:pt x="4168" y="83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86;p28"/>
            <p:cNvSpPr/>
            <p:nvPr/>
          </p:nvSpPr>
          <p:spPr>
            <a:xfrm rot="10800000">
              <a:off x="7731131" y="1176835"/>
              <a:ext cx="279478" cy="257703"/>
            </a:xfrm>
            <a:custGeom>
              <a:avLst/>
              <a:gdLst/>
              <a:ahLst/>
              <a:cxnLst/>
              <a:rect l="l" t="t" r="r" b="b"/>
              <a:pathLst>
                <a:path w="2798" h="2580" extrusionOk="0">
                  <a:moveTo>
                    <a:pt x="1402" y="0"/>
                  </a:moveTo>
                  <a:lnTo>
                    <a:pt x="1" y="2579"/>
                  </a:lnTo>
                  <a:lnTo>
                    <a:pt x="2797" y="1722"/>
                  </a:lnTo>
                  <a:lnTo>
                    <a:pt x="1402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bg>
      <p:bgPr>
        <a:solidFill>
          <a:schemeClr val="dk1"/>
        </a:solidFill>
        <a:effectLst/>
      </p:bgPr>
    </p:bg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oogle Shape;23;p3"/>
          <p:cNvGrpSpPr/>
          <p:nvPr/>
        </p:nvGrpSpPr>
        <p:grpSpPr>
          <a:xfrm>
            <a:off x="0" y="0"/>
            <a:ext cx="9137824" cy="5133101"/>
            <a:chOff x="0" y="0"/>
            <a:chExt cx="9137824" cy="5133101"/>
          </a:xfrm>
        </p:grpSpPr>
        <p:sp>
          <p:nvSpPr>
            <p:cNvPr id="24" name="Google Shape;24;p3"/>
            <p:cNvSpPr/>
            <p:nvPr/>
          </p:nvSpPr>
          <p:spPr>
            <a:xfrm rot="10800000">
              <a:off x="7722839" y="4042618"/>
              <a:ext cx="1414985" cy="1090482"/>
            </a:xfrm>
            <a:custGeom>
              <a:avLst/>
              <a:gdLst/>
              <a:ahLst/>
              <a:cxnLst/>
              <a:rect l="l" t="t" r="r" b="b"/>
              <a:pathLst>
                <a:path w="50612" h="39005" extrusionOk="0">
                  <a:moveTo>
                    <a:pt x="0" y="1"/>
                  </a:moveTo>
                  <a:lnTo>
                    <a:pt x="0" y="38373"/>
                  </a:lnTo>
                  <a:cubicBezTo>
                    <a:pt x="2481" y="38795"/>
                    <a:pt x="4983" y="39004"/>
                    <a:pt x="7479" y="39004"/>
                  </a:cubicBezTo>
                  <a:cubicBezTo>
                    <a:pt x="18546" y="39004"/>
                    <a:pt x="29478" y="34879"/>
                    <a:pt x="37820" y="26821"/>
                  </a:cubicBezTo>
                  <a:cubicBezTo>
                    <a:pt x="46532" y="18405"/>
                    <a:pt x="50612" y="7535"/>
                    <a:pt x="4843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25;p3"/>
            <p:cNvSpPr/>
            <p:nvPr/>
          </p:nvSpPr>
          <p:spPr>
            <a:xfrm rot="10800000">
              <a:off x="0" y="0"/>
              <a:ext cx="1860350" cy="1271575"/>
            </a:xfrm>
            <a:custGeom>
              <a:avLst/>
              <a:gdLst/>
              <a:ahLst/>
              <a:cxnLst/>
              <a:rect l="l" t="t" r="r" b="b"/>
              <a:pathLst>
                <a:path w="74414" h="50863" extrusionOk="0">
                  <a:moveTo>
                    <a:pt x="74414" y="1"/>
                  </a:moveTo>
                  <a:cubicBezTo>
                    <a:pt x="60793" y="2474"/>
                    <a:pt x="62458" y="21209"/>
                    <a:pt x="51638" y="31541"/>
                  </a:cubicBezTo>
                  <a:cubicBezTo>
                    <a:pt x="46844" y="36117"/>
                    <a:pt x="42403" y="37136"/>
                    <a:pt x="37698" y="37136"/>
                  </a:cubicBezTo>
                  <a:cubicBezTo>
                    <a:pt x="33921" y="37136"/>
                    <a:pt x="29973" y="36479"/>
                    <a:pt x="25538" y="36479"/>
                  </a:cubicBezTo>
                  <a:cubicBezTo>
                    <a:pt x="21627" y="36479"/>
                    <a:pt x="17336" y="36990"/>
                    <a:pt x="12447" y="38913"/>
                  </a:cubicBezTo>
                  <a:cubicBezTo>
                    <a:pt x="5725" y="41560"/>
                    <a:pt x="1648" y="45953"/>
                    <a:pt x="0" y="50862"/>
                  </a:cubicBezTo>
                  <a:lnTo>
                    <a:pt x="74414" y="50862"/>
                  </a:lnTo>
                  <a:lnTo>
                    <a:pt x="74414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6" name="Google Shape;26;p3"/>
            <p:cNvGrpSpPr/>
            <p:nvPr/>
          </p:nvGrpSpPr>
          <p:grpSpPr>
            <a:xfrm>
              <a:off x="1795905" y="186181"/>
              <a:ext cx="6030168" cy="4556029"/>
              <a:chOff x="1795905" y="186181"/>
              <a:chExt cx="6030168" cy="4556029"/>
            </a:xfrm>
          </p:grpSpPr>
          <p:sp>
            <p:nvSpPr>
              <p:cNvPr id="27" name="Google Shape;27;p3"/>
              <p:cNvSpPr/>
              <p:nvPr/>
            </p:nvSpPr>
            <p:spPr>
              <a:xfrm>
                <a:off x="2827650" y="827400"/>
                <a:ext cx="3488700" cy="34887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" name="Google Shape;28;p3"/>
              <p:cNvSpPr/>
              <p:nvPr/>
            </p:nvSpPr>
            <p:spPr>
              <a:xfrm rot="5470684">
                <a:off x="7513653" y="180465"/>
                <a:ext cx="209940" cy="225978"/>
              </a:xfrm>
              <a:custGeom>
                <a:avLst/>
                <a:gdLst/>
                <a:ahLst/>
                <a:cxnLst/>
                <a:rect l="l" t="t" r="r" b="b"/>
                <a:pathLst>
                  <a:path w="3359" h="3230" extrusionOk="0">
                    <a:moveTo>
                      <a:pt x="3358" y="1"/>
                    </a:moveTo>
                    <a:lnTo>
                      <a:pt x="0" y="1212"/>
                    </a:lnTo>
                    <a:lnTo>
                      <a:pt x="1800" y="3229"/>
                    </a:lnTo>
                    <a:lnTo>
                      <a:pt x="3358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29;p3"/>
              <p:cNvSpPr/>
              <p:nvPr/>
            </p:nvSpPr>
            <p:spPr>
              <a:xfrm rot="5470737">
                <a:off x="7460032" y="4376313"/>
                <a:ext cx="369367" cy="355190"/>
              </a:xfrm>
              <a:custGeom>
                <a:avLst/>
                <a:gdLst/>
                <a:ahLst/>
                <a:cxnLst/>
                <a:rect l="l" t="t" r="r" b="b"/>
                <a:pathLst>
                  <a:path w="3359" h="3230" extrusionOk="0">
                    <a:moveTo>
                      <a:pt x="3358" y="1"/>
                    </a:moveTo>
                    <a:lnTo>
                      <a:pt x="0" y="1212"/>
                    </a:lnTo>
                    <a:lnTo>
                      <a:pt x="1800" y="3229"/>
                    </a:lnTo>
                    <a:lnTo>
                      <a:pt x="3358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" name="Google Shape;30;p3"/>
              <p:cNvSpPr/>
              <p:nvPr/>
            </p:nvSpPr>
            <p:spPr>
              <a:xfrm rot="9507153">
                <a:off x="1827046" y="1574774"/>
                <a:ext cx="219888" cy="211463"/>
              </a:xfrm>
              <a:custGeom>
                <a:avLst/>
                <a:gdLst/>
                <a:ahLst/>
                <a:cxnLst/>
                <a:rect l="l" t="t" r="r" b="b"/>
                <a:pathLst>
                  <a:path w="3359" h="3230" extrusionOk="0">
                    <a:moveTo>
                      <a:pt x="3358" y="1"/>
                    </a:moveTo>
                    <a:lnTo>
                      <a:pt x="0" y="1212"/>
                    </a:lnTo>
                    <a:lnTo>
                      <a:pt x="1800" y="3229"/>
                    </a:lnTo>
                    <a:lnTo>
                      <a:pt x="3358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31" name="Google Shape;31;p3"/>
          <p:cNvSpPr txBox="1">
            <a:spLocks noGrp="1"/>
          </p:cNvSpPr>
          <p:nvPr>
            <p:ph type="title" hasCustomPrompt="1"/>
          </p:nvPr>
        </p:nvSpPr>
        <p:spPr>
          <a:xfrm>
            <a:off x="3618075" y="1491425"/>
            <a:ext cx="1907700" cy="918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32" name="Google Shape;32;p3"/>
          <p:cNvSpPr txBox="1">
            <a:spLocks noGrp="1"/>
          </p:cNvSpPr>
          <p:nvPr>
            <p:ph type="title" idx="2"/>
          </p:nvPr>
        </p:nvSpPr>
        <p:spPr>
          <a:xfrm>
            <a:off x="1408350" y="2319230"/>
            <a:ext cx="6327300" cy="117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2400"/>
            </a:lvl1pPr>
            <a:lvl2pPr lvl="1" algn="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33" name="Google Shape;33;p3"/>
          <p:cNvSpPr txBox="1">
            <a:spLocks noGrp="1"/>
          </p:cNvSpPr>
          <p:nvPr>
            <p:ph type="subTitle" idx="1"/>
          </p:nvPr>
        </p:nvSpPr>
        <p:spPr>
          <a:xfrm>
            <a:off x="1361825" y="3192701"/>
            <a:ext cx="6420300" cy="557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5" name="Google Shape;35;p4"/>
          <p:cNvGrpSpPr/>
          <p:nvPr/>
        </p:nvGrpSpPr>
        <p:grpSpPr>
          <a:xfrm>
            <a:off x="-1" y="0"/>
            <a:ext cx="9144046" cy="5188037"/>
            <a:chOff x="-1" y="0"/>
            <a:chExt cx="9144046" cy="5188037"/>
          </a:xfrm>
        </p:grpSpPr>
        <p:sp>
          <p:nvSpPr>
            <p:cNvPr id="36" name="Google Shape;36;p4"/>
            <p:cNvSpPr/>
            <p:nvPr/>
          </p:nvSpPr>
          <p:spPr>
            <a:xfrm>
              <a:off x="4000900" y="0"/>
              <a:ext cx="5143144" cy="4851176"/>
            </a:xfrm>
            <a:custGeom>
              <a:avLst/>
              <a:gdLst/>
              <a:ahLst/>
              <a:cxnLst/>
              <a:rect l="l" t="t" r="r" b="b"/>
              <a:pathLst>
                <a:path w="39212" h="36986" extrusionOk="0">
                  <a:moveTo>
                    <a:pt x="6787" y="1"/>
                  </a:moveTo>
                  <a:cubicBezTo>
                    <a:pt x="6305" y="2741"/>
                    <a:pt x="6839" y="5663"/>
                    <a:pt x="8309" y="8028"/>
                  </a:cubicBezTo>
                  <a:cubicBezTo>
                    <a:pt x="9017" y="9164"/>
                    <a:pt x="9935" y="10198"/>
                    <a:pt x="10350" y="11474"/>
                  </a:cubicBezTo>
                  <a:cubicBezTo>
                    <a:pt x="11278" y="14342"/>
                    <a:pt x="9370" y="17353"/>
                    <a:pt x="7196" y="19439"/>
                  </a:cubicBezTo>
                  <a:cubicBezTo>
                    <a:pt x="5019" y="21525"/>
                    <a:pt x="2385" y="23348"/>
                    <a:pt x="1235" y="26135"/>
                  </a:cubicBezTo>
                  <a:cubicBezTo>
                    <a:pt x="0" y="29132"/>
                    <a:pt x="933" y="32881"/>
                    <a:pt x="3430" y="34946"/>
                  </a:cubicBezTo>
                  <a:cubicBezTo>
                    <a:pt x="5159" y="36380"/>
                    <a:pt x="7464" y="36986"/>
                    <a:pt x="9714" y="36986"/>
                  </a:cubicBezTo>
                  <a:cubicBezTo>
                    <a:pt x="9771" y="36986"/>
                    <a:pt x="9827" y="36985"/>
                    <a:pt x="9884" y="36984"/>
                  </a:cubicBezTo>
                  <a:cubicBezTo>
                    <a:pt x="12187" y="36950"/>
                    <a:pt x="14439" y="36342"/>
                    <a:pt x="16627" y="35610"/>
                  </a:cubicBezTo>
                  <a:cubicBezTo>
                    <a:pt x="24844" y="32875"/>
                    <a:pt x="32397" y="28469"/>
                    <a:pt x="39212" y="23086"/>
                  </a:cubicBezTo>
                  <a:lnTo>
                    <a:pt x="39212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37" name="Google Shape;37;p4"/>
            <p:cNvGrpSpPr/>
            <p:nvPr/>
          </p:nvGrpSpPr>
          <p:grpSpPr>
            <a:xfrm>
              <a:off x="7961666" y="3864230"/>
              <a:ext cx="337407" cy="924597"/>
              <a:chOff x="8514266" y="1265155"/>
              <a:chExt cx="337407" cy="924597"/>
            </a:xfrm>
          </p:grpSpPr>
          <p:sp>
            <p:nvSpPr>
              <p:cNvPr id="38" name="Google Shape;38;p4"/>
              <p:cNvSpPr/>
              <p:nvPr/>
            </p:nvSpPr>
            <p:spPr>
              <a:xfrm>
                <a:off x="8514266" y="1265155"/>
                <a:ext cx="337407" cy="230998"/>
              </a:xfrm>
              <a:custGeom>
                <a:avLst/>
                <a:gdLst/>
                <a:ahLst/>
                <a:cxnLst/>
                <a:rect l="l" t="t" r="r" b="b"/>
                <a:pathLst>
                  <a:path w="2784" h="1906" extrusionOk="0">
                    <a:moveTo>
                      <a:pt x="1392" y="1"/>
                    </a:moveTo>
                    <a:lnTo>
                      <a:pt x="0" y="1906"/>
                    </a:lnTo>
                    <a:lnTo>
                      <a:pt x="2784" y="1906"/>
                    </a:lnTo>
                    <a:lnTo>
                      <a:pt x="1392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" name="Google Shape;39;p4"/>
              <p:cNvSpPr/>
              <p:nvPr/>
            </p:nvSpPr>
            <p:spPr>
              <a:xfrm>
                <a:off x="8514266" y="1496032"/>
                <a:ext cx="337407" cy="231482"/>
              </a:xfrm>
              <a:custGeom>
                <a:avLst/>
                <a:gdLst/>
                <a:ahLst/>
                <a:cxnLst/>
                <a:rect l="l" t="t" r="r" b="b"/>
                <a:pathLst>
                  <a:path w="2784" h="1910" extrusionOk="0">
                    <a:moveTo>
                      <a:pt x="1392" y="1"/>
                    </a:moveTo>
                    <a:lnTo>
                      <a:pt x="0" y="1910"/>
                    </a:lnTo>
                    <a:lnTo>
                      <a:pt x="2784" y="1910"/>
                    </a:lnTo>
                    <a:lnTo>
                      <a:pt x="1392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" name="Google Shape;40;p4"/>
              <p:cNvSpPr/>
              <p:nvPr/>
            </p:nvSpPr>
            <p:spPr>
              <a:xfrm>
                <a:off x="8514266" y="1727393"/>
                <a:ext cx="337407" cy="230998"/>
              </a:xfrm>
              <a:custGeom>
                <a:avLst/>
                <a:gdLst/>
                <a:ahLst/>
                <a:cxnLst/>
                <a:rect l="l" t="t" r="r" b="b"/>
                <a:pathLst>
                  <a:path w="2784" h="1906" extrusionOk="0">
                    <a:moveTo>
                      <a:pt x="1392" y="1"/>
                    </a:moveTo>
                    <a:lnTo>
                      <a:pt x="0" y="1906"/>
                    </a:lnTo>
                    <a:lnTo>
                      <a:pt x="2784" y="1906"/>
                    </a:lnTo>
                    <a:lnTo>
                      <a:pt x="1392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" name="Google Shape;41;p4"/>
              <p:cNvSpPr/>
              <p:nvPr/>
            </p:nvSpPr>
            <p:spPr>
              <a:xfrm>
                <a:off x="8514266" y="1958270"/>
                <a:ext cx="337407" cy="231482"/>
              </a:xfrm>
              <a:custGeom>
                <a:avLst/>
                <a:gdLst/>
                <a:ahLst/>
                <a:cxnLst/>
                <a:rect l="l" t="t" r="r" b="b"/>
                <a:pathLst>
                  <a:path w="2784" h="1910" extrusionOk="0">
                    <a:moveTo>
                      <a:pt x="1392" y="1"/>
                    </a:moveTo>
                    <a:lnTo>
                      <a:pt x="0" y="1909"/>
                    </a:lnTo>
                    <a:lnTo>
                      <a:pt x="2784" y="1909"/>
                    </a:lnTo>
                    <a:lnTo>
                      <a:pt x="1392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42" name="Google Shape;42;p4"/>
            <p:cNvSpPr/>
            <p:nvPr/>
          </p:nvSpPr>
          <p:spPr>
            <a:xfrm>
              <a:off x="6542786" y="0"/>
              <a:ext cx="2242956" cy="350011"/>
            </a:xfrm>
            <a:custGeom>
              <a:avLst/>
              <a:gdLst/>
              <a:ahLst/>
              <a:cxnLst/>
              <a:rect l="l" t="t" r="r" b="b"/>
              <a:pathLst>
                <a:path w="18507" h="2888" extrusionOk="0">
                  <a:moveTo>
                    <a:pt x="1" y="1"/>
                  </a:moveTo>
                  <a:cubicBezTo>
                    <a:pt x="437" y="831"/>
                    <a:pt x="1083" y="1549"/>
                    <a:pt x="1872" y="2053"/>
                  </a:cubicBezTo>
                  <a:cubicBezTo>
                    <a:pt x="2736" y="2601"/>
                    <a:pt x="3760" y="2887"/>
                    <a:pt x="4782" y="2887"/>
                  </a:cubicBezTo>
                  <a:cubicBezTo>
                    <a:pt x="5270" y="2887"/>
                    <a:pt x="5757" y="2822"/>
                    <a:pt x="6227" y="2689"/>
                  </a:cubicBezTo>
                  <a:cubicBezTo>
                    <a:pt x="7227" y="2403"/>
                    <a:pt x="8146" y="1832"/>
                    <a:pt x="9177" y="1682"/>
                  </a:cubicBezTo>
                  <a:cubicBezTo>
                    <a:pt x="9376" y="1653"/>
                    <a:pt x="9575" y="1640"/>
                    <a:pt x="9773" y="1640"/>
                  </a:cubicBezTo>
                  <a:cubicBezTo>
                    <a:pt x="11106" y="1640"/>
                    <a:pt x="12423" y="2218"/>
                    <a:pt x="13773" y="2298"/>
                  </a:cubicBezTo>
                  <a:cubicBezTo>
                    <a:pt x="13869" y="2304"/>
                    <a:pt x="13964" y="2306"/>
                    <a:pt x="14059" y="2306"/>
                  </a:cubicBezTo>
                  <a:cubicBezTo>
                    <a:pt x="15793" y="2306"/>
                    <a:pt x="17467" y="1382"/>
                    <a:pt x="1850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43;p4"/>
            <p:cNvSpPr/>
            <p:nvPr/>
          </p:nvSpPr>
          <p:spPr>
            <a:xfrm rot="10800000" flipH="1">
              <a:off x="-1" y="3823238"/>
              <a:ext cx="3777462" cy="1364799"/>
            </a:xfrm>
            <a:custGeom>
              <a:avLst/>
              <a:gdLst/>
              <a:ahLst/>
              <a:cxnLst/>
              <a:rect l="l" t="t" r="r" b="b"/>
              <a:pathLst>
                <a:path w="61918" h="22371" extrusionOk="0">
                  <a:moveTo>
                    <a:pt x="1" y="0"/>
                  </a:moveTo>
                  <a:lnTo>
                    <a:pt x="1" y="19582"/>
                  </a:lnTo>
                  <a:cubicBezTo>
                    <a:pt x="2348" y="19298"/>
                    <a:pt x="4561" y="19170"/>
                    <a:pt x="6829" y="19170"/>
                  </a:cubicBezTo>
                  <a:cubicBezTo>
                    <a:pt x="14097" y="19170"/>
                    <a:pt x="21932" y="20484"/>
                    <a:pt x="36559" y="22179"/>
                  </a:cubicBezTo>
                  <a:cubicBezTo>
                    <a:pt x="37673" y="22308"/>
                    <a:pt x="38754" y="22370"/>
                    <a:pt x="39802" y="22370"/>
                  </a:cubicBezTo>
                  <a:cubicBezTo>
                    <a:pt x="52890" y="22370"/>
                    <a:pt x="60749" y="12589"/>
                    <a:pt x="6191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4" name="Google Shape;44;p4"/>
          <p:cNvSpPr txBox="1">
            <a:spLocks noGrp="1"/>
          </p:cNvSpPr>
          <p:nvPr>
            <p:ph type="title"/>
          </p:nvPr>
        </p:nvSpPr>
        <p:spPr>
          <a:xfrm>
            <a:off x="713850" y="445025"/>
            <a:ext cx="67893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45" name="Google Shape;45;p4"/>
          <p:cNvSpPr txBox="1">
            <a:spLocks noGrp="1"/>
          </p:cNvSpPr>
          <p:nvPr>
            <p:ph type="subTitle" idx="1"/>
          </p:nvPr>
        </p:nvSpPr>
        <p:spPr>
          <a:xfrm>
            <a:off x="5361600" y="1605900"/>
            <a:ext cx="3068400" cy="1931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>
                <a:latin typeface="Lato"/>
                <a:ea typeface="Lato"/>
                <a:cs typeface="Lato"/>
                <a:sym typeface="Lato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7"/>
          <p:cNvSpPr txBox="1">
            <a:spLocks noGrp="1"/>
          </p:cNvSpPr>
          <p:nvPr>
            <p:ph type="body" idx="1"/>
          </p:nvPr>
        </p:nvSpPr>
        <p:spPr>
          <a:xfrm>
            <a:off x="713850" y="1361550"/>
            <a:ext cx="7716000" cy="3120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64" name="Google Shape;64;p7"/>
          <p:cNvSpPr txBox="1">
            <a:spLocks noGrp="1"/>
          </p:cNvSpPr>
          <p:nvPr>
            <p:ph type="title"/>
          </p:nvPr>
        </p:nvSpPr>
        <p:spPr>
          <a:xfrm>
            <a:off x="713850" y="445025"/>
            <a:ext cx="67893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2" name="Google Shape;82;p10"/>
          <p:cNvGrpSpPr/>
          <p:nvPr/>
        </p:nvGrpSpPr>
        <p:grpSpPr>
          <a:xfrm>
            <a:off x="-131332" y="-56329"/>
            <a:ext cx="9296582" cy="2290182"/>
            <a:chOff x="-131332" y="-56329"/>
            <a:chExt cx="9296582" cy="2290182"/>
          </a:xfrm>
        </p:grpSpPr>
        <p:sp>
          <p:nvSpPr>
            <p:cNvPr id="83" name="Google Shape;83;p10"/>
            <p:cNvSpPr/>
            <p:nvPr/>
          </p:nvSpPr>
          <p:spPr>
            <a:xfrm rot="5400000">
              <a:off x="-358509" y="170848"/>
              <a:ext cx="2290182" cy="1835829"/>
            </a:xfrm>
            <a:custGeom>
              <a:avLst/>
              <a:gdLst/>
              <a:ahLst/>
              <a:cxnLst/>
              <a:rect l="l" t="t" r="r" b="b"/>
              <a:pathLst>
                <a:path w="63047" h="50539" extrusionOk="0">
                  <a:moveTo>
                    <a:pt x="12202" y="0"/>
                  </a:moveTo>
                  <a:cubicBezTo>
                    <a:pt x="9265" y="0"/>
                    <a:pt x="6469" y="237"/>
                    <a:pt x="3876" y="616"/>
                  </a:cubicBezTo>
                  <a:cubicBezTo>
                    <a:pt x="2569" y="805"/>
                    <a:pt x="1276" y="1048"/>
                    <a:pt x="1" y="1336"/>
                  </a:cubicBezTo>
                  <a:lnTo>
                    <a:pt x="1" y="50538"/>
                  </a:lnTo>
                  <a:lnTo>
                    <a:pt x="61918" y="50538"/>
                  </a:lnTo>
                  <a:cubicBezTo>
                    <a:pt x="63046" y="38393"/>
                    <a:pt x="57947" y="23633"/>
                    <a:pt x="45302" y="12529"/>
                  </a:cubicBezTo>
                  <a:cubicBezTo>
                    <a:pt x="34285" y="2850"/>
                    <a:pt x="22391" y="0"/>
                    <a:pt x="12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" name="Google Shape;84;p10"/>
            <p:cNvSpPr/>
            <p:nvPr/>
          </p:nvSpPr>
          <p:spPr>
            <a:xfrm rot="10800000" flipH="1">
              <a:off x="7304900" y="0"/>
              <a:ext cx="1860350" cy="1271575"/>
            </a:xfrm>
            <a:custGeom>
              <a:avLst/>
              <a:gdLst/>
              <a:ahLst/>
              <a:cxnLst/>
              <a:rect l="l" t="t" r="r" b="b"/>
              <a:pathLst>
                <a:path w="74414" h="50863" extrusionOk="0">
                  <a:moveTo>
                    <a:pt x="74414" y="1"/>
                  </a:moveTo>
                  <a:cubicBezTo>
                    <a:pt x="60793" y="2474"/>
                    <a:pt x="62458" y="21209"/>
                    <a:pt x="51638" y="31541"/>
                  </a:cubicBezTo>
                  <a:cubicBezTo>
                    <a:pt x="46844" y="36117"/>
                    <a:pt x="42403" y="37136"/>
                    <a:pt x="37698" y="37136"/>
                  </a:cubicBezTo>
                  <a:cubicBezTo>
                    <a:pt x="33921" y="37136"/>
                    <a:pt x="29973" y="36479"/>
                    <a:pt x="25538" y="36479"/>
                  </a:cubicBezTo>
                  <a:cubicBezTo>
                    <a:pt x="21627" y="36479"/>
                    <a:pt x="17336" y="36990"/>
                    <a:pt x="12447" y="38913"/>
                  </a:cubicBezTo>
                  <a:cubicBezTo>
                    <a:pt x="5725" y="41560"/>
                    <a:pt x="1648" y="45953"/>
                    <a:pt x="0" y="50862"/>
                  </a:cubicBezTo>
                  <a:lnTo>
                    <a:pt x="74414" y="50862"/>
                  </a:lnTo>
                  <a:lnTo>
                    <a:pt x="74414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" name="Google Shape;85;p10"/>
            <p:cNvSpPr/>
            <p:nvPr/>
          </p:nvSpPr>
          <p:spPr>
            <a:xfrm>
              <a:off x="524811" y="1775715"/>
              <a:ext cx="378089" cy="363569"/>
            </a:xfrm>
            <a:custGeom>
              <a:avLst/>
              <a:gdLst/>
              <a:ahLst/>
              <a:cxnLst/>
              <a:rect l="l" t="t" r="r" b="b"/>
              <a:pathLst>
                <a:path w="3359" h="3230" extrusionOk="0">
                  <a:moveTo>
                    <a:pt x="3358" y="1"/>
                  </a:moveTo>
                  <a:lnTo>
                    <a:pt x="0" y="1212"/>
                  </a:lnTo>
                  <a:lnTo>
                    <a:pt x="1800" y="3229"/>
                  </a:lnTo>
                  <a:lnTo>
                    <a:pt x="3358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86" name="Google Shape;86;p10"/>
          <p:cNvSpPr txBox="1">
            <a:spLocks noGrp="1"/>
          </p:cNvSpPr>
          <p:nvPr>
            <p:ph type="title"/>
          </p:nvPr>
        </p:nvSpPr>
        <p:spPr>
          <a:xfrm>
            <a:off x="713850" y="445025"/>
            <a:ext cx="67893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solidFill>
          <a:srgbClr val="FFFFFF"/>
        </a:solidFill>
        <a:effectLst/>
      </p:bgPr>
    </p:bg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TITLE_1">
    <p:bg>
      <p:bgPr>
        <a:solidFill>
          <a:schemeClr val="dk1"/>
        </a:solidFill>
        <a:effectLst/>
      </p:bgPr>
    </p:bg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8" name="Google Shape;98;p13"/>
          <p:cNvGrpSpPr/>
          <p:nvPr/>
        </p:nvGrpSpPr>
        <p:grpSpPr>
          <a:xfrm>
            <a:off x="-1019576" y="-31904"/>
            <a:ext cx="10163576" cy="5187783"/>
            <a:chOff x="-1019576" y="-31904"/>
            <a:chExt cx="10163576" cy="5187783"/>
          </a:xfrm>
        </p:grpSpPr>
        <p:sp>
          <p:nvSpPr>
            <p:cNvPr id="99" name="Google Shape;99;p13"/>
            <p:cNvSpPr/>
            <p:nvPr/>
          </p:nvSpPr>
          <p:spPr>
            <a:xfrm>
              <a:off x="-25" y="4272475"/>
              <a:ext cx="9143989" cy="860614"/>
            </a:xfrm>
            <a:custGeom>
              <a:avLst/>
              <a:gdLst/>
              <a:ahLst/>
              <a:cxnLst/>
              <a:rect l="l" t="t" r="r" b="b"/>
              <a:pathLst>
                <a:path w="69963" h="11820" extrusionOk="0">
                  <a:moveTo>
                    <a:pt x="1" y="0"/>
                  </a:moveTo>
                  <a:lnTo>
                    <a:pt x="1" y="11820"/>
                  </a:lnTo>
                  <a:lnTo>
                    <a:pt x="69962" y="11820"/>
                  </a:lnTo>
                  <a:lnTo>
                    <a:pt x="69962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00" name="Google Shape;100;p13"/>
            <p:cNvGrpSpPr/>
            <p:nvPr/>
          </p:nvGrpSpPr>
          <p:grpSpPr>
            <a:xfrm>
              <a:off x="5107548" y="-31904"/>
              <a:ext cx="4036452" cy="5028462"/>
              <a:chOff x="5075688" y="-43"/>
              <a:chExt cx="4036452" cy="5028462"/>
            </a:xfrm>
          </p:grpSpPr>
          <p:sp>
            <p:nvSpPr>
              <p:cNvPr id="101" name="Google Shape;101;p13"/>
              <p:cNvSpPr/>
              <p:nvPr/>
            </p:nvSpPr>
            <p:spPr>
              <a:xfrm rot="10800000">
                <a:off x="6602782" y="-43"/>
                <a:ext cx="2509357" cy="2228579"/>
              </a:xfrm>
              <a:custGeom>
                <a:avLst/>
                <a:gdLst/>
                <a:ahLst/>
                <a:cxnLst/>
                <a:rect l="l" t="t" r="r" b="b"/>
                <a:pathLst>
                  <a:path w="13583" h="12063" extrusionOk="0">
                    <a:moveTo>
                      <a:pt x="5144" y="1"/>
                    </a:moveTo>
                    <a:cubicBezTo>
                      <a:pt x="4965" y="1"/>
                      <a:pt x="4788" y="15"/>
                      <a:pt x="4614" y="42"/>
                    </a:cubicBezTo>
                    <a:cubicBezTo>
                      <a:pt x="3179" y="267"/>
                      <a:pt x="2097" y="1206"/>
                      <a:pt x="1028" y="2110"/>
                    </a:cubicBezTo>
                    <a:cubicBezTo>
                      <a:pt x="718" y="2369"/>
                      <a:pt x="358" y="2611"/>
                      <a:pt x="1" y="2856"/>
                    </a:cubicBezTo>
                    <a:lnTo>
                      <a:pt x="1" y="12063"/>
                    </a:lnTo>
                    <a:lnTo>
                      <a:pt x="4213" y="12063"/>
                    </a:lnTo>
                    <a:cubicBezTo>
                      <a:pt x="4399" y="11297"/>
                      <a:pt x="4787" y="10607"/>
                      <a:pt x="5424" y="10147"/>
                    </a:cubicBezTo>
                    <a:cubicBezTo>
                      <a:pt x="6502" y="9357"/>
                      <a:pt x="7956" y="9436"/>
                      <a:pt x="9289" y="9361"/>
                    </a:cubicBezTo>
                    <a:cubicBezTo>
                      <a:pt x="10432" y="9296"/>
                      <a:pt x="11633" y="9058"/>
                      <a:pt x="12470" y="8275"/>
                    </a:cubicBezTo>
                    <a:cubicBezTo>
                      <a:pt x="13307" y="7496"/>
                      <a:pt x="13582" y="6034"/>
                      <a:pt x="12783" y="5217"/>
                    </a:cubicBezTo>
                    <a:cubicBezTo>
                      <a:pt x="11722" y="4135"/>
                      <a:pt x="9616" y="4775"/>
                      <a:pt x="8636" y="3621"/>
                    </a:cubicBezTo>
                    <a:cubicBezTo>
                      <a:pt x="8115" y="3013"/>
                      <a:pt x="8122" y="2118"/>
                      <a:pt x="7755" y="1407"/>
                    </a:cubicBezTo>
                    <a:cubicBezTo>
                      <a:pt x="7277" y="481"/>
                      <a:pt x="6199" y="1"/>
                      <a:pt x="5144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2" name="Google Shape;102;p13"/>
              <p:cNvSpPr/>
              <p:nvPr/>
            </p:nvSpPr>
            <p:spPr>
              <a:xfrm rot="10800000">
                <a:off x="5075688" y="4678722"/>
                <a:ext cx="416321" cy="349697"/>
              </a:xfrm>
              <a:custGeom>
                <a:avLst/>
                <a:gdLst/>
                <a:ahLst/>
                <a:cxnLst/>
                <a:rect l="l" t="t" r="r" b="b"/>
                <a:pathLst>
                  <a:path w="4168" h="3501" extrusionOk="0">
                    <a:moveTo>
                      <a:pt x="0" y="0"/>
                    </a:moveTo>
                    <a:lnTo>
                      <a:pt x="2379" y="3501"/>
                    </a:lnTo>
                    <a:lnTo>
                      <a:pt x="4168" y="83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3" name="Google Shape;103;p13"/>
              <p:cNvSpPr/>
              <p:nvPr/>
            </p:nvSpPr>
            <p:spPr>
              <a:xfrm rot="10800000">
                <a:off x="7731131" y="1176835"/>
                <a:ext cx="279478" cy="257703"/>
              </a:xfrm>
              <a:custGeom>
                <a:avLst/>
                <a:gdLst/>
                <a:ahLst/>
                <a:cxnLst/>
                <a:rect l="l" t="t" r="r" b="b"/>
                <a:pathLst>
                  <a:path w="2798" h="2580" extrusionOk="0">
                    <a:moveTo>
                      <a:pt x="1402" y="0"/>
                    </a:moveTo>
                    <a:lnTo>
                      <a:pt x="1" y="2579"/>
                    </a:lnTo>
                    <a:lnTo>
                      <a:pt x="2797" y="1722"/>
                    </a:lnTo>
                    <a:lnTo>
                      <a:pt x="1402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4" name="Google Shape;104;p13"/>
            <p:cNvSpPr/>
            <p:nvPr/>
          </p:nvSpPr>
          <p:spPr>
            <a:xfrm>
              <a:off x="-1019576" y="2606313"/>
              <a:ext cx="3180564" cy="2549566"/>
            </a:xfrm>
            <a:custGeom>
              <a:avLst/>
              <a:gdLst/>
              <a:ahLst/>
              <a:cxnLst/>
              <a:rect l="l" t="t" r="r" b="b"/>
              <a:pathLst>
                <a:path w="63047" h="50539" extrusionOk="0">
                  <a:moveTo>
                    <a:pt x="12202" y="0"/>
                  </a:moveTo>
                  <a:cubicBezTo>
                    <a:pt x="9265" y="0"/>
                    <a:pt x="6469" y="237"/>
                    <a:pt x="3876" y="616"/>
                  </a:cubicBezTo>
                  <a:cubicBezTo>
                    <a:pt x="2569" y="805"/>
                    <a:pt x="1276" y="1048"/>
                    <a:pt x="1" y="1336"/>
                  </a:cubicBezTo>
                  <a:lnTo>
                    <a:pt x="1" y="50538"/>
                  </a:lnTo>
                  <a:lnTo>
                    <a:pt x="61918" y="50538"/>
                  </a:lnTo>
                  <a:cubicBezTo>
                    <a:pt x="63046" y="38393"/>
                    <a:pt x="57947" y="23633"/>
                    <a:pt x="45302" y="12529"/>
                  </a:cubicBezTo>
                  <a:cubicBezTo>
                    <a:pt x="34285" y="2850"/>
                    <a:pt x="22391" y="0"/>
                    <a:pt x="1220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105;p13"/>
            <p:cNvSpPr/>
            <p:nvPr/>
          </p:nvSpPr>
          <p:spPr>
            <a:xfrm rot="-7694763">
              <a:off x="216952" y="1356031"/>
              <a:ext cx="289570" cy="243250"/>
            </a:xfrm>
            <a:custGeom>
              <a:avLst/>
              <a:gdLst/>
              <a:ahLst/>
              <a:cxnLst/>
              <a:rect l="l" t="t" r="r" b="b"/>
              <a:pathLst>
                <a:path w="4168" h="3501" extrusionOk="0">
                  <a:moveTo>
                    <a:pt x="0" y="0"/>
                  </a:moveTo>
                  <a:lnTo>
                    <a:pt x="2379" y="3501"/>
                  </a:lnTo>
                  <a:lnTo>
                    <a:pt x="4168" y="83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06" name="Google Shape;106;p13"/>
          <p:cNvSpPr txBox="1">
            <a:spLocks noGrp="1"/>
          </p:cNvSpPr>
          <p:nvPr>
            <p:ph type="ctrTitle"/>
          </p:nvPr>
        </p:nvSpPr>
        <p:spPr>
          <a:xfrm>
            <a:off x="1922276" y="1566775"/>
            <a:ext cx="2501400" cy="446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1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07" name="Google Shape;107;p13"/>
          <p:cNvSpPr txBox="1">
            <a:spLocks noGrp="1"/>
          </p:cNvSpPr>
          <p:nvPr>
            <p:ph type="subTitle" idx="1"/>
          </p:nvPr>
        </p:nvSpPr>
        <p:spPr>
          <a:xfrm>
            <a:off x="2119525" y="1880700"/>
            <a:ext cx="2106900" cy="68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3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08" name="Google Shape;108;p13"/>
          <p:cNvSpPr txBox="1">
            <a:spLocks noGrp="1"/>
          </p:cNvSpPr>
          <p:nvPr>
            <p:ph type="title" idx="2" hasCustomPrompt="1"/>
          </p:nvPr>
        </p:nvSpPr>
        <p:spPr>
          <a:xfrm>
            <a:off x="2643180" y="1121775"/>
            <a:ext cx="1059600" cy="527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r>
              <a:t>xx%</a:t>
            </a:r>
          </a:p>
        </p:txBody>
      </p:sp>
      <p:sp>
        <p:nvSpPr>
          <p:cNvPr id="109" name="Google Shape;109;p13"/>
          <p:cNvSpPr txBox="1">
            <a:spLocks noGrp="1"/>
          </p:cNvSpPr>
          <p:nvPr>
            <p:ph type="ctrTitle" idx="3"/>
          </p:nvPr>
        </p:nvSpPr>
        <p:spPr>
          <a:xfrm>
            <a:off x="4917638" y="1566775"/>
            <a:ext cx="2106900" cy="446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1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0" name="Google Shape;110;p13"/>
          <p:cNvSpPr txBox="1">
            <a:spLocks noGrp="1"/>
          </p:cNvSpPr>
          <p:nvPr>
            <p:ph type="subTitle" idx="4"/>
          </p:nvPr>
        </p:nvSpPr>
        <p:spPr>
          <a:xfrm>
            <a:off x="4917650" y="1880700"/>
            <a:ext cx="2106900" cy="68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3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11" name="Google Shape;111;p13"/>
          <p:cNvSpPr txBox="1">
            <a:spLocks noGrp="1"/>
          </p:cNvSpPr>
          <p:nvPr>
            <p:ph type="title" idx="5" hasCustomPrompt="1"/>
          </p:nvPr>
        </p:nvSpPr>
        <p:spPr>
          <a:xfrm>
            <a:off x="5441305" y="1121775"/>
            <a:ext cx="1059600" cy="527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r>
              <a:t>xx%</a:t>
            </a:r>
          </a:p>
        </p:txBody>
      </p:sp>
      <p:sp>
        <p:nvSpPr>
          <p:cNvPr id="112" name="Google Shape;112;p13"/>
          <p:cNvSpPr txBox="1">
            <a:spLocks noGrp="1"/>
          </p:cNvSpPr>
          <p:nvPr>
            <p:ph type="ctrTitle" idx="6"/>
          </p:nvPr>
        </p:nvSpPr>
        <p:spPr>
          <a:xfrm>
            <a:off x="720450" y="3252901"/>
            <a:ext cx="2106900" cy="446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1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3" name="Google Shape;113;p13"/>
          <p:cNvSpPr txBox="1">
            <a:spLocks noGrp="1"/>
          </p:cNvSpPr>
          <p:nvPr>
            <p:ph type="subTitle" idx="7"/>
          </p:nvPr>
        </p:nvSpPr>
        <p:spPr>
          <a:xfrm>
            <a:off x="720479" y="3566825"/>
            <a:ext cx="2106900" cy="68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3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14" name="Google Shape;114;p13"/>
          <p:cNvSpPr txBox="1">
            <a:spLocks noGrp="1"/>
          </p:cNvSpPr>
          <p:nvPr>
            <p:ph type="title" idx="8" hasCustomPrompt="1"/>
          </p:nvPr>
        </p:nvSpPr>
        <p:spPr>
          <a:xfrm>
            <a:off x="1327580" y="2807900"/>
            <a:ext cx="892500" cy="527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r>
              <a:t>xx%</a:t>
            </a:r>
          </a:p>
        </p:txBody>
      </p:sp>
      <p:sp>
        <p:nvSpPr>
          <p:cNvPr id="115" name="Google Shape;115;p13"/>
          <p:cNvSpPr txBox="1">
            <a:spLocks noGrp="1"/>
          </p:cNvSpPr>
          <p:nvPr>
            <p:ph type="ctrTitle" idx="9"/>
          </p:nvPr>
        </p:nvSpPr>
        <p:spPr>
          <a:xfrm>
            <a:off x="3518562" y="3252900"/>
            <a:ext cx="2106900" cy="446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1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6" name="Google Shape;116;p13"/>
          <p:cNvSpPr txBox="1">
            <a:spLocks noGrp="1"/>
          </p:cNvSpPr>
          <p:nvPr>
            <p:ph type="subTitle" idx="13"/>
          </p:nvPr>
        </p:nvSpPr>
        <p:spPr>
          <a:xfrm>
            <a:off x="3518563" y="3566825"/>
            <a:ext cx="2106900" cy="68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3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17" name="Google Shape;117;p13"/>
          <p:cNvSpPr txBox="1">
            <a:spLocks noGrp="1"/>
          </p:cNvSpPr>
          <p:nvPr>
            <p:ph type="title" idx="14" hasCustomPrompt="1"/>
          </p:nvPr>
        </p:nvSpPr>
        <p:spPr>
          <a:xfrm>
            <a:off x="4042218" y="2807899"/>
            <a:ext cx="1059600" cy="527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r>
              <a:t>xx%</a:t>
            </a:r>
          </a:p>
        </p:txBody>
      </p:sp>
      <p:sp>
        <p:nvSpPr>
          <p:cNvPr id="118" name="Google Shape;118;p13"/>
          <p:cNvSpPr txBox="1">
            <a:spLocks noGrp="1"/>
          </p:cNvSpPr>
          <p:nvPr>
            <p:ph type="ctrTitle" idx="15"/>
          </p:nvPr>
        </p:nvSpPr>
        <p:spPr>
          <a:xfrm>
            <a:off x="6316687" y="3252900"/>
            <a:ext cx="2106900" cy="446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1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9" name="Google Shape;119;p13"/>
          <p:cNvSpPr txBox="1">
            <a:spLocks noGrp="1"/>
          </p:cNvSpPr>
          <p:nvPr>
            <p:ph type="subTitle" idx="16"/>
          </p:nvPr>
        </p:nvSpPr>
        <p:spPr>
          <a:xfrm>
            <a:off x="6316688" y="3566825"/>
            <a:ext cx="2106900" cy="68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3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0" name="Google Shape;120;p13"/>
          <p:cNvSpPr txBox="1">
            <a:spLocks noGrp="1"/>
          </p:cNvSpPr>
          <p:nvPr>
            <p:ph type="title" idx="17" hasCustomPrompt="1"/>
          </p:nvPr>
        </p:nvSpPr>
        <p:spPr>
          <a:xfrm>
            <a:off x="6840343" y="2807899"/>
            <a:ext cx="1059600" cy="527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r>
              <a:t>xx%</a:t>
            </a: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Text">
  <p:cSld name="TITLE_AND_BODY_1_1"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9" name="Google Shape;149;p16"/>
          <p:cNvGrpSpPr/>
          <p:nvPr/>
        </p:nvGrpSpPr>
        <p:grpSpPr>
          <a:xfrm>
            <a:off x="-2984950" y="-52225"/>
            <a:ext cx="12150200" cy="5266583"/>
            <a:chOff x="-2984950" y="-52225"/>
            <a:chExt cx="12150200" cy="5266583"/>
          </a:xfrm>
        </p:grpSpPr>
        <p:sp>
          <p:nvSpPr>
            <p:cNvPr id="150" name="Google Shape;150;p16"/>
            <p:cNvSpPr/>
            <p:nvPr/>
          </p:nvSpPr>
          <p:spPr>
            <a:xfrm rot="10800000" flipH="1">
              <a:off x="-743459" y="-2"/>
              <a:ext cx="2290182" cy="1835829"/>
            </a:xfrm>
            <a:custGeom>
              <a:avLst/>
              <a:gdLst/>
              <a:ahLst/>
              <a:cxnLst/>
              <a:rect l="l" t="t" r="r" b="b"/>
              <a:pathLst>
                <a:path w="63047" h="50539" extrusionOk="0">
                  <a:moveTo>
                    <a:pt x="12202" y="0"/>
                  </a:moveTo>
                  <a:cubicBezTo>
                    <a:pt x="9265" y="0"/>
                    <a:pt x="6469" y="237"/>
                    <a:pt x="3876" y="616"/>
                  </a:cubicBezTo>
                  <a:cubicBezTo>
                    <a:pt x="2569" y="805"/>
                    <a:pt x="1276" y="1048"/>
                    <a:pt x="1" y="1336"/>
                  </a:cubicBezTo>
                  <a:lnTo>
                    <a:pt x="1" y="50538"/>
                  </a:lnTo>
                  <a:lnTo>
                    <a:pt x="61918" y="50538"/>
                  </a:lnTo>
                  <a:cubicBezTo>
                    <a:pt x="63046" y="38393"/>
                    <a:pt x="57947" y="23633"/>
                    <a:pt x="45302" y="12529"/>
                  </a:cubicBezTo>
                  <a:cubicBezTo>
                    <a:pt x="34285" y="2850"/>
                    <a:pt x="22391" y="0"/>
                    <a:pt x="1220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151;p16"/>
            <p:cNvSpPr/>
            <p:nvPr/>
          </p:nvSpPr>
          <p:spPr>
            <a:xfrm>
              <a:off x="-2984950" y="2791197"/>
              <a:ext cx="6063998" cy="2423161"/>
            </a:xfrm>
            <a:custGeom>
              <a:avLst/>
              <a:gdLst/>
              <a:ahLst/>
              <a:cxnLst/>
              <a:rect l="l" t="t" r="r" b="b"/>
              <a:pathLst>
                <a:path w="38804" h="15506" extrusionOk="0">
                  <a:moveTo>
                    <a:pt x="18372" y="1"/>
                  </a:moveTo>
                  <a:cubicBezTo>
                    <a:pt x="15851" y="1"/>
                    <a:pt x="13315" y="1007"/>
                    <a:pt x="11592" y="2856"/>
                  </a:cubicBezTo>
                  <a:cubicBezTo>
                    <a:pt x="10378" y="4162"/>
                    <a:pt x="9486" y="5874"/>
                    <a:pt x="7880" y="6653"/>
                  </a:cubicBezTo>
                  <a:cubicBezTo>
                    <a:pt x="6924" y="7115"/>
                    <a:pt x="5829" y="7184"/>
                    <a:pt x="4811" y="7500"/>
                  </a:cubicBezTo>
                  <a:cubicBezTo>
                    <a:pt x="3205" y="8000"/>
                    <a:pt x="1810" y="9143"/>
                    <a:pt x="1008" y="10620"/>
                  </a:cubicBezTo>
                  <a:cubicBezTo>
                    <a:pt x="204" y="12096"/>
                    <a:pt x="0" y="13889"/>
                    <a:pt x="457" y="15505"/>
                  </a:cubicBezTo>
                  <a:lnTo>
                    <a:pt x="37742" y="15244"/>
                  </a:lnTo>
                  <a:cubicBezTo>
                    <a:pt x="37753" y="15310"/>
                    <a:pt x="37792" y="15337"/>
                    <a:pt x="37844" y="15337"/>
                  </a:cubicBezTo>
                  <a:cubicBezTo>
                    <a:pt x="37956" y="15337"/>
                    <a:pt x="38124" y="15208"/>
                    <a:pt x="38171" y="15070"/>
                  </a:cubicBezTo>
                  <a:cubicBezTo>
                    <a:pt x="38804" y="13270"/>
                    <a:pt x="38259" y="11229"/>
                    <a:pt x="37238" y="9619"/>
                  </a:cubicBezTo>
                  <a:cubicBezTo>
                    <a:pt x="36589" y="8595"/>
                    <a:pt x="35707" y="7663"/>
                    <a:pt x="34575" y="7228"/>
                  </a:cubicBezTo>
                  <a:cubicBezTo>
                    <a:pt x="33829" y="6942"/>
                    <a:pt x="33017" y="6887"/>
                    <a:pt x="32227" y="6744"/>
                  </a:cubicBezTo>
                  <a:cubicBezTo>
                    <a:pt x="31046" y="6534"/>
                    <a:pt x="29900" y="6125"/>
                    <a:pt x="28852" y="5540"/>
                  </a:cubicBezTo>
                  <a:cubicBezTo>
                    <a:pt x="26453" y="4203"/>
                    <a:pt x="24613" y="1978"/>
                    <a:pt x="22125" y="815"/>
                  </a:cubicBezTo>
                  <a:cubicBezTo>
                    <a:pt x="20952" y="265"/>
                    <a:pt x="19664" y="1"/>
                    <a:pt x="1837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152;p16"/>
            <p:cNvSpPr/>
            <p:nvPr/>
          </p:nvSpPr>
          <p:spPr>
            <a:xfrm rot="10800000" flipH="1">
              <a:off x="2427460" y="-52225"/>
              <a:ext cx="6737787" cy="2297888"/>
            </a:xfrm>
            <a:custGeom>
              <a:avLst/>
              <a:gdLst/>
              <a:ahLst/>
              <a:cxnLst/>
              <a:rect l="l" t="t" r="r" b="b"/>
              <a:pathLst>
                <a:path w="33456" h="11410" extrusionOk="0">
                  <a:moveTo>
                    <a:pt x="22424" y="1"/>
                  </a:moveTo>
                  <a:cubicBezTo>
                    <a:pt x="16324" y="1"/>
                    <a:pt x="10216" y="1853"/>
                    <a:pt x="5291" y="5466"/>
                  </a:cubicBezTo>
                  <a:cubicBezTo>
                    <a:pt x="3145" y="7038"/>
                    <a:pt x="1158" y="9055"/>
                    <a:pt x="1" y="11410"/>
                  </a:cubicBezTo>
                  <a:lnTo>
                    <a:pt x="10841" y="11410"/>
                  </a:lnTo>
                  <a:cubicBezTo>
                    <a:pt x="13276" y="8184"/>
                    <a:pt x="17056" y="5854"/>
                    <a:pt x="20972" y="5009"/>
                  </a:cubicBezTo>
                  <a:cubicBezTo>
                    <a:pt x="22163" y="4754"/>
                    <a:pt x="23375" y="4631"/>
                    <a:pt x="24588" y="4631"/>
                  </a:cubicBezTo>
                  <a:cubicBezTo>
                    <a:pt x="27653" y="4631"/>
                    <a:pt x="30721" y="5417"/>
                    <a:pt x="33456" y="6840"/>
                  </a:cubicBezTo>
                  <a:lnTo>
                    <a:pt x="33456" y="2151"/>
                  </a:lnTo>
                  <a:cubicBezTo>
                    <a:pt x="29971" y="710"/>
                    <a:pt x="26199" y="1"/>
                    <a:pt x="2242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153;p16"/>
            <p:cNvSpPr/>
            <p:nvPr/>
          </p:nvSpPr>
          <p:spPr>
            <a:xfrm rot="10800000" flipH="1">
              <a:off x="7304900" y="0"/>
              <a:ext cx="1860350" cy="1271575"/>
            </a:xfrm>
            <a:custGeom>
              <a:avLst/>
              <a:gdLst/>
              <a:ahLst/>
              <a:cxnLst/>
              <a:rect l="l" t="t" r="r" b="b"/>
              <a:pathLst>
                <a:path w="74414" h="50863" extrusionOk="0">
                  <a:moveTo>
                    <a:pt x="74414" y="1"/>
                  </a:moveTo>
                  <a:cubicBezTo>
                    <a:pt x="60793" y="2474"/>
                    <a:pt x="62458" y="21209"/>
                    <a:pt x="51638" y="31541"/>
                  </a:cubicBezTo>
                  <a:cubicBezTo>
                    <a:pt x="46844" y="36117"/>
                    <a:pt x="42403" y="37136"/>
                    <a:pt x="37698" y="37136"/>
                  </a:cubicBezTo>
                  <a:cubicBezTo>
                    <a:pt x="33921" y="37136"/>
                    <a:pt x="29973" y="36479"/>
                    <a:pt x="25538" y="36479"/>
                  </a:cubicBezTo>
                  <a:cubicBezTo>
                    <a:pt x="21627" y="36479"/>
                    <a:pt x="17336" y="36990"/>
                    <a:pt x="12447" y="38913"/>
                  </a:cubicBezTo>
                  <a:cubicBezTo>
                    <a:pt x="5725" y="41560"/>
                    <a:pt x="1648" y="45953"/>
                    <a:pt x="0" y="50862"/>
                  </a:cubicBezTo>
                  <a:lnTo>
                    <a:pt x="74414" y="50862"/>
                  </a:lnTo>
                  <a:lnTo>
                    <a:pt x="74414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54" name="Google Shape;154;p16"/>
          <p:cNvSpPr txBox="1">
            <a:spLocks noGrp="1"/>
          </p:cNvSpPr>
          <p:nvPr>
            <p:ph type="title"/>
          </p:nvPr>
        </p:nvSpPr>
        <p:spPr>
          <a:xfrm>
            <a:off x="713850" y="1723150"/>
            <a:ext cx="3496200" cy="787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1pPr>
            <a:lvl2pPr lvl="1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155" name="Google Shape;155;p16"/>
          <p:cNvSpPr txBox="1">
            <a:spLocks noGrp="1"/>
          </p:cNvSpPr>
          <p:nvPr>
            <p:ph type="subTitle" idx="1"/>
          </p:nvPr>
        </p:nvSpPr>
        <p:spPr>
          <a:xfrm>
            <a:off x="713850" y="2510350"/>
            <a:ext cx="3196800" cy="1202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56" name="Google Shape;156;p16"/>
          <p:cNvSpPr txBox="1">
            <a:spLocks noGrp="1"/>
          </p:cNvSpPr>
          <p:nvPr>
            <p:ph type="title" idx="2"/>
          </p:nvPr>
        </p:nvSpPr>
        <p:spPr>
          <a:xfrm>
            <a:off x="713850" y="445025"/>
            <a:ext cx="67893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Three Columns ">
  <p:cSld name="TITLE_AND_BODY_1_2_1"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8" name="Google Shape;158;p17"/>
          <p:cNvGrpSpPr/>
          <p:nvPr/>
        </p:nvGrpSpPr>
        <p:grpSpPr>
          <a:xfrm>
            <a:off x="72" y="-56"/>
            <a:ext cx="13101878" cy="5171906"/>
            <a:chOff x="72" y="-56"/>
            <a:chExt cx="13101878" cy="5171906"/>
          </a:xfrm>
        </p:grpSpPr>
        <p:sp>
          <p:nvSpPr>
            <p:cNvPr id="159" name="Google Shape;159;p17"/>
            <p:cNvSpPr/>
            <p:nvPr/>
          </p:nvSpPr>
          <p:spPr>
            <a:xfrm rot="10800000">
              <a:off x="72" y="-56"/>
              <a:ext cx="3507504" cy="2397555"/>
            </a:xfrm>
            <a:custGeom>
              <a:avLst/>
              <a:gdLst/>
              <a:ahLst/>
              <a:cxnLst/>
              <a:rect l="l" t="t" r="r" b="b"/>
              <a:pathLst>
                <a:path w="74414" h="50863" extrusionOk="0">
                  <a:moveTo>
                    <a:pt x="74414" y="1"/>
                  </a:moveTo>
                  <a:cubicBezTo>
                    <a:pt x="60793" y="2474"/>
                    <a:pt x="62458" y="21209"/>
                    <a:pt x="51638" y="31541"/>
                  </a:cubicBezTo>
                  <a:cubicBezTo>
                    <a:pt x="46844" y="36117"/>
                    <a:pt x="42403" y="37136"/>
                    <a:pt x="37698" y="37136"/>
                  </a:cubicBezTo>
                  <a:cubicBezTo>
                    <a:pt x="33921" y="37136"/>
                    <a:pt x="29973" y="36479"/>
                    <a:pt x="25538" y="36479"/>
                  </a:cubicBezTo>
                  <a:cubicBezTo>
                    <a:pt x="21627" y="36479"/>
                    <a:pt x="17336" y="36990"/>
                    <a:pt x="12447" y="38913"/>
                  </a:cubicBezTo>
                  <a:cubicBezTo>
                    <a:pt x="5725" y="41560"/>
                    <a:pt x="1648" y="45953"/>
                    <a:pt x="0" y="50862"/>
                  </a:cubicBezTo>
                  <a:lnTo>
                    <a:pt x="74414" y="50862"/>
                  </a:lnTo>
                  <a:lnTo>
                    <a:pt x="74414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60" name="Google Shape;160;p17"/>
            <p:cNvGrpSpPr/>
            <p:nvPr/>
          </p:nvGrpSpPr>
          <p:grpSpPr>
            <a:xfrm>
              <a:off x="524811" y="-2"/>
              <a:ext cx="12577139" cy="5171852"/>
              <a:chOff x="524811" y="-2"/>
              <a:chExt cx="12577139" cy="5171852"/>
            </a:xfrm>
          </p:grpSpPr>
          <p:sp>
            <p:nvSpPr>
              <p:cNvPr id="161" name="Google Shape;161;p17"/>
              <p:cNvSpPr/>
              <p:nvPr/>
            </p:nvSpPr>
            <p:spPr>
              <a:xfrm>
                <a:off x="8602550" y="186175"/>
                <a:ext cx="4499400" cy="44994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2" name="Google Shape;162;p17"/>
              <p:cNvSpPr/>
              <p:nvPr/>
            </p:nvSpPr>
            <p:spPr>
              <a:xfrm>
                <a:off x="6126025" y="2748689"/>
                <a:ext cx="6063998" cy="2423161"/>
              </a:xfrm>
              <a:custGeom>
                <a:avLst/>
                <a:gdLst/>
                <a:ahLst/>
                <a:cxnLst/>
                <a:rect l="l" t="t" r="r" b="b"/>
                <a:pathLst>
                  <a:path w="38804" h="15506" extrusionOk="0">
                    <a:moveTo>
                      <a:pt x="18372" y="1"/>
                    </a:moveTo>
                    <a:cubicBezTo>
                      <a:pt x="15851" y="1"/>
                      <a:pt x="13315" y="1007"/>
                      <a:pt x="11592" y="2856"/>
                    </a:cubicBezTo>
                    <a:cubicBezTo>
                      <a:pt x="10378" y="4162"/>
                      <a:pt x="9486" y="5874"/>
                      <a:pt x="7880" y="6653"/>
                    </a:cubicBezTo>
                    <a:cubicBezTo>
                      <a:pt x="6924" y="7115"/>
                      <a:pt x="5829" y="7184"/>
                      <a:pt x="4811" y="7500"/>
                    </a:cubicBezTo>
                    <a:cubicBezTo>
                      <a:pt x="3205" y="8000"/>
                      <a:pt x="1810" y="9143"/>
                      <a:pt x="1008" y="10620"/>
                    </a:cubicBezTo>
                    <a:cubicBezTo>
                      <a:pt x="204" y="12096"/>
                      <a:pt x="0" y="13889"/>
                      <a:pt x="457" y="15505"/>
                    </a:cubicBezTo>
                    <a:lnTo>
                      <a:pt x="37742" y="15244"/>
                    </a:lnTo>
                    <a:cubicBezTo>
                      <a:pt x="37753" y="15310"/>
                      <a:pt x="37792" y="15337"/>
                      <a:pt x="37844" y="15337"/>
                    </a:cubicBezTo>
                    <a:cubicBezTo>
                      <a:pt x="37956" y="15337"/>
                      <a:pt x="38124" y="15208"/>
                      <a:pt x="38171" y="15070"/>
                    </a:cubicBezTo>
                    <a:cubicBezTo>
                      <a:pt x="38804" y="13270"/>
                      <a:pt x="38259" y="11229"/>
                      <a:pt x="37238" y="9619"/>
                    </a:cubicBezTo>
                    <a:cubicBezTo>
                      <a:pt x="36589" y="8595"/>
                      <a:pt x="35707" y="7663"/>
                      <a:pt x="34575" y="7228"/>
                    </a:cubicBezTo>
                    <a:cubicBezTo>
                      <a:pt x="33829" y="6942"/>
                      <a:pt x="33017" y="6887"/>
                      <a:pt x="32227" y="6744"/>
                    </a:cubicBezTo>
                    <a:cubicBezTo>
                      <a:pt x="31046" y="6534"/>
                      <a:pt x="29900" y="6125"/>
                      <a:pt x="28852" y="5540"/>
                    </a:cubicBezTo>
                    <a:cubicBezTo>
                      <a:pt x="26453" y="4203"/>
                      <a:pt x="24613" y="1978"/>
                      <a:pt x="22125" y="815"/>
                    </a:cubicBezTo>
                    <a:cubicBezTo>
                      <a:pt x="20952" y="265"/>
                      <a:pt x="19664" y="1"/>
                      <a:pt x="18372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3" name="Google Shape;163;p17"/>
              <p:cNvSpPr/>
              <p:nvPr/>
            </p:nvSpPr>
            <p:spPr>
              <a:xfrm rot="10800000">
                <a:off x="7503141" y="-2"/>
                <a:ext cx="2290182" cy="1835829"/>
              </a:xfrm>
              <a:custGeom>
                <a:avLst/>
                <a:gdLst/>
                <a:ahLst/>
                <a:cxnLst/>
                <a:rect l="l" t="t" r="r" b="b"/>
                <a:pathLst>
                  <a:path w="63047" h="50539" extrusionOk="0">
                    <a:moveTo>
                      <a:pt x="12202" y="0"/>
                    </a:moveTo>
                    <a:cubicBezTo>
                      <a:pt x="9265" y="0"/>
                      <a:pt x="6469" y="237"/>
                      <a:pt x="3876" y="616"/>
                    </a:cubicBezTo>
                    <a:cubicBezTo>
                      <a:pt x="2569" y="805"/>
                      <a:pt x="1276" y="1048"/>
                      <a:pt x="1" y="1336"/>
                    </a:cubicBezTo>
                    <a:lnTo>
                      <a:pt x="1" y="50538"/>
                    </a:lnTo>
                    <a:lnTo>
                      <a:pt x="61918" y="50538"/>
                    </a:lnTo>
                    <a:cubicBezTo>
                      <a:pt x="63046" y="38393"/>
                      <a:pt x="57947" y="23633"/>
                      <a:pt x="45302" y="12529"/>
                    </a:cubicBezTo>
                    <a:cubicBezTo>
                      <a:pt x="34285" y="2850"/>
                      <a:pt x="22391" y="0"/>
                      <a:pt x="12202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4" name="Google Shape;164;p17"/>
              <p:cNvSpPr/>
              <p:nvPr/>
            </p:nvSpPr>
            <p:spPr>
              <a:xfrm>
                <a:off x="524811" y="1775715"/>
                <a:ext cx="378089" cy="363569"/>
              </a:xfrm>
              <a:custGeom>
                <a:avLst/>
                <a:gdLst/>
                <a:ahLst/>
                <a:cxnLst/>
                <a:rect l="l" t="t" r="r" b="b"/>
                <a:pathLst>
                  <a:path w="3359" h="3230" extrusionOk="0">
                    <a:moveTo>
                      <a:pt x="3358" y="1"/>
                    </a:moveTo>
                    <a:lnTo>
                      <a:pt x="0" y="1212"/>
                    </a:lnTo>
                    <a:lnTo>
                      <a:pt x="1800" y="3229"/>
                    </a:lnTo>
                    <a:lnTo>
                      <a:pt x="3358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165" name="Google Shape;165;p17"/>
          <p:cNvSpPr txBox="1">
            <a:spLocks noGrp="1"/>
          </p:cNvSpPr>
          <p:nvPr>
            <p:ph type="title"/>
          </p:nvPr>
        </p:nvSpPr>
        <p:spPr>
          <a:xfrm>
            <a:off x="713850" y="445025"/>
            <a:ext cx="67893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66" name="Google Shape;166;p17"/>
          <p:cNvSpPr txBox="1">
            <a:spLocks noGrp="1"/>
          </p:cNvSpPr>
          <p:nvPr>
            <p:ph type="title" idx="2"/>
          </p:nvPr>
        </p:nvSpPr>
        <p:spPr>
          <a:xfrm>
            <a:off x="3062925" y="1737450"/>
            <a:ext cx="3018300" cy="440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1pPr>
            <a:lvl2pPr lvl="1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167" name="Google Shape;167;p17"/>
          <p:cNvSpPr txBox="1">
            <a:spLocks noGrp="1"/>
          </p:cNvSpPr>
          <p:nvPr>
            <p:ph type="subTitle" idx="1"/>
          </p:nvPr>
        </p:nvSpPr>
        <p:spPr>
          <a:xfrm>
            <a:off x="3062925" y="2177425"/>
            <a:ext cx="30183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168" name="Google Shape;168;p17"/>
          <p:cNvSpPr txBox="1">
            <a:spLocks noGrp="1"/>
          </p:cNvSpPr>
          <p:nvPr>
            <p:ph type="title" idx="3"/>
          </p:nvPr>
        </p:nvSpPr>
        <p:spPr>
          <a:xfrm>
            <a:off x="713850" y="3469850"/>
            <a:ext cx="3018300" cy="440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169" name="Google Shape;169;p17"/>
          <p:cNvSpPr txBox="1">
            <a:spLocks noGrp="1"/>
          </p:cNvSpPr>
          <p:nvPr>
            <p:ph type="subTitle" idx="4"/>
          </p:nvPr>
        </p:nvSpPr>
        <p:spPr>
          <a:xfrm>
            <a:off x="713850" y="3909825"/>
            <a:ext cx="30183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170" name="Google Shape;170;p17"/>
          <p:cNvSpPr txBox="1">
            <a:spLocks noGrp="1"/>
          </p:cNvSpPr>
          <p:nvPr>
            <p:ph type="title" idx="5"/>
          </p:nvPr>
        </p:nvSpPr>
        <p:spPr>
          <a:xfrm>
            <a:off x="5411700" y="3469850"/>
            <a:ext cx="3018300" cy="440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1pPr>
            <a:lvl2pPr lvl="1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171" name="Google Shape;171;p17"/>
          <p:cNvSpPr txBox="1">
            <a:spLocks noGrp="1"/>
          </p:cNvSpPr>
          <p:nvPr>
            <p:ph type="subTitle" idx="6"/>
          </p:nvPr>
        </p:nvSpPr>
        <p:spPr>
          <a:xfrm>
            <a:off x="5411700" y="3909825"/>
            <a:ext cx="30183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dk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800"/>
              <a:buFont typeface="Black Han Sans"/>
              <a:buNone/>
              <a:defRPr sz="2800">
                <a:solidFill>
                  <a:schemeClr val="accent4"/>
                </a:solidFill>
                <a:latin typeface="Black Han Sans"/>
                <a:ea typeface="Black Han Sans"/>
                <a:cs typeface="Black Han Sans"/>
                <a:sym typeface="Black Han San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800"/>
              <a:buFont typeface="Roboto Slab"/>
              <a:buNone/>
              <a:defRPr sz="2800" b="1">
                <a:solidFill>
                  <a:schemeClr val="accent4"/>
                </a:solidFill>
                <a:latin typeface="Roboto Slab"/>
                <a:ea typeface="Roboto Slab"/>
                <a:cs typeface="Roboto Slab"/>
                <a:sym typeface="Roboto Slab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800"/>
              <a:buFont typeface="Roboto Slab"/>
              <a:buNone/>
              <a:defRPr sz="2800" b="1">
                <a:solidFill>
                  <a:schemeClr val="accent4"/>
                </a:solidFill>
                <a:latin typeface="Roboto Slab"/>
                <a:ea typeface="Roboto Slab"/>
                <a:cs typeface="Roboto Slab"/>
                <a:sym typeface="Roboto Slab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800"/>
              <a:buFont typeface="Roboto Slab"/>
              <a:buNone/>
              <a:defRPr sz="2800" b="1">
                <a:solidFill>
                  <a:schemeClr val="accent4"/>
                </a:solidFill>
                <a:latin typeface="Roboto Slab"/>
                <a:ea typeface="Roboto Slab"/>
                <a:cs typeface="Roboto Slab"/>
                <a:sym typeface="Roboto Slab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800"/>
              <a:buFont typeface="Roboto Slab"/>
              <a:buNone/>
              <a:defRPr sz="2800" b="1">
                <a:solidFill>
                  <a:schemeClr val="accent4"/>
                </a:solidFill>
                <a:latin typeface="Roboto Slab"/>
                <a:ea typeface="Roboto Slab"/>
                <a:cs typeface="Roboto Slab"/>
                <a:sym typeface="Roboto Slab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800"/>
              <a:buFont typeface="Roboto Slab"/>
              <a:buNone/>
              <a:defRPr sz="2800" b="1">
                <a:solidFill>
                  <a:schemeClr val="accent4"/>
                </a:solidFill>
                <a:latin typeface="Roboto Slab"/>
                <a:ea typeface="Roboto Slab"/>
                <a:cs typeface="Roboto Slab"/>
                <a:sym typeface="Roboto Slab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800"/>
              <a:buFont typeface="Roboto Slab"/>
              <a:buNone/>
              <a:defRPr sz="2800" b="1">
                <a:solidFill>
                  <a:schemeClr val="accent4"/>
                </a:solidFill>
                <a:latin typeface="Roboto Slab"/>
                <a:ea typeface="Roboto Slab"/>
                <a:cs typeface="Roboto Slab"/>
                <a:sym typeface="Roboto Slab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800"/>
              <a:buFont typeface="Roboto Slab"/>
              <a:buNone/>
              <a:defRPr sz="2800" b="1">
                <a:solidFill>
                  <a:schemeClr val="accent4"/>
                </a:solidFill>
                <a:latin typeface="Roboto Slab"/>
                <a:ea typeface="Roboto Slab"/>
                <a:cs typeface="Roboto Slab"/>
                <a:sym typeface="Roboto Slab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800"/>
              <a:buFont typeface="Roboto Slab"/>
              <a:buNone/>
              <a:defRPr sz="2800" b="1">
                <a:solidFill>
                  <a:schemeClr val="accent4"/>
                </a:solidFill>
                <a:latin typeface="Roboto Slab"/>
                <a:ea typeface="Roboto Slab"/>
                <a:cs typeface="Roboto Slab"/>
                <a:sym typeface="Roboto Slab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400"/>
              <a:buFont typeface="Lato"/>
              <a:buChar char="●"/>
              <a:defRPr>
                <a:solidFill>
                  <a:schemeClr val="accent4"/>
                </a:solidFill>
                <a:latin typeface="Lato"/>
                <a:ea typeface="Lato"/>
                <a:cs typeface="Lato"/>
                <a:sym typeface="Lato"/>
              </a:defRPr>
            </a:lvl1pPr>
            <a:lvl2pPr marL="914400" lvl="1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4"/>
              </a:buClr>
              <a:buSzPts val="1400"/>
              <a:buFont typeface="Lato"/>
              <a:buChar char="○"/>
              <a:defRPr>
                <a:solidFill>
                  <a:schemeClr val="accent4"/>
                </a:solidFill>
                <a:latin typeface="Lato"/>
                <a:ea typeface="Lato"/>
                <a:cs typeface="Lato"/>
                <a:sym typeface="Lato"/>
              </a:defRPr>
            </a:lvl2pPr>
            <a:lvl3pPr marL="1371600" lvl="2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4"/>
              </a:buClr>
              <a:buSzPts val="1400"/>
              <a:buFont typeface="Lato"/>
              <a:buChar char="■"/>
              <a:defRPr>
                <a:solidFill>
                  <a:schemeClr val="accent4"/>
                </a:solidFill>
                <a:latin typeface="Lato"/>
                <a:ea typeface="Lato"/>
                <a:cs typeface="Lato"/>
                <a:sym typeface="Lato"/>
              </a:defRPr>
            </a:lvl3pPr>
            <a:lvl4pPr marL="1828800" lvl="3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4"/>
              </a:buClr>
              <a:buSzPts val="1400"/>
              <a:buFont typeface="Lato"/>
              <a:buChar char="●"/>
              <a:defRPr>
                <a:solidFill>
                  <a:schemeClr val="accent4"/>
                </a:solidFill>
                <a:latin typeface="Lato"/>
                <a:ea typeface="Lato"/>
                <a:cs typeface="Lato"/>
                <a:sym typeface="Lato"/>
              </a:defRPr>
            </a:lvl4pPr>
            <a:lvl5pPr marL="2286000" lvl="4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4"/>
              </a:buClr>
              <a:buSzPts val="1400"/>
              <a:buFont typeface="Lato"/>
              <a:buChar char="○"/>
              <a:defRPr>
                <a:solidFill>
                  <a:schemeClr val="accent4"/>
                </a:solidFill>
                <a:latin typeface="Lato"/>
                <a:ea typeface="Lato"/>
                <a:cs typeface="Lato"/>
                <a:sym typeface="Lato"/>
              </a:defRPr>
            </a:lvl5pPr>
            <a:lvl6pPr marL="2743200" lvl="5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4"/>
              </a:buClr>
              <a:buSzPts val="1400"/>
              <a:buFont typeface="Lato"/>
              <a:buChar char="■"/>
              <a:defRPr>
                <a:solidFill>
                  <a:schemeClr val="accent4"/>
                </a:solidFill>
                <a:latin typeface="Lato"/>
                <a:ea typeface="Lato"/>
                <a:cs typeface="Lato"/>
                <a:sym typeface="Lato"/>
              </a:defRPr>
            </a:lvl6pPr>
            <a:lvl7pPr marL="3200400" lvl="6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4"/>
              </a:buClr>
              <a:buSzPts val="1400"/>
              <a:buFont typeface="Lato"/>
              <a:buChar char="●"/>
              <a:defRPr>
                <a:solidFill>
                  <a:schemeClr val="accent4"/>
                </a:solidFill>
                <a:latin typeface="Lato"/>
                <a:ea typeface="Lato"/>
                <a:cs typeface="Lato"/>
                <a:sym typeface="Lato"/>
              </a:defRPr>
            </a:lvl7pPr>
            <a:lvl8pPr marL="3657600" lvl="7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4"/>
              </a:buClr>
              <a:buSzPts val="1400"/>
              <a:buFont typeface="Lato"/>
              <a:buChar char="○"/>
              <a:defRPr>
                <a:solidFill>
                  <a:schemeClr val="accent4"/>
                </a:solidFill>
                <a:latin typeface="Lato"/>
                <a:ea typeface="Lato"/>
                <a:cs typeface="Lato"/>
                <a:sym typeface="Lato"/>
              </a:defRPr>
            </a:lvl8pPr>
            <a:lvl9pPr marL="4114800" lvl="8" indent="-31750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accent4"/>
              </a:buClr>
              <a:buSzPts val="1400"/>
              <a:buFont typeface="Lato"/>
              <a:buChar char="■"/>
              <a:defRPr>
                <a:solidFill>
                  <a:schemeClr val="accent4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3" r:id="rId4"/>
    <p:sldLayoutId id="2147483656" r:id="rId5"/>
    <p:sldLayoutId id="2147483658" r:id="rId6"/>
    <p:sldLayoutId id="2147483659" r:id="rId7"/>
    <p:sldLayoutId id="2147483662" r:id="rId8"/>
    <p:sldLayoutId id="2147483663" r:id="rId9"/>
    <p:sldLayoutId id="2147483671" r:id="rId10"/>
    <p:sldLayoutId id="2147483672" r:id="rId11"/>
    <p:sldLayoutId id="2147483673" r:id="rId12"/>
    <p:sldLayoutId id="2147483674" r:id="rId13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7.png"/><Relationship Id="rId4" Type="http://schemas.openxmlformats.org/officeDocument/2006/relationships/notesSlide" Target="../notesSlides/notesSlide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7.png"/><Relationship Id="rId4" Type="http://schemas.openxmlformats.org/officeDocument/2006/relationships/notesSlide" Target="../notesSlides/notesSlide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8.xml"/><Relationship Id="rId6" Type="http://schemas.openxmlformats.org/officeDocument/2006/relationships/hyperlink" Target="https://www.maxpixel.net/Wrong-Cancel-Symbol-No-Sign-Mark-Negative-Choice-47588" TargetMode="External"/><Relationship Id="rId5" Type="http://schemas.openxmlformats.org/officeDocument/2006/relationships/image" Target="../media/image9.png"/><Relationship Id="rId4" Type="http://schemas.openxmlformats.org/officeDocument/2006/relationships/hyperlink" Target="https://commons.wikimedia.org/wiki/File:Approve_icon.svg" TargetMode="Externa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9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en.wikipedia.org/wiki/File:Sports_icon.png" TargetMode="Externa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hyperlink" Target="https://svgsilh.com/image/155283.html" TargetMode="External"/><Relationship Id="rId3" Type="http://schemas.openxmlformats.org/officeDocument/2006/relationships/image" Target="../media/image2.png"/><Relationship Id="rId7" Type="http://schemas.openxmlformats.org/officeDocument/2006/relationships/image" Target="../media/image4.sv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hyperlink" Target="https://www.iamdecals.com/catalog/icon/martial-arts-kick" TargetMode="External"/><Relationship Id="rId4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hyperlink" Target="https://svgsilh.com/image/155283.html" TargetMode="External"/><Relationship Id="rId3" Type="http://schemas.openxmlformats.org/officeDocument/2006/relationships/image" Target="../media/image2.png"/><Relationship Id="rId7" Type="http://schemas.openxmlformats.org/officeDocument/2006/relationships/image" Target="../media/image4.sv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hyperlink" Target="https://www.iamdecals.com/catalog/icon/martial-arts-kick" TargetMode="External"/><Relationship Id="rId4" Type="http://schemas.microsoft.com/office/2007/relationships/hdphoto" Target="../media/hdphoto1.wdp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hyperlink" Target="https://svgsilh.com/image/155283.html" TargetMode="External"/><Relationship Id="rId3" Type="http://schemas.openxmlformats.org/officeDocument/2006/relationships/image" Target="../media/image2.png"/><Relationship Id="rId7" Type="http://schemas.openxmlformats.org/officeDocument/2006/relationships/image" Target="../media/image4.sv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hyperlink" Target="https://www.iamdecals.com/catalog/icon/martial-arts-kick" TargetMode="External"/><Relationship Id="rId4" Type="http://schemas.microsoft.com/office/2007/relationships/hdphoto" Target="../media/hdphoto1.wdp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1"/>
        </a:solidFill>
        <a:effectLst/>
      </p:bgPr>
    </p:bg>
    <p:spTree>
      <p:nvGrpSpPr>
        <p:cNvPr id="1" name="Shape 2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388;p33">
            <a:extLst>
              <a:ext uri="{FF2B5EF4-FFF2-40B4-BE49-F238E27FC236}">
                <a16:creationId xmlns:a16="http://schemas.microsoft.com/office/drawing/2014/main" id="{9A5A3A24-C91B-45ED-9553-A770D2881987}"/>
              </a:ext>
            </a:extLst>
          </p:cNvPr>
          <p:cNvSpPr txBox="1">
            <a:spLocks/>
          </p:cNvSpPr>
          <p:nvPr/>
        </p:nvSpPr>
        <p:spPr>
          <a:xfrm>
            <a:off x="893526" y="2656811"/>
            <a:ext cx="4933116" cy="78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Font typeface="Lato"/>
              <a:buNone/>
              <a:defRPr sz="1800" b="0" i="0" u="none" strike="noStrike" cap="none">
                <a:solidFill>
                  <a:schemeClr val="accent4"/>
                </a:solidFill>
                <a:latin typeface="Lato"/>
                <a:ea typeface="Lato"/>
                <a:cs typeface="Lato"/>
                <a:sym typeface="Lato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800"/>
              <a:buFont typeface="Lato"/>
              <a:buNone/>
              <a:defRPr sz="2800" b="0" i="0" u="none" strike="noStrike" cap="none">
                <a:solidFill>
                  <a:schemeClr val="accent4"/>
                </a:solidFill>
                <a:latin typeface="Lato"/>
                <a:ea typeface="Lato"/>
                <a:cs typeface="Lato"/>
                <a:sym typeface="Lato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800"/>
              <a:buFont typeface="Lato"/>
              <a:buNone/>
              <a:defRPr sz="2800" b="0" i="0" u="none" strike="noStrike" cap="none">
                <a:solidFill>
                  <a:schemeClr val="accent4"/>
                </a:solidFill>
                <a:latin typeface="Lato"/>
                <a:ea typeface="Lato"/>
                <a:cs typeface="Lato"/>
                <a:sym typeface="Lato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800"/>
              <a:buFont typeface="Lato"/>
              <a:buNone/>
              <a:defRPr sz="2800" b="0" i="0" u="none" strike="noStrike" cap="none">
                <a:solidFill>
                  <a:schemeClr val="accent4"/>
                </a:solidFill>
                <a:latin typeface="Lato"/>
                <a:ea typeface="Lato"/>
                <a:cs typeface="Lato"/>
                <a:sym typeface="Lato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800"/>
              <a:buFont typeface="Lato"/>
              <a:buNone/>
              <a:defRPr sz="2800" b="0" i="0" u="none" strike="noStrike" cap="none">
                <a:solidFill>
                  <a:schemeClr val="accent4"/>
                </a:solidFill>
                <a:latin typeface="Lato"/>
                <a:ea typeface="Lato"/>
                <a:cs typeface="Lato"/>
                <a:sym typeface="Lato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800"/>
              <a:buFont typeface="Lato"/>
              <a:buNone/>
              <a:defRPr sz="2800" b="0" i="0" u="none" strike="noStrike" cap="none">
                <a:solidFill>
                  <a:schemeClr val="accent4"/>
                </a:solidFill>
                <a:latin typeface="Lato"/>
                <a:ea typeface="Lato"/>
                <a:cs typeface="Lato"/>
                <a:sym typeface="Lato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800"/>
              <a:buFont typeface="Lato"/>
              <a:buNone/>
              <a:defRPr sz="2800" b="0" i="0" u="none" strike="noStrike" cap="none">
                <a:solidFill>
                  <a:schemeClr val="accent4"/>
                </a:solidFill>
                <a:latin typeface="Lato"/>
                <a:ea typeface="Lato"/>
                <a:cs typeface="Lato"/>
                <a:sym typeface="Lato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800"/>
              <a:buFont typeface="Lato"/>
              <a:buNone/>
              <a:defRPr sz="2800" b="0" i="0" u="none" strike="noStrike" cap="none">
                <a:solidFill>
                  <a:schemeClr val="accent4"/>
                </a:solidFill>
                <a:latin typeface="Lato"/>
                <a:ea typeface="Lato"/>
                <a:cs typeface="Lato"/>
                <a:sym typeface="Lato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800"/>
              <a:buFont typeface="Lato"/>
              <a:buNone/>
              <a:defRPr sz="2800" b="0" i="0" u="none" strike="noStrike" cap="none">
                <a:solidFill>
                  <a:schemeClr val="accent4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marL="0" indent="0" algn="ctr"/>
            <a:r>
              <a:rPr lang="en-US" sz="4800" b="1" dirty="0">
                <a:solidFill>
                  <a:schemeClr val="accent6"/>
                </a:solidFill>
                <a:latin typeface="Abadi" panose="020B0604020104020204" pitchFamily="34" charset="0"/>
              </a:rPr>
              <a:t>U 2 </a:t>
            </a:r>
          </a:p>
          <a:p>
            <a:pPr marL="0" indent="0" algn="ctr"/>
            <a:r>
              <a:rPr lang="en-US" sz="4800" b="1" dirty="0">
                <a:latin typeface="Abadi" panose="020B0604020104020204" pitchFamily="34" charset="0"/>
              </a:rPr>
              <a:t>What are they making?</a:t>
            </a:r>
          </a:p>
        </p:txBody>
      </p:sp>
      <p:sp>
        <p:nvSpPr>
          <p:cNvPr id="89" name="Google Shape;387;p33">
            <a:extLst>
              <a:ext uri="{FF2B5EF4-FFF2-40B4-BE49-F238E27FC236}">
                <a16:creationId xmlns:a16="http://schemas.microsoft.com/office/drawing/2014/main" id="{2D66350A-8443-472B-AE7C-63F54DFC0CB7}"/>
              </a:ext>
            </a:extLst>
          </p:cNvPr>
          <p:cNvSpPr txBox="1">
            <a:spLocks/>
          </p:cNvSpPr>
          <p:nvPr/>
        </p:nvSpPr>
        <p:spPr>
          <a:xfrm>
            <a:off x="-244551" y="4689703"/>
            <a:ext cx="2753843" cy="4537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200"/>
              <a:buFont typeface="Black Han Sans"/>
              <a:buNone/>
              <a:defRPr sz="4800" b="0" i="0" u="none" strike="noStrike" cap="none">
                <a:solidFill>
                  <a:schemeClr val="accent4"/>
                </a:solidFill>
                <a:latin typeface="Black Han Sans"/>
                <a:ea typeface="Black Han Sans"/>
                <a:cs typeface="Black Han Sans"/>
                <a:sym typeface="Black Han Sans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200"/>
              <a:buFont typeface="Roboto Slab"/>
              <a:buNone/>
              <a:defRPr sz="5200" b="1" i="0" u="none" strike="noStrike" cap="none">
                <a:solidFill>
                  <a:schemeClr val="accent4"/>
                </a:solidFill>
                <a:latin typeface="Roboto Slab"/>
                <a:ea typeface="Roboto Slab"/>
                <a:cs typeface="Roboto Slab"/>
                <a:sym typeface="Roboto Slab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200"/>
              <a:buFont typeface="Roboto Slab"/>
              <a:buNone/>
              <a:defRPr sz="5200" b="1" i="0" u="none" strike="noStrike" cap="none">
                <a:solidFill>
                  <a:schemeClr val="accent4"/>
                </a:solidFill>
                <a:latin typeface="Roboto Slab"/>
                <a:ea typeface="Roboto Slab"/>
                <a:cs typeface="Roboto Slab"/>
                <a:sym typeface="Roboto Slab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200"/>
              <a:buFont typeface="Roboto Slab"/>
              <a:buNone/>
              <a:defRPr sz="5200" b="1" i="0" u="none" strike="noStrike" cap="none">
                <a:solidFill>
                  <a:schemeClr val="accent4"/>
                </a:solidFill>
                <a:latin typeface="Roboto Slab"/>
                <a:ea typeface="Roboto Slab"/>
                <a:cs typeface="Roboto Slab"/>
                <a:sym typeface="Roboto Slab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200"/>
              <a:buFont typeface="Roboto Slab"/>
              <a:buNone/>
              <a:defRPr sz="5200" b="1" i="0" u="none" strike="noStrike" cap="none">
                <a:solidFill>
                  <a:schemeClr val="accent4"/>
                </a:solidFill>
                <a:latin typeface="Roboto Slab"/>
                <a:ea typeface="Roboto Slab"/>
                <a:cs typeface="Roboto Slab"/>
                <a:sym typeface="Roboto Slab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200"/>
              <a:buFont typeface="Roboto Slab"/>
              <a:buNone/>
              <a:defRPr sz="5200" b="1" i="0" u="none" strike="noStrike" cap="none">
                <a:solidFill>
                  <a:schemeClr val="accent4"/>
                </a:solidFill>
                <a:latin typeface="Roboto Slab"/>
                <a:ea typeface="Roboto Slab"/>
                <a:cs typeface="Roboto Slab"/>
                <a:sym typeface="Roboto Slab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200"/>
              <a:buFont typeface="Roboto Slab"/>
              <a:buNone/>
              <a:defRPr sz="5200" b="1" i="0" u="none" strike="noStrike" cap="none">
                <a:solidFill>
                  <a:schemeClr val="accent4"/>
                </a:solidFill>
                <a:latin typeface="Roboto Slab"/>
                <a:ea typeface="Roboto Slab"/>
                <a:cs typeface="Roboto Slab"/>
                <a:sym typeface="Roboto Slab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200"/>
              <a:buFont typeface="Roboto Slab"/>
              <a:buNone/>
              <a:defRPr sz="5200" b="1" i="0" u="none" strike="noStrike" cap="none">
                <a:solidFill>
                  <a:schemeClr val="accent4"/>
                </a:solidFill>
                <a:latin typeface="Roboto Slab"/>
                <a:ea typeface="Roboto Slab"/>
                <a:cs typeface="Roboto Slab"/>
                <a:sym typeface="Roboto Slab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200"/>
              <a:buFont typeface="Roboto Slab"/>
              <a:buNone/>
              <a:defRPr sz="5200" b="1" i="0" u="none" strike="noStrike" cap="none">
                <a:solidFill>
                  <a:schemeClr val="accent4"/>
                </a:solidFill>
                <a:latin typeface="Roboto Slab"/>
                <a:ea typeface="Roboto Slab"/>
                <a:cs typeface="Roboto Slab"/>
                <a:sym typeface="Roboto Slab"/>
              </a:defRPr>
            </a:lvl9pPr>
          </a:lstStyle>
          <a:p>
            <a:pPr algn="ctr"/>
            <a:r>
              <a:rPr lang="en-US" sz="1800" dirty="0">
                <a:highlight>
                  <a:srgbClr val="00FFFF"/>
                </a:highlight>
              </a:rPr>
              <a:t>TR. Nora Khalid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D23BB25E-8DB3-4A34-8AA4-475476D3170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4534" t="23904" r="33489" b="13782"/>
          <a:stretch/>
        </p:blipFill>
        <p:spPr>
          <a:xfrm>
            <a:off x="4572000" y="0"/>
            <a:ext cx="4572000" cy="5061598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C7526B47-0664-4C61-9D30-C72B28A2BBDF}"/>
              </a:ext>
            </a:extLst>
          </p:cNvPr>
          <p:cNvSpPr/>
          <p:nvPr/>
        </p:nvSpPr>
        <p:spPr>
          <a:xfrm>
            <a:off x="138222" y="180753"/>
            <a:ext cx="5922335" cy="39130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b="1" dirty="0">
                <a:solidFill>
                  <a:schemeClr val="accent6"/>
                </a:solidFill>
                <a:latin typeface="MyriadPro-SemiboldIt"/>
              </a:rPr>
              <a:t>Why is one of the actors going up a wall?</a:t>
            </a:r>
            <a:r>
              <a:rPr lang="en-US" sz="2400" b="1" dirty="0">
                <a:solidFill>
                  <a:srgbClr val="0070C0"/>
                </a:solidFill>
                <a:latin typeface="MyriadPro-SemiboldIt"/>
              </a:rPr>
              <a:t> </a:t>
            </a:r>
          </a:p>
          <a:p>
            <a:pPr>
              <a:lnSpc>
                <a:spcPct val="150000"/>
              </a:lnSpc>
            </a:pPr>
            <a:r>
              <a:rPr lang="en-US" sz="2400" b="1" dirty="0">
                <a:solidFill>
                  <a:srgbClr val="0070C0"/>
                </a:solidFill>
                <a:latin typeface="MyriadPro-Light"/>
              </a:rPr>
              <a:t>He is running away.</a:t>
            </a:r>
          </a:p>
          <a:p>
            <a:pPr>
              <a:lnSpc>
                <a:spcPct val="150000"/>
              </a:lnSpc>
            </a:pPr>
            <a:endParaRPr lang="en-US" sz="2400" b="1" dirty="0">
              <a:solidFill>
                <a:schemeClr val="accent6"/>
              </a:solidFill>
              <a:latin typeface="MyriadPro-Light"/>
            </a:endParaRPr>
          </a:p>
          <a:p>
            <a:pPr>
              <a:lnSpc>
                <a:spcPct val="150000"/>
              </a:lnSpc>
            </a:pPr>
            <a:endParaRPr lang="en-US" sz="2400" b="1" dirty="0">
              <a:solidFill>
                <a:schemeClr val="accent6"/>
              </a:solidFill>
              <a:latin typeface="MyriadPro-Light"/>
            </a:endParaRPr>
          </a:p>
          <a:p>
            <a:pPr>
              <a:lnSpc>
                <a:spcPct val="150000"/>
              </a:lnSpc>
            </a:pPr>
            <a:endParaRPr lang="en-US" sz="2400" b="1" dirty="0">
              <a:solidFill>
                <a:schemeClr val="accent6"/>
              </a:solidFill>
              <a:latin typeface="MyriadPro-Light"/>
            </a:endParaRPr>
          </a:p>
          <a:p>
            <a:pPr>
              <a:lnSpc>
                <a:spcPct val="150000"/>
              </a:lnSpc>
            </a:pPr>
            <a:r>
              <a:rPr lang="en-US" sz="2400" b="1" dirty="0">
                <a:solidFill>
                  <a:schemeClr val="accent6"/>
                </a:solidFill>
                <a:latin typeface="MyriadPro-SemiboldIt"/>
              </a:rPr>
              <a:t>Who is eating?</a:t>
            </a:r>
          </a:p>
          <a:p>
            <a:pPr>
              <a:lnSpc>
                <a:spcPct val="150000"/>
              </a:lnSpc>
            </a:pPr>
            <a:r>
              <a:rPr lang="en-US" sz="2400" b="1" dirty="0">
                <a:solidFill>
                  <a:srgbClr val="0070C0"/>
                </a:solidFill>
                <a:latin typeface="MyriadPro-SemiboldIt"/>
              </a:rPr>
              <a:t> </a:t>
            </a:r>
            <a:r>
              <a:rPr lang="en-US" sz="2400" b="1" dirty="0">
                <a:solidFill>
                  <a:srgbClr val="0070C0"/>
                </a:solidFill>
                <a:latin typeface="MyriadPro-Light"/>
              </a:rPr>
              <a:t>(Kim, Wang)</a:t>
            </a:r>
          </a:p>
        </p:txBody>
      </p:sp>
      <p:sp>
        <p:nvSpPr>
          <p:cNvPr id="5" name="Google Shape;405;p34">
            <a:extLst>
              <a:ext uri="{FF2B5EF4-FFF2-40B4-BE49-F238E27FC236}">
                <a16:creationId xmlns:a16="http://schemas.microsoft.com/office/drawing/2014/main" id="{0DE5CE5D-AB8B-48D2-8DEC-43FAFC619DE1}"/>
              </a:ext>
            </a:extLst>
          </p:cNvPr>
          <p:cNvSpPr/>
          <p:nvPr/>
        </p:nvSpPr>
        <p:spPr>
          <a:xfrm rot="3210577">
            <a:off x="2314100" y="1553414"/>
            <a:ext cx="5068692" cy="1567247"/>
          </a:xfrm>
          <a:custGeom>
            <a:avLst/>
            <a:gdLst/>
            <a:ahLst/>
            <a:cxnLst/>
            <a:rect l="l" t="t" r="r" b="b"/>
            <a:pathLst>
              <a:path w="188209" h="57461" extrusionOk="0">
                <a:moveTo>
                  <a:pt x="188209" y="241"/>
                </a:moveTo>
                <a:cubicBezTo>
                  <a:pt x="170919" y="-1684"/>
                  <a:pt x="155747" y="13796"/>
                  <a:pt x="141928" y="24363"/>
                </a:cubicBezTo>
                <a:cubicBezTo>
                  <a:pt x="129825" y="33618"/>
                  <a:pt x="115126" y="40151"/>
                  <a:pt x="100135" y="42875"/>
                </a:cubicBezTo>
                <a:cubicBezTo>
                  <a:pt x="72617" y="47875"/>
                  <a:pt x="42938" y="36977"/>
                  <a:pt x="16268" y="45400"/>
                </a:cubicBezTo>
                <a:cubicBezTo>
                  <a:pt x="9831" y="47433"/>
                  <a:pt x="2369" y="51140"/>
                  <a:pt x="0" y="57461"/>
                </a:cubicBezTo>
              </a:path>
            </a:pathLst>
          </a:custGeom>
          <a:noFill/>
          <a:ln w="57150" cap="flat" cmpd="sng">
            <a:solidFill>
              <a:schemeClr val="tx2">
                <a:lumMod val="75000"/>
              </a:schemeClr>
            </a:solidFill>
            <a:prstDash val="dot"/>
            <a:round/>
            <a:headEnd type="none" w="med" len="med"/>
            <a:tailEnd type="none" w="med" len="med"/>
          </a:ln>
        </p:spPr>
      </p:sp>
      <p:sp>
        <p:nvSpPr>
          <p:cNvPr id="6" name="Google Shape;405;p34">
            <a:extLst>
              <a:ext uri="{FF2B5EF4-FFF2-40B4-BE49-F238E27FC236}">
                <a16:creationId xmlns:a16="http://schemas.microsoft.com/office/drawing/2014/main" id="{19DDA3CD-4063-4202-B8F4-E2932661A0ED}"/>
              </a:ext>
            </a:extLst>
          </p:cNvPr>
          <p:cNvSpPr/>
          <p:nvPr/>
        </p:nvSpPr>
        <p:spPr>
          <a:xfrm rot="20848523" flipV="1">
            <a:off x="2131428" y="2693687"/>
            <a:ext cx="5690377" cy="168796"/>
          </a:xfrm>
          <a:custGeom>
            <a:avLst/>
            <a:gdLst/>
            <a:ahLst/>
            <a:cxnLst/>
            <a:rect l="l" t="t" r="r" b="b"/>
            <a:pathLst>
              <a:path w="188209" h="57461" extrusionOk="0">
                <a:moveTo>
                  <a:pt x="188209" y="241"/>
                </a:moveTo>
                <a:cubicBezTo>
                  <a:pt x="170919" y="-1684"/>
                  <a:pt x="155747" y="13796"/>
                  <a:pt x="141928" y="24363"/>
                </a:cubicBezTo>
                <a:cubicBezTo>
                  <a:pt x="129825" y="33618"/>
                  <a:pt x="115126" y="40151"/>
                  <a:pt x="100135" y="42875"/>
                </a:cubicBezTo>
                <a:cubicBezTo>
                  <a:pt x="72617" y="47875"/>
                  <a:pt x="42938" y="36977"/>
                  <a:pt x="16268" y="45400"/>
                </a:cubicBezTo>
                <a:cubicBezTo>
                  <a:pt x="9831" y="47433"/>
                  <a:pt x="2369" y="51140"/>
                  <a:pt x="0" y="57461"/>
                </a:cubicBezTo>
              </a:path>
            </a:pathLst>
          </a:custGeom>
          <a:noFill/>
          <a:ln w="57150" cap="flat" cmpd="sng">
            <a:solidFill>
              <a:srgbClr val="FFC000"/>
            </a:solidFill>
            <a:prstDash val="dot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23074920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C7526B47-0664-4C61-9D30-C72B28A2BBDF}"/>
              </a:ext>
            </a:extLst>
          </p:cNvPr>
          <p:cNvSpPr/>
          <p:nvPr/>
        </p:nvSpPr>
        <p:spPr>
          <a:xfrm>
            <a:off x="138223" y="180753"/>
            <a:ext cx="4572000" cy="3913059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b="1" dirty="0">
                <a:solidFill>
                  <a:schemeClr val="accent6"/>
                </a:solidFill>
                <a:latin typeface="MyriadPro-SemiboldIt"/>
              </a:rPr>
              <a:t>Who is feeding the fish? </a:t>
            </a:r>
          </a:p>
          <a:p>
            <a:pPr>
              <a:lnSpc>
                <a:spcPct val="150000"/>
              </a:lnSpc>
            </a:pPr>
            <a:r>
              <a:rPr lang="en-US" sz="2400" b="1" dirty="0">
                <a:solidFill>
                  <a:srgbClr val="0070C0"/>
                </a:solidFill>
                <a:latin typeface="MyriadPro-Light"/>
              </a:rPr>
              <a:t>Lee.</a:t>
            </a:r>
          </a:p>
          <a:p>
            <a:pPr>
              <a:lnSpc>
                <a:spcPct val="150000"/>
              </a:lnSpc>
            </a:pPr>
            <a:endParaRPr lang="en-US" sz="2400" b="1" dirty="0">
              <a:solidFill>
                <a:schemeClr val="accent6"/>
              </a:solidFill>
              <a:latin typeface="MyriadPro-Light"/>
            </a:endParaRPr>
          </a:p>
          <a:p>
            <a:pPr>
              <a:lnSpc>
                <a:spcPct val="150000"/>
              </a:lnSpc>
            </a:pPr>
            <a:endParaRPr lang="en-US" sz="2400" b="1" dirty="0">
              <a:solidFill>
                <a:schemeClr val="accent6"/>
              </a:solidFill>
              <a:latin typeface="MyriadPro-Light"/>
            </a:endParaRPr>
          </a:p>
          <a:p>
            <a:pPr>
              <a:lnSpc>
                <a:spcPct val="150000"/>
              </a:lnSpc>
            </a:pPr>
            <a:r>
              <a:rPr lang="en-US" sz="2400" b="1" dirty="0">
                <a:solidFill>
                  <a:schemeClr val="accent6"/>
                </a:solidFill>
                <a:latin typeface="MyriadPro-SemiboldIt"/>
              </a:rPr>
              <a:t>Does the director want him to feed the fish?</a:t>
            </a:r>
          </a:p>
          <a:p>
            <a:pPr>
              <a:lnSpc>
                <a:spcPct val="150000"/>
              </a:lnSpc>
            </a:pPr>
            <a:r>
              <a:rPr lang="en-US" sz="2400" b="1" dirty="0">
                <a:solidFill>
                  <a:srgbClr val="0070C0"/>
                </a:solidFill>
                <a:latin typeface="MyriadPro-SemiboldIt"/>
              </a:rPr>
              <a:t>No</a:t>
            </a:r>
            <a:endParaRPr lang="en-US" sz="2400" b="1" dirty="0">
              <a:solidFill>
                <a:srgbClr val="0070C0"/>
              </a:solidFill>
              <a:latin typeface="MyriadPro-Light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573B159-14B2-4421-9C94-44B6E7D7D5B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5814" t="17733" r="46337" b="27430"/>
          <a:stretch/>
        </p:blipFill>
        <p:spPr>
          <a:xfrm>
            <a:off x="4221127" y="0"/>
            <a:ext cx="4997302" cy="5155513"/>
          </a:xfrm>
          <a:prstGeom prst="rect">
            <a:avLst/>
          </a:prstGeom>
        </p:spPr>
      </p:pic>
      <p:sp>
        <p:nvSpPr>
          <p:cNvPr id="4" name="Google Shape;405;p34">
            <a:extLst>
              <a:ext uri="{FF2B5EF4-FFF2-40B4-BE49-F238E27FC236}">
                <a16:creationId xmlns:a16="http://schemas.microsoft.com/office/drawing/2014/main" id="{7AC65002-8028-4359-9040-D8AB55605CBC}"/>
              </a:ext>
            </a:extLst>
          </p:cNvPr>
          <p:cNvSpPr/>
          <p:nvPr/>
        </p:nvSpPr>
        <p:spPr>
          <a:xfrm rot="3210577">
            <a:off x="1973636" y="2038762"/>
            <a:ext cx="4766110" cy="686756"/>
          </a:xfrm>
          <a:custGeom>
            <a:avLst/>
            <a:gdLst/>
            <a:ahLst/>
            <a:cxnLst/>
            <a:rect l="l" t="t" r="r" b="b"/>
            <a:pathLst>
              <a:path w="188209" h="57461" extrusionOk="0">
                <a:moveTo>
                  <a:pt x="188209" y="241"/>
                </a:moveTo>
                <a:cubicBezTo>
                  <a:pt x="170919" y="-1684"/>
                  <a:pt x="155747" y="13796"/>
                  <a:pt x="141928" y="24363"/>
                </a:cubicBezTo>
                <a:cubicBezTo>
                  <a:pt x="129825" y="33618"/>
                  <a:pt x="115126" y="40151"/>
                  <a:pt x="100135" y="42875"/>
                </a:cubicBezTo>
                <a:cubicBezTo>
                  <a:pt x="72617" y="47875"/>
                  <a:pt x="42938" y="36977"/>
                  <a:pt x="16268" y="45400"/>
                </a:cubicBezTo>
                <a:cubicBezTo>
                  <a:pt x="9831" y="47433"/>
                  <a:pt x="2369" y="51140"/>
                  <a:pt x="0" y="57461"/>
                </a:cubicBezTo>
              </a:path>
            </a:pathLst>
          </a:custGeom>
          <a:noFill/>
          <a:ln w="57150" cap="flat" cmpd="sng">
            <a:solidFill>
              <a:schemeClr val="tx2">
                <a:lumMod val="75000"/>
              </a:schemeClr>
            </a:solidFill>
            <a:prstDash val="dot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16021159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D23BB25E-8DB3-4A34-8AA4-475476D3170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4534" t="23904" r="33489" b="13782"/>
          <a:stretch/>
        </p:blipFill>
        <p:spPr>
          <a:xfrm>
            <a:off x="4572000" y="0"/>
            <a:ext cx="4572000" cy="5061598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C7526B47-0664-4C61-9D30-C72B28A2BBDF}"/>
              </a:ext>
            </a:extLst>
          </p:cNvPr>
          <p:cNvSpPr/>
          <p:nvPr/>
        </p:nvSpPr>
        <p:spPr>
          <a:xfrm>
            <a:off x="85060" y="478464"/>
            <a:ext cx="4572000" cy="3913059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b="1" dirty="0">
                <a:solidFill>
                  <a:schemeClr val="accent6"/>
                </a:solidFill>
                <a:latin typeface="MyriadPro-SemiboldIt"/>
              </a:rPr>
              <a:t>Are all the actors acting right now? </a:t>
            </a:r>
          </a:p>
          <a:p>
            <a:pPr>
              <a:lnSpc>
                <a:spcPct val="150000"/>
              </a:lnSpc>
            </a:pPr>
            <a:endParaRPr lang="en-US" sz="2400" b="1" dirty="0">
              <a:solidFill>
                <a:schemeClr val="accent6"/>
              </a:solidFill>
              <a:latin typeface="MyriadPro-SemiboldIt"/>
            </a:endParaRPr>
          </a:p>
          <a:p>
            <a:pPr>
              <a:lnSpc>
                <a:spcPct val="150000"/>
              </a:lnSpc>
            </a:pPr>
            <a:r>
              <a:rPr lang="en-US" sz="2400" b="1" dirty="0">
                <a:solidFill>
                  <a:srgbClr val="0070C0"/>
                </a:solidFill>
                <a:latin typeface="MyriadPro-Light"/>
              </a:rPr>
              <a:t>No, four of them are taking a break.</a:t>
            </a:r>
          </a:p>
          <a:p>
            <a:pPr>
              <a:lnSpc>
                <a:spcPct val="150000"/>
              </a:lnSpc>
            </a:pPr>
            <a:endParaRPr lang="en-US" sz="2400" b="1" dirty="0">
              <a:solidFill>
                <a:schemeClr val="accent6"/>
              </a:solidFill>
              <a:latin typeface="MyriadPro-Light"/>
            </a:endParaRPr>
          </a:p>
          <a:p>
            <a:pPr>
              <a:lnSpc>
                <a:spcPct val="150000"/>
              </a:lnSpc>
            </a:pPr>
            <a:endParaRPr lang="en-US" sz="2400" b="1" dirty="0">
              <a:solidFill>
                <a:schemeClr val="accent6"/>
              </a:solidFill>
              <a:latin typeface="MyriadPro-Light"/>
            </a:endParaRPr>
          </a:p>
        </p:txBody>
      </p:sp>
    </p:spTree>
    <p:extLst>
      <p:ext uri="{BB962C8B-B14F-4D97-AF65-F5344CB8AC3E}">
        <p14:creationId xmlns:p14="http://schemas.microsoft.com/office/powerpoint/2010/main" val="3033127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1"/>
        </a:solidFill>
        <a:effectLst/>
      </p:bgPr>
    </p:bg>
    <p:spTree>
      <p:nvGrpSpPr>
        <p:cNvPr id="1" name="Shape 4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2" name="Google Shape;472;p36"/>
          <p:cNvSpPr txBox="1">
            <a:spLocks noGrp="1"/>
          </p:cNvSpPr>
          <p:nvPr>
            <p:ph type="title"/>
          </p:nvPr>
        </p:nvSpPr>
        <p:spPr>
          <a:xfrm>
            <a:off x="224753" y="253639"/>
            <a:ext cx="1550885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Listen:</a:t>
            </a:r>
            <a:endParaRPr dirty="0"/>
          </a:p>
        </p:txBody>
      </p:sp>
      <p:pic>
        <p:nvPicPr>
          <p:cNvPr id="6" name="SG Bk 3 F-SA__18_1-07">
            <a:hlinkClick r:id="" action="ppaction://media"/>
            <a:extLst>
              <a:ext uri="{FF2B5EF4-FFF2-40B4-BE49-F238E27FC236}">
                <a16:creationId xmlns:a16="http://schemas.microsoft.com/office/drawing/2014/main" id="{94969BBE-B3E5-4702-8D8C-BB064F5BB688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189423" y="2486690"/>
            <a:ext cx="1942214" cy="194221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8249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1"/>
        </a:solidFill>
        <a:effectLst/>
      </p:bgPr>
    </p:bg>
    <p:spTree>
      <p:nvGrpSpPr>
        <p:cNvPr id="1" name="Shape 4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2" name="Google Shape;472;p36"/>
          <p:cNvSpPr txBox="1">
            <a:spLocks noGrp="1"/>
          </p:cNvSpPr>
          <p:nvPr>
            <p:ph type="title"/>
          </p:nvPr>
        </p:nvSpPr>
        <p:spPr>
          <a:xfrm>
            <a:off x="129060" y="625778"/>
            <a:ext cx="5421135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Listen and repeat after each speaker</a:t>
            </a:r>
            <a:endParaRPr dirty="0"/>
          </a:p>
        </p:txBody>
      </p:sp>
      <p:pic>
        <p:nvPicPr>
          <p:cNvPr id="6" name="SG Bk 3 F-SA__18_1-07">
            <a:hlinkClick r:id="" action="ppaction://media"/>
            <a:extLst>
              <a:ext uri="{FF2B5EF4-FFF2-40B4-BE49-F238E27FC236}">
                <a16:creationId xmlns:a16="http://schemas.microsoft.com/office/drawing/2014/main" id="{94969BBE-B3E5-4702-8D8C-BB064F5BB688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114995" y="2337834"/>
            <a:ext cx="1942214" cy="19422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85911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8249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1"/>
        </a:solidFill>
        <a:effectLst/>
      </p:bgPr>
    </p:bg>
    <p:spTree>
      <p:nvGrpSpPr>
        <p:cNvPr id="1" name="Shape 5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id="{96212BE2-B182-47F4-BA29-1B504CDB2276}"/>
              </a:ext>
            </a:extLst>
          </p:cNvPr>
          <p:cNvSpPr txBox="1"/>
          <p:nvPr/>
        </p:nvSpPr>
        <p:spPr>
          <a:xfrm>
            <a:off x="605927" y="1700982"/>
            <a:ext cx="2842352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4000" dirty="0">
                <a:solidFill>
                  <a:schemeClr val="accent4">
                    <a:lumMod val="75000"/>
                  </a:scheme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Approval</a:t>
            </a:r>
            <a:r>
              <a:rPr lang="en-US" dirty="0"/>
              <a:t> </a:t>
            </a:r>
            <a:endParaRPr lang="ar-SA" dirty="0"/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id="{1BCD2B4F-205C-433C-8B98-95D6481B8F61}"/>
              </a:ext>
            </a:extLst>
          </p:cNvPr>
          <p:cNvSpPr txBox="1"/>
          <p:nvPr/>
        </p:nvSpPr>
        <p:spPr>
          <a:xfrm>
            <a:off x="4966770" y="3679225"/>
            <a:ext cx="3317914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4000" dirty="0">
                <a:solidFill>
                  <a:schemeClr val="accent4">
                    <a:lumMod val="75000"/>
                  </a:scheme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Disapproval</a:t>
            </a:r>
            <a:r>
              <a:rPr lang="en-US" dirty="0"/>
              <a:t> </a:t>
            </a:r>
            <a:endParaRPr lang="ar-SA" dirty="0"/>
          </a:p>
        </p:txBody>
      </p:sp>
      <p:pic>
        <p:nvPicPr>
          <p:cNvPr id="12" name="Picture 11" descr="A picture containing drawing&#10;&#10;Description automatically generated">
            <a:extLst>
              <a:ext uri="{FF2B5EF4-FFF2-40B4-BE49-F238E27FC236}">
                <a16:creationId xmlns:a16="http://schemas.microsoft.com/office/drawing/2014/main" id="{EA431E84-639D-4433-A46B-D33261D721CA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1096866" y="2389793"/>
            <a:ext cx="1448029" cy="1448029"/>
          </a:xfrm>
          <a:prstGeom prst="rect">
            <a:avLst/>
          </a:prstGeom>
        </p:spPr>
      </p:pic>
      <p:pic>
        <p:nvPicPr>
          <p:cNvPr id="15" name="Picture 14" descr="A close up of a sign&#10;&#10;Description automatically generated">
            <a:extLst>
              <a:ext uri="{FF2B5EF4-FFF2-40B4-BE49-F238E27FC236}">
                <a16:creationId xmlns:a16="http://schemas.microsoft.com/office/drawing/2014/main" id="{181EE180-2941-4441-979D-43C7B121827E}"/>
              </a:ext>
            </a:extLst>
          </p:cNvPr>
          <p:cNvPicPr>
            <a:picLocks noChangeAspect="1"/>
          </p:cNvPicPr>
          <p:nvPr/>
        </p:nvPicPr>
        <p:blipFill>
          <a:blip r:embed="rId5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837473B0-CC2E-450A-ABE3-18F120FF3D39}">
                <a1611:picAttrSrcUrl xmlns:a1611="http://schemas.microsoft.com/office/drawing/2016/11/main" r:id="rId6"/>
              </a:ext>
            </a:extLst>
          </a:blip>
          <a:stretch>
            <a:fillRect/>
          </a:stretch>
        </p:blipFill>
        <p:spPr>
          <a:xfrm>
            <a:off x="6060310" y="2389793"/>
            <a:ext cx="1289432" cy="1289432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1"/>
        </a:solidFill>
        <a:effectLst/>
      </p:bgPr>
    </p:bg>
    <p:spTree>
      <p:nvGrpSpPr>
        <p:cNvPr id="1" name="Shape 5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4" name="Google Shape;544;p37"/>
          <p:cNvSpPr txBox="1">
            <a:spLocks noGrp="1"/>
          </p:cNvSpPr>
          <p:nvPr>
            <p:ph type="title"/>
          </p:nvPr>
        </p:nvSpPr>
        <p:spPr>
          <a:xfrm>
            <a:off x="1429946" y="1778066"/>
            <a:ext cx="67893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>
              <a:lnSpc>
                <a:spcPct val="150000"/>
              </a:lnSpc>
            </a:pPr>
            <a:r>
              <a:rPr lang="en-US" dirty="0"/>
              <a:t>Find words to express approval and disapproval</a:t>
            </a:r>
            <a:endParaRPr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431DDDA3-31BA-4574-8FDA-DDC0FA2E751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4534" t="23904" r="33489" b="13782"/>
          <a:stretch/>
        </p:blipFill>
        <p:spPr>
          <a:xfrm>
            <a:off x="483781" y="41201"/>
            <a:ext cx="8176437" cy="5061598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E6ABE77D-B99D-4D67-99B3-E6432BC83A59}"/>
              </a:ext>
            </a:extLst>
          </p:cNvPr>
          <p:cNvSpPr/>
          <p:nvPr/>
        </p:nvSpPr>
        <p:spPr>
          <a:xfrm>
            <a:off x="4699590" y="2902688"/>
            <a:ext cx="1371601" cy="489098"/>
          </a:xfrm>
          <a:prstGeom prst="rect">
            <a:avLst/>
          </a:prstGeom>
          <a:noFill/>
          <a:ln w="57150"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92A49FA-DA06-48DD-AFFE-4094D6C52D9B}"/>
              </a:ext>
            </a:extLst>
          </p:cNvPr>
          <p:cNvSpPr/>
          <p:nvPr/>
        </p:nvSpPr>
        <p:spPr>
          <a:xfrm>
            <a:off x="6425609" y="595424"/>
            <a:ext cx="1169581" cy="375682"/>
          </a:xfrm>
          <a:prstGeom prst="rect">
            <a:avLst/>
          </a:prstGeom>
          <a:noFill/>
          <a:ln w="57150"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8192B3F-6D08-4A84-932E-85A73CBC4AA3}"/>
              </a:ext>
            </a:extLst>
          </p:cNvPr>
          <p:cNvSpPr txBox="1"/>
          <p:nvPr/>
        </p:nvSpPr>
        <p:spPr>
          <a:xfrm>
            <a:off x="483781" y="151579"/>
            <a:ext cx="2842352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4000" dirty="0">
                <a:solidFill>
                  <a:schemeClr val="accent3">
                    <a:lumMod val="10000"/>
                  </a:schemeClr>
                </a:solidFill>
                <a:highlight>
                  <a:srgbClr val="00FF00"/>
                </a:highlight>
                <a:latin typeface="Aharoni" panose="02010803020104030203" pitchFamily="2" charset="-79"/>
                <a:cs typeface="Aharoni" panose="02010803020104030203" pitchFamily="2" charset="-79"/>
              </a:rPr>
              <a:t>Approval</a:t>
            </a:r>
            <a:r>
              <a:rPr lang="en-US" dirty="0"/>
              <a:t> </a:t>
            </a:r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10710074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431DDDA3-31BA-4574-8FDA-DDC0FA2E751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4534" t="23904" r="33489" b="13782"/>
          <a:stretch/>
        </p:blipFill>
        <p:spPr>
          <a:xfrm>
            <a:off x="483781" y="41201"/>
            <a:ext cx="8176437" cy="5061598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392A49FA-DA06-48DD-AFFE-4094D6C52D9B}"/>
              </a:ext>
            </a:extLst>
          </p:cNvPr>
          <p:cNvSpPr/>
          <p:nvPr/>
        </p:nvSpPr>
        <p:spPr>
          <a:xfrm>
            <a:off x="4479850" y="1460204"/>
            <a:ext cx="1169581" cy="223284"/>
          </a:xfrm>
          <a:prstGeom prst="rect">
            <a:avLst/>
          </a:prstGeom>
          <a:noFill/>
          <a:ln w="57150"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8192B3F-6D08-4A84-932E-85A73CBC4AA3}"/>
              </a:ext>
            </a:extLst>
          </p:cNvPr>
          <p:cNvSpPr txBox="1"/>
          <p:nvPr/>
        </p:nvSpPr>
        <p:spPr>
          <a:xfrm>
            <a:off x="388087" y="40701"/>
            <a:ext cx="3556591" cy="92333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4000" dirty="0">
                <a:solidFill>
                  <a:schemeClr val="accent3"/>
                </a:solidFill>
                <a:highlight>
                  <a:srgbClr val="FF0000"/>
                </a:highlight>
                <a:latin typeface="Aharoni" panose="02010803020104030203" pitchFamily="2" charset="-79"/>
                <a:cs typeface="Aharoni" panose="02010803020104030203" pitchFamily="2" charset="-79"/>
              </a:rPr>
              <a:t>Disapproval</a:t>
            </a:r>
            <a:r>
              <a:rPr lang="en-US" sz="4000" dirty="0">
                <a:solidFill>
                  <a:schemeClr val="accent3">
                    <a:lumMod val="10000"/>
                  </a:scheme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</a:p>
          <a:p>
            <a:r>
              <a:rPr lang="en-US" dirty="0"/>
              <a:t> </a:t>
            </a:r>
            <a:endParaRPr lang="ar-SA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973ED77-FA42-4FA2-857A-5E7F712487D9}"/>
              </a:ext>
            </a:extLst>
          </p:cNvPr>
          <p:cNvSpPr/>
          <p:nvPr/>
        </p:nvSpPr>
        <p:spPr>
          <a:xfrm>
            <a:off x="6641803" y="223284"/>
            <a:ext cx="1481471" cy="244548"/>
          </a:xfrm>
          <a:prstGeom prst="rect">
            <a:avLst/>
          </a:prstGeom>
          <a:noFill/>
          <a:ln w="57150"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475D95F2-8127-4ECD-BA4C-CB89C150E281}"/>
              </a:ext>
            </a:extLst>
          </p:cNvPr>
          <p:cNvSpPr/>
          <p:nvPr/>
        </p:nvSpPr>
        <p:spPr>
          <a:xfrm>
            <a:off x="4667693" y="943581"/>
            <a:ext cx="1371600" cy="223284"/>
          </a:xfrm>
          <a:prstGeom prst="rect">
            <a:avLst/>
          </a:prstGeom>
          <a:noFill/>
          <a:ln w="57150"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1660851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6" grpId="0" animBg="1"/>
      <p:bldP spid="9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D1852895-BE6C-440F-B65A-504A121797B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0931" t="57471" r="39999" b="21640"/>
          <a:stretch/>
        </p:blipFill>
        <p:spPr>
          <a:xfrm>
            <a:off x="168230" y="1247997"/>
            <a:ext cx="8807540" cy="2647506"/>
          </a:xfrm>
          <a:prstGeom prst="rect">
            <a:avLst/>
          </a:prstGeom>
        </p:spPr>
      </p:pic>
      <p:sp>
        <p:nvSpPr>
          <p:cNvPr id="1012" name="Google Shape;1012;p52"/>
          <p:cNvSpPr txBox="1">
            <a:spLocks noGrp="1"/>
          </p:cNvSpPr>
          <p:nvPr>
            <p:ph type="title"/>
          </p:nvPr>
        </p:nvSpPr>
        <p:spPr>
          <a:xfrm>
            <a:off x="4657061" y="1674757"/>
            <a:ext cx="455731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e</a:t>
            </a:r>
            <a:endParaRPr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26" name="Google Shape;1012;p52">
            <a:extLst>
              <a:ext uri="{FF2B5EF4-FFF2-40B4-BE49-F238E27FC236}">
                <a16:creationId xmlns:a16="http://schemas.microsoft.com/office/drawing/2014/main" id="{03633EE9-6D5A-42D2-8C97-B307FCBEA498}"/>
              </a:ext>
            </a:extLst>
          </p:cNvPr>
          <p:cNvSpPr txBox="1">
            <a:spLocks/>
          </p:cNvSpPr>
          <p:nvPr/>
        </p:nvSpPr>
        <p:spPr>
          <a:xfrm>
            <a:off x="2789275" y="1999050"/>
            <a:ext cx="455731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800"/>
              <a:buFont typeface="Black Han Sans"/>
              <a:buNone/>
              <a:defRPr sz="2800" b="0" i="0" u="none" strike="noStrike" cap="none">
                <a:solidFill>
                  <a:schemeClr val="accent4"/>
                </a:solidFill>
                <a:latin typeface="Black Han Sans"/>
                <a:ea typeface="Black Han Sans"/>
                <a:cs typeface="Black Han Sans"/>
                <a:sym typeface="Black Han Sans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800"/>
              <a:buFont typeface="Roboto Slab"/>
              <a:buNone/>
              <a:defRPr sz="2800" b="1" i="0" u="none" strike="noStrike" cap="none">
                <a:solidFill>
                  <a:schemeClr val="accent4"/>
                </a:solidFill>
                <a:latin typeface="Roboto Slab"/>
                <a:ea typeface="Roboto Slab"/>
                <a:cs typeface="Roboto Slab"/>
                <a:sym typeface="Roboto Slab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800"/>
              <a:buFont typeface="Roboto Slab"/>
              <a:buNone/>
              <a:defRPr sz="2800" b="1" i="0" u="none" strike="noStrike" cap="none">
                <a:solidFill>
                  <a:schemeClr val="accent4"/>
                </a:solidFill>
                <a:latin typeface="Roboto Slab"/>
                <a:ea typeface="Roboto Slab"/>
                <a:cs typeface="Roboto Slab"/>
                <a:sym typeface="Roboto Slab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800"/>
              <a:buFont typeface="Roboto Slab"/>
              <a:buNone/>
              <a:defRPr sz="2800" b="1" i="0" u="none" strike="noStrike" cap="none">
                <a:solidFill>
                  <a:schemeClr val="accent4"/>
                </a:solidFill>
                <a:latin typeface="Roboto Slab"/>
                <a:ea typeface="Roboto Slab"/>
                <a:cs typeface="Roboto Slab"/>
                <a:sym typeface="Roboto Slab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800"/>
              <a:buFont typeface="Roboto Slab"/>
              <a:buNone/>
              <a:defRPr sz="2800" b="1" i="0" u="none" strike="noStrike" cap="none">
                <a:solidFill>
                  <a:schemeClr val="accent4"/>
                </a:solidFill>
                <a:latin typeface="Roboto Slab"/>
                <a:ea typeface="Roboto Slab"/>
                <a:cs typeface="Roboto Slab"/>
                <a:sym typeface="Roboto Slab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800"/>
              <a:buFont typeface="Roboto Slab"/>
              <a:buNone/>
              <a:defRPr sz="2800" b="1" i="0" u="none" strike="noStrike" cap="none">
                <a:solidFill>
                  <a:schemeClr val="accent4"/>
                </a:solidFill>
                <a:latin typeface="Roboto Slab"/>
                <a:ea typeface="Roboto Slab"/>
                <a:cs typeface="Roboto Slab"/>
                <a:sym typeface="Roboto Slab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800"/>
              <a:buFont typeface="Roboto Slab"/>
              <a:buNone/>
              <a:defRPr sz="2800" b="1" i="0" u="none" strike="noStrike" cap="none">
                <a:solidFill>
                  <a:schemeClr val="accent4"/>
                </a:solidFill>
                <a:latin typeface="Roboto Slab"/>
                <a:ea typeface="Roboto Slab"/>
                <a:cs typeface="Roboto Slab"/>
                <a:sym typeface="Roboto Slab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800"/>
              <a:buFont typeface="Roboto Slab"/>
              <a:buNone/>
              <a:defRPr sz="2800" b="1" i="0" u="none" strike="noStrike" cap="none">
                <a:solidFill>
                  <a:schemeClr val="accent4"/>
                </a:solidFill>
                <a:latin typeface="Roboto Slab"/>
                <a:ea typeface="Roboto Slab"/>
                <a:cs typeface="Roboto Slab"/>
                <a:sym typeface="Roboto Slab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800"/>
              <a:buFont typeface="Roboto Slab"/>
              <a:buNone/>
              <a:defRPr sz="2800" b="1" i="0" u="none" strike="noStrike" cap="none">
                <a:solidFill>
                  <a:schemeClr val="accent4"/>
                </a:solidFill>
                <a:latin typeface="Roboto Slab"/>
                <a:ea typeface="Roboto Slab"/>
                <a:cs typeface="Roboto Slab"/>
                <a:sym typeface="Roboto Slab"/>
              </a:defRPr>
            </a:lvl9pPr>
          </a:lstStyle>
          <a:p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c</a:t>
            </a:r>
          </a:p>
        </p:txBody>
      </p:sp>
      <p:sp>
        <p:nvSpPr>
          <p:cNvPr id="27" name="Google Shape;1012;p52">
            <a:extLst>
              <a:ext uri="{FF2B5EF4-FFF2-40B4-BE49-F238E27FC236}">
                <a16:creationId xmlns:a16="http://schemas.microsoft.com/office/drawing/2014/main" id="{D42244E0-E8E4-4492-9248-6DA6CD1ABEEF}"/>
              </a:ext>
            </a:extLst>
          </p:cNvPr>
          <p:cNvSpPr txBox="1">
            <a:spLocks/>
          </p:cNvSpPr>
          <p:nvPr/>
        </p:nvSpPr>
        <p:spPr>
          <a:xfrm>
            <a:off x="4201330" y="2387867"/>
            <a:ext cx="455731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800"/>
              <a:buFont typeface="Black Han Sans"/>
              <a:buNone/>
              <a:defRPr sz="2800" b="0" i="0" u="none" strike="noStrike" cap="none">
                <a:solidFill>
                  <a:schemeClr val="accent4"/>
                </a:solidFill>
                <a:latin typeface="Black Han Sans"/>
                <a:ea typeface="Black Han Sans"/>
                <a:cs typeface="Black Han Sans"/>
                <a:sym typeface="Black Han Sans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800"/>
              <a:buFont typeface="Roboto Slab"/>
              <a:buNone/>
              <a:defRPr sz="2800" b="1" i="0" u="none" strike="noStrike" cap="none">
                <a:solidFill>
                  <a:schemeClr val="accent4"/>
                </a:solidFill>
                <a:latin typeface="Roboto Slab"/>
                <a:ea typeface="Roboto Slab"/>
                <a:cs typeface="Roboto Slab"/>
                <a:sym typeface="Roboto Slab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800"/>
              <a:buFont typeface="Roboto Slab"/>
              <a:buNone/>
              <a:defRPr sz="2800" b="1" i="0" u="none" strike="noStrike" cap="none">
                <a:solidFill>
                  <a:schemeClr val="accent4"/>
                </a:solidFill>
                <a:latin typeface="Roboto Slab"/>
                <a:ea typeface="Roboto Slab"/>
                <a:cs typeface="Roboto Slab"/>
                <a:sym typeface="Roboto Slab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800"/>
              <a:buFont typeface="Roboto Slab"/>
              <a:buNone/>
              <a:defRPr sz="2800" b="1" i="0" u="none" strike="noStrike" cap="none">
                <a:solidFill>
                  <a:schemeClr val="accent4"/>
                </a:solidFill>
                <a:latin typeface="Roboto Slab"/>
                <a:ea typeface="Roboto Slab"/>
                <a:cs typeface="Roboto Slab"/>
                <a:sym typeface="Roboto Slab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800"/>
              <a:buFont typeface="Roboto Slab"/>
              <a:buNone/>
              <a:defRPr sz="2800" b="1" i="0" u="none" strike="noStrike" cap="none">
                <a:solidFill>
                  <a:schemeClr val="accent4"/>
                </a:solidFill>
                <a:latin typeface="Roboto Slab"/>
                <a:ea typeface="Roboto Slab"/>
                <a:cs typeface="Roboto Slab"/>
                <a:sym typeface="Roboto Slab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800"/>
              <a:buFont typeface="Roboto Slab"/>
              <a:buNone/>
              <a:defRPr sz="2800" b="1" i="0" u="none" strike="noStrike" cap="none">
                <a:solidFill>
                  <a:schemeClr val="accent4"/>
                </a:solidFill>
                <a:latin typeface="Roboto Slab"/>
                <a:ea typeface="Roboto Slab"/>
                <a:cs typeface="Roboto Slab"/>
                <a:sym typeface="Roboto Slab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800"/>
              <a:buFont typeface="Roboto Slab"/>
              <a:buNone/>
              <a:defRPr sz="2800" b="1" i="0" u="none" strike="noStrike" cap="none">
                <a:solidFill>
                  <a:schemeClr val="accent4"/>
                </a:solidFill>
                <a:latin typeface="Roboto Slab"/>
                <a:ea typeface="Roboto Slab"/>
                <a:cs typeface="Roboto Slab"/>
                <a:sym typeface="Roboto Slab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800"/>
              <a:buFont typeface="Roboto Slab"/>
              <a:buNone/>
              <a:defRPr sz="2800" b="1" i="0" u="none" strike="noStrike" cap="none">
                <a:solidFill>
                  <a:schemeClr val="accent4"/>
                </a:solidFill>
                <a:latin typeface="Roboto Slab"/>
                <a:ea typeface="Roboto Slab"/>
                <a:cs typeface="Roboto Slab"/>
                <a:sym typeface="Roboto Slab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800"/>
              <a:buFont typeface="Roboto Slab"/>
              <a:buNone/>
              <a:defRPr sz="2800" b="1" i="0" u="none" strike="noStrike" cap="none">
                <a:solidFill>
                  <a:schemeClr val="accent4"/>
                </a:solidFill>
                <a:latin typeface="Roboto Slab"/>
                <a:ea typeface="Roboto Slab"/>
                <a:cs typeface="Roboto Slab"/>
                <a:sym typeface="Roboto Slab"/>
              </a:defRPr>
            </a:lvl9pPr>
          </a:lstStyle>
          <a:p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d</a:t>
            </a:r>
          </a:p>
        </p:txBody>
      </p:sp>
      <p:sp>
        <p:nvSpPr>
          <p:cNvPr id="28" name="Google Shape;1012;p52">
            <a:extLst>
              <a:ext uri="{FF2B5EF4-FFF2-40B4-BE49-F238E27FC236}">
                <a16:creationId xmlns:a16="http://schemas.microsoft.com/office/drawing/2014/main" id="{F1342C70-32AD-40E5-AF2F-56D7F2A1886F}"/>
              </a:ext>
            </a:extLst>
          </p:cNvPr>
          <p:cNvSpPr txBox="1">
            <a:spLocks/>
          </p:cNvSpPr>
          <p:nvPr/>
        </p:nvSpPr>
        <p:spPr>
          <a:xfrm>
            <a:off x="3745599" y="2814627"/>
            <a:ext cx="455731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800"/>
              <a:buFont typeface="Black Han Sans"/>
              <a:buNone/>
              <a:defRPr sz="2800" b="0" i="0" u="none" strike="noStrike" cap="none">
                <a:solidFill>
                  <a:schemeClr val="accent4"/>
                </a:solidFill>
                <a:latin typeface="Black Han Sans"/>
                <a:ea typeface="Black Han Sans"/>
                <a:cs typeface="Black Han Sans"/>
                <a:sym typeface="Black Han Sans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800"/>
              <a:buFont typeface="Roboto Slab"/>
              <a:buNone/>
              <a:defRPr sz="2800" b="1" i="0" u="none" strike="noStrike" cap="none">
                <a:solidFill>
                  <a:schemeClr val="accent4"/>
                </a:solidFill>
                <a:latin typeface="Roboto Slab"/>
                <a:ea typeface="Roboto Slab"/>
                <a:cs typeface="Roboto Slab"/>
                <a:sym typeface="Roboto Slab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800"/>
              <a:buFont typeface="Roboto Slab"/>
              <a:buNone/>
              <a:defRPr sz="2800" b="1" i="0" u="none" strike="noStrike" cap="none">
                <a:solidFill>
                  <a:schemeClr val="accent4"/>
                </a:solidFill>
                <a:latin typeface="Roboto Slab"/>
                <a:ea typeface="Roboto Slab"/>
                <a:cs typeface="Roboto Slab"/>
                <a:sym typeface="Roboto Slab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800"/>
              <a:buFont typeface="Roboto Slab"/>
              <a:buNone/>
              <a:defRPr sz="2800" b="1" i="0" u="none" strike="noStrike" cap="none">
                <a:solidFill>
                  <a:schemeClr val="accent4"/>
                </a:solidFill>
                <a:latin typeface="Roboto Slab"/>
                <a:ea typeface="Roboto Slab"/>
                <a:cs typeface="Roboto Slab"/>
                <a:sym typeface="Roboto Slab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800"/>
              <a:buFont typeface="Roboto Slab"/>
              <a:buNone/>
              <a:defRPr sz="2800" b="1" i="0" u="none" strike="noStrike" cap="none">
                <a:solidFill>
                  <a:schemeClr val="accent4"/>
                </a:solidFill>
                <a:latin typeface="Roboto Slab"/>
                <a:ea typeface="Roboto Slab"/>
                <a:cs typeface="Roboto Slab"/>
                <a:sym typeface="Roboto Slab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800"/>
              <a:buFont typeface="Roboto Slab"/>
              <a:buNone/>
              <a:defRPr sz="2800" b="1" i="0" u="none" strike="noStrike" cap="none">
                <a:solidFill>
                  <a:schemeClr val="accent4"/>
                </a:solidFill>
                <a:latin typeface="Roboto Slab"/>
                <a:ea typeface="Roboto Slab"/>
                <a:cs typeface="Roboto Slab"/>
                <a:sym typeface="Roboto Slab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800"/>
              <a:buFont typeface="Roboto Slab"/>
              <a:buNone/>
              <a:defRPr sz="2800" b="1" i="0" u="none" strike="noStrike" cap="none">
                <a:solidFill>
                  <a:schemeClr val="accent4"/>
                </a:solidFill>
                <a:latin typeface="Roboto Slab"/>
                <a:ea typeface="Roboto Slab"/>
                <a:cs typeface="Roboto Slab"/>
                <a:sym typeface="Roboto Slab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800"/>
              <a:buFont typeface="Roboto Slab"/>
              <a:buNone/>
              <a:defRPr sz="2800" b="1" i="0" u="none" strike="noStrike" cap="none">
                <a:solidFill>
                  <a:schemeClr val="accent4"/>
                </a:solidFill>
                <a:latin typeface="Roboto Slab"/>
                <a:ea typeface="Roboto Slab"/>
                <a:cs typeface="Roboto Slab"/>
                <a:sym typeface="Roboto Slab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800"/>
              <a:buFont typeface="Roboto Slab"/>
              <a:buNone/>
              <a:defRPr sz="2800" b="1" i="0" u="none" strike="noStrike" cap="none">
                <a:solidFill>
                  <a:schemeClr val="accent4"/>
                </a:solidFill>
                <a:latin typeface="Roboto Slab"/>
                <a:ea typeface="Roboto Slab"/>
                <a:cs typeface="Roboto Slab"/>
                <a:sym typeface="Roboto Slab"/>
              </a:defRPr>
            </a:lvl9pPr>
          </a:lstStyle>
          <a:p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a</a:t>
            </a:r>
          </a:p>
        </p:txBody>
      </p:sp>
      <p:sp>
        <p:nvSpPr>
          <p:cNvPr id="29" name="Google Shape;1012;p52">
            <a:extLst>
              <a:ext uri="{FF2B5EF4-FFF2-40B4-BE49-F238E27FC236}">
                <a16:creationId xmlns:a16="http://schemas.microsoft.com/office/drawing/2014/main" id="{00E6CAEF-1F3B-4D78-AA1F-D0B61AF61D68}"/>
              </a:ext>
            </a:extLst>
          </p:cNvPr>
          <p:cNvSpPr txBox="1">
            <a:spLocks/>
          </p:cNvSpPr>
          <p:nvPr/>
        </p:nvSpPr>
        <p:spPr>
          <a:xfrm>
            <a:off x="2819612" y="3100977"/>
            <a:ext cx="455731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800"/>
              <a:buFont typeface="Black Han Sans"/>
              <a:buNone/>
              <a:defRPr sz="2800" b="0" i="0" u="none" strike="noStrike" cap="none">
                <a:solidFill>
                  <a:schemeClr val="accent4"/>
                </a:solidFill>
                <a:latin typeface="Black Han Sans"/>
                <a:ea typeface="Black Han Sans"/>
                <a:cs typeface="Black Han Sans"/>
                <a:sym typeface="Black Han Sans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800"/>
              <a:buFont typeface="Roboto Slab"/>
              <a:buNone/>
              <a:defRPr sz="2800" b="1" i="0" u="none" strike="noStrike" cap="none">
                <a:solidFill>
                  <a:schemeClr val="accent4"/>
                </a:solidFill>
                <a:latin typeface="Roboto Slab"/>
                <a:ea typeface="Roboto Slab"/>
                <a:cs typeface="Roboto Slab"/>
                <a:sym typeface="Roboto Slab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800"/>
              <a:buFont typeface="Roboto Slab"/>
              <a:buNone/>
              <a:defRPr sz="2800" b="1" i="0" u="none" strike="noStrike" cap="none">
                <a:solidFill>
                  <a:schemeClr val="accent4"/>
                </a:solidFill>
                <a:latin typeface="Roboto Slab"/>
                <a:ea typeface="Roboto Slab"/>
                <a:cs typeface="Roboto Slab"/>
                <a:sym typeface="Roboto Slab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800"/>
              <a:buFont typeface="Roboto Slab"/>
              <a:buNone/>
              <a:defRPr sz="2800" b="1" i="0" u="none" strike="noStrike" cap="none">
                <a:solidFill>
                  <a:schemeClr val="accent4"/>
                </a:solidFill>
                <a:latin typeface="Roboto Slab"/>
                <a:ea typeface="Roboto Slab"/>
                <a:cs typeface="Roboto Slab"/>
                <a:sym typeface="Roboto Slab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800"/>
              <a:buFont typeface="Roboto Slab"/>
              <a:buNone/>
              <a:defRPr sz="2800" b="1" i="0" u="none" strike="noStrike" cap="none">
                <a:solidFill>
                  <a:schemeClr val="accent4"/>
                </a:solidFill>
                <a:latin typeface="Roboto Slab"/>
                <a:ea typeface="Roboto Slab"/>
                <a:cs typeface="Roboto Slab"/>
                <a:sym typeface="Roboto Slab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800"/>
              <a:buFont typeface="Roboto Slab"/>
              <a:buNone/>
              <a:defRPr sz="2800" b="1" i="0" u="none" strike="noStrike" cap="none">
                <a:solidFill>
                  <a:schemeClr val="accent4"/>
                </a:solidFill>
                <a:latin typeface="Roboto Slab"/>
                <a:ea typeface="Roboto Slab"/>
                <a:cs typeface="Roboto Slab"/>
                <a:sym typeface="Roboto Slab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800"/>
              <a:buFont typeface="Roboto Slab"/>
              <a:buNone/>
              <a:defRPr sz="2800" b="1" i="0" u="none" strike="noStrike" cap="none">
                <a:solidFill>
                  <a:schemeClr val="accent4"/>
                </a:solidFill>
                <a:latin typeface="Roboto Slab"/>
                <a:ea typeface="Roboto Slab"/>
                <a:cs typeface="Roboto Slab"/>
                <a:sym typeface="Roboto Slab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800"/>
              <a:buFont typeface="Roboto Slab"/>
              <a:buNone/>
              <a:defRPr sz="2800" b="1" i="0" u="none" strike="noStrike" cap="none">
                <a:solidFill>
                  <a:schemeClr val="accent4"/>
                </a:solidFill>
                <a:latin typeface="Roboto Slab"/>
                <a:ea typeface="Roboto Slab"/>
                <a:cs typeface="Roboto Slab"/>
                <a:sym typeface="Roboto Slab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800"/>
              <a:buFont typeface="Roboto Slab"/>
              <a:buNone/>
              <a:defRPr sz="2800" b="1" i="0" u="none" strike="noStrike" cap="none">
                <a:solidFill>
                  <a:schemeClr val="accent4"/>
                </a:solidFill>
                <a:latin typeface="Roboto Slab"/>
                <a:ea typeface="Roboto Slab"/>
                <a:cs typeface="Roboto Slab"/>
                <a:sym typeface="Roboto Slab"/>
              </a:defRPr>
            </a:lvl9pPr>
          </a:lstStyle>
          <a:p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b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12" grpId="0"/>
      <p:bldP spid="26" grpId="0"/>
      <p:bldP spid="27" grpId="0"/>
      <p:bldP spid="28" grpId="0"/>
      <p:bldP spid="2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1"/>
        </a:solidFill>
        <a:effectLst/>
      </p:bgPr>
    </p:bg>
    <p:spTree>
      <p:nvGrpSpPr>
        <p:cNvPr id="1" name="Shape 3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4" name="Google Shape;394;p34"/>
          <p:cNvSpPr txBox="1">
            <a:spLocks noGrp="1"/>
          </p:cNvSpPr>
          <p:nvPr>
            <p:ph type="ctrTitle"/>
          </p:nvPr>
        </p:nvSpPr>
        <p:spPr>
          <a:xfrm>
            <a:off x="513103" y="1240233"/>
            <a:ext cx="6842475" cy="792085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dirty="0">
                <a:solidFill>
                  <a:schemeClr val="accent6"/>
                </a:solidFill>
              </a:rPr>
              <a:t>What is your favorite sport?</a:t>
            </a:r>
            <a:endParaRPr sz="3600" dirty="0">
              <a:solidFill>
                <a:schemeClr val="accent6"/>
              </a:solidFill>
            </a:endParaRPr>
          </a:p>
        </p:txBody>
      </p:sp>
      <p:sp>
        <p:nvSpPr>
          <p:cNvPr id="404" name="Google Shape;404;p34"/>
          <p:cNvSpPr txBox="1">
            <a:spLocks noGrp="1"/>
          </p:cNvSpPr>
          <p:nvPr>
            <p:ph type="ctrTitle" idx="9"/>
          </p:nvPr>
        </p:nvSpPr>
        <p:spPr>
          <a:xfrm>
            <a:off x="212065" y="2592709"/>
            <a:ext cx="5465950" cy="446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 dirty="0"/>
              <a:t>My favorite sport is …..</a:t>
            </a:r>
            <a:endParaRPr sz="2800" dirty="0"/>
          </a:p>
        </p:txBody>
      </p:sp>
      <p:pic>
        <p:nvPicPr>
          <p:cNvPr id="31" name="Picture 30" descr="A close up of a football ball&#10;&#10;Description automatically generated">
            <a:extLst>
              <a:ext uri="{FF2B5EF4-FFF2-40B4-BE49-F238E27FC236}">
                <a16:creationId xmlns:a16="http://schemas.microsoft.com/office/drawing/2014/main" id="{9932129B-292F-422D-B1C0-2D407C2EB26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5452508" y="1687777"/>
            <a:ext cx="2702663" cy="270266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4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EB21245F-2640-45B5-8AC2-3D5AFB16983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4185" t="56023" r="41977" b="12126"/>
          <a:stretch/>
        </p:blipFill>
        <p:spPr>
          <a:xfrm>
            <a:off x="640231" y="1403498"/>
            <a:ext cx="8199149" cy="3349256"/>
          </a:xfrm>
          <a:prstGeom prst="rect">
            <a:avLst/>
          </a:prstGeom>
        </p:spPr>
      </p:pic>
      <p:sp>
        <p:nvSpPr>
          <p:cNvPr id="5" name="Google Shape;1012;p52">
            <a:extLst>
              <a:ext uri="{FF2B5EF4-FFF2-40B4-BE49-F238E27FC236}">
                <a16:creationId xmlns:a16="http://schemas.microsoft.com/office/drawing/2014/main" id="{4649D27D-0409-4B57-A855-455EC6EBA733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3434317" y="1525901"/>
            <a:ext cx="455731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d</a:t>
            </a:r>
            <a:endParaRPr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6" name="Google Shape;1012;p52">
            <a:extLst>
              <a:ext uri="{FF2B5EF4-FFF2-40B4-BE49-F238E27FC236}">
                <a16:creationId xmlns:a16="http://schemas.microsoft.com/office/drawing/2014/main" id="{EBBADB3C-458D-4635-881C-5D564E5A3853}"/>
              </a:ext>
            </a:extLst>
          </p:cNvPr>
          <p:cNvSpPr txBox="1">
            <a:spLocks/>
          </p:cNvSpPr>
          <p:nvPr/>
        </p:nvSpPr>
        <p:spPr>
          <a:xfrm>
            <a:off x="2711303" y="2732438"/>
            <a:ext cx="455731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800"/>
              <a:buFont typeface="Black Han Sans"/>
              <a:buNone/>
              <a:defRPr sz="2800" b="0" i="0" u="none" strike="noStrike" cap="none">
                <a:solidFill>
                  <a:schemeClr val="accent4"/>
                </a:solidFill>
                <a:latin typeface="Black Han Sans"/>
                <a:ea typeface="Black Han Sans"/>
                <a:cs typeface="Black Han Sans"/>
                <a:sym typeface="Black Han Sans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800"/>
              <a:buFont typeface="Roboto Slab"/>
              <a:buNone/>
              <a:defRPr sz="2800" b="1" i="0" u="none" strike="noStrike" cap="none">
                <a:solidFill>
                  <a:schemeClr val="accent4"/>
                </a:solidFill>
                <a:latin typeface="Roboto Slab"/>
                <a:ea typeface="Roboto Slab"/>
                <a:cs typeface="Roboto Slab"/>
                <a:sym typeface="Roboto Slab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800"/>
              <a:buFont typeface="Roboto Slab"/>
              <a:buNone/>
              <a:defRPr sz="2800" b="1" i="0" u="none" strike="noStrike" cap="none">
                <a:solidFill>
                  <a:schemeClr val="accent4"/>
                </a:solidFill>
                <a:latin typeface="Roboto Slab"/>
                <a:ea typeface="Roboto Slab"/>
                <a:cs typeface="Roboto Slab"/>
                <a:sym typeface="Roboto Slab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800"/>
              <a:buFont typeface="Roboto Slab"/>
              <a:buNone/>
              <a:defRPr sz="2800" b="1" i="0" u="none" strike="noStrike" cap="none">
                <a:solidFill>
                  <a:schemeClr val="accent4"/>
                </a:solidFill>
                <a:latin typeface="Roboto Slab"/>
                <a:ea typeface="Roboto Slab"/>
                <a:cs typeface="Roboto Slab"/>
                <a:sym typeface="Roboto Slab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800"/>
              <a:buFont typeface="Roboto Slab"/>
              <a:buNone/>
              <a:defRPr sz="2800" b="1" i="0" u="none" strike="noStrike" cap="none">
                <a:solidFill>
                  <a:schemeClr val="accent4"/>
                </a:solidFill>
                <a:latin typeface="Roboto Slab"/>
                <a:ea typeface="Roboto Slab"/>
                <a:cs typeface="Roboto Slab"/>
                <a:sym typeface="Roboto Slab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800"/>
              <a:buFont typeface="Roboto Slab"/>
              <a:buNone/>
              <a:defRPr sz="2800" b="1" i="0" u="none" strike="noStrike" cap="none">
                <a:solidFill>
                  <a:schemeClr val="accent4"/>
                </a:solidFill>
                <a:latin typeface="Roboto Slab"/>
                <a:ea typeface="Roboto Slab"/>
                <a:cs typeface="Roboto Slab"/>
                <a:sym typeface="Roboto Slab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800"/>
              <a:buFont typeface="Roboto Slab"/>
              <a:buNone/>
              <a:defRPr sz="2800" b="1" i="0" u="none" strike="noStrike" cap="none">
                <a:solidFill>
                  <a:schemeClr val="accent4"/>
                </a:solidFill>
                <a:latin typeface="Roboto Slab"/>
                <a:ea typeface="Roboto Slab"/>
                <a:cs typeface="Roboto Slab"/>
                <a:sym typeface="Roboto Slab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800"/>
              <a:buFont typeface="Roboto Slab"/>
              <a:buNone/>
              <a:defRPr sz="2800" b="1" i="0" u="none" strike="noStrike" cap="none">
                <a:solidFill>
                  <a:schemeClr val="accent4"/>
                </a:solidFill>
                <a:latin typeface="Roboto Slab"/>
                <a:ea typeface="Roboto Slab"/>
                <a:cs typeface="Roboto Slab"/>
                <a:sym typeface="Roboto Slab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800"/>
              <a:buFont typeface="Roboto Slab"/>
              <a:buNone/>
              <a:defRPr sz="2800" b="1" i="0" u="none" strike="noStrike" cap="none">
                <a:solidFill>
                  <a:schemeClr val="accent4"/>
                </a:solidFill>
                <a:latin typeface="Roboto Slab"/>
                <a:ea typeface="Roboto Slab"/>
                <a:cs typeface="Roboto Slab"/>
                <a:sym typeface="Roboto Slab"/>
              </a:defRPr>
            </a:lvl9pPr>
          </a:lstStyle>
          <a:p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a</a:t>
            </a:r>
          </a:p>
        </p:txBody>
      </p:sp>
      <p:sp>
        <p:nvSpPr>
          <p:cNvPr id="7" name="Google Shape;1012;p52">
            <a:extLst>
              <a:ext uri="{FF2B5EF4-FFF2-40B4-BE49-F238E27FC236}">
                <a16:creationId xmlns:a16="http://schemas.microsoft.com/office/drawing/2014/main" id="{16939163-AF24-4C7D-94DA-50DF451AC05F}"/>
              </a:ext>
            </a:extLst>
          </p:cNvPr>
          <p:cNvSpPr txBox="1">
            <a:spLocks/>
          </p:cNvSpPr>
          <p:nvPr/>
        </p:nvSpPr>
        <p:spPr>
          <a:xfrm>
            <a:off x="2375642" y="3290518"/>
            <a:ext cx="455731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800"/>
              <a:buFont typeface="Black Han Sans"/>
              <a:buNone/>
              <a:defRPr sz="2800" b="0" i="0" u="none" strike="noStrike" cap="none">
                <a:solidFill>
                  <a:schemeClr val="accent4"/>
                </a:solidFill>
                <a:latin typeface="Black Han Sans"/>
                <a:ea typeface="Black Han Sans"/>
                <a:cs typeface="Black Han Sans"/>
                <a:sym typeface="Black Han Sans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800"/>
              <a:buFont typeface="Roboto Slab"/>
              <a:buNone/>
              <a:defRPr sz="2800" b="1" i="0" u="none" strike="noStrike" cap="none">
                <a:solidFill>
                  <a:schemeClr val="accent4"/>
                </a:solidFill>
                <a:latin typeface="Roboto Slab"/>
                <a:ea typeface="Roboto Slab"/>
                <a:cs typeface="Roboto Slab"/>
                <a:sym typeface="Roboto Slab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800"/>
              <a:buFont typeface="Roboto Slab"/>
              <a:buNone/>
              <a:defRPr sz="2800" b="1" i="0" u="none" strike="noStrike" cap="none">
                <a:solidFill>
                  <a:schemeClr val="accent4"/>
                </a:solidFill>
                <a:latin typeface="Roboto Slab"/>
                <a:ea typeface="Roboto Slab"/>
                <a:cs typeface="Roboto Slab"/>
                <a:sym typeface="Roboto Slab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800"/>
              <a:buFont typeface="Roboto Slab"/>
              <a:buNone/>
              <a:defRPr sz="2800" b="1" i="0" u="none" strike="noStrike" cap="none">
                <a:solidFill>
                  <a:schemeClr val="accent4"/>
                </a:solidFill>
                <a:latin typeface="Roboto Slab"/>
                <a:ea typeface="Roboto Slab"/>
                <a:cs typeface="Roboto Slab"/>
                <a:sym typeface="Roboto Slab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800"/>
              <a:buFont typeface="Roboto Slab"/>
              <a:buNone/>
              <a:defRPr sz="2800" b="1" i="0" u="none" strike="noStrike" cap="none">
                <a:solidFill>
                  <a:schemeClr val="accent4"/>
                </a:solidFill>
                <a:latin typeface="Roboto Slab"/>
                <a:ea typeface="Roboto Slab"/>
                <a:cs typeface="Roboto Slab"/>
                <a:sym typeface="Roboto Slab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800"/>
              <a:buFont typeface="Roboto Slab"/>
              <a:buNone/>
              <a:defRPr sz="2800" b="1" i="0" u="none" strike="noStrike" cap="none">
                <a:solidFill>
                  <a:schemeClr val="accent4"/>
                </a:solidFill>
                <a:latin typeface="Roboto Slab"/>
                <a:ea typeface="Roboto Slab"/>
                <a:cs typeface="Roboto Slab"/>
                <a:sym typeface="Roboto Slab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800"/>
              <a:buFont typeface="Roboto Slab"/>
              <a:buNone/>
              <a:defRPr sz="2800" b="1" i="0" u="none" strike="noStrike" cap="none">
                <a:solidFill>
                  <a:schemeClr val="accent4"/>
                </a:solidFill>
                <a:latin typeface="Roboto Slab"/>
                <a:ea typeface="Roboto Slab"/>
                <a:cs typeface="Roboto Slab"/>
                <a:sym typeface="Roboto Slab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800"/>
              <a:buFont typeface="Roboto Slab"/>
              <a:buNone/>
              <a:defRPr sz="2800" b="1" i="0" u="none" strike="noStrike" cap="none">
                <a:solidFill>
                  <a:schemeClr val="accent4"/>
                </a:solidFill>
                <a:latin typeface="Roboto Slab"/>
                <a:ea typeface="Roboto Slab"/>
                <a:cs typeface="Roboto Slab"/>
                <a:sym typeface="Roboto Slab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800"/>
              <a:buFont typeface="Roboto Slab"/>
              <a:buNone/>
              <a:defRPr sz="2800" b="1" i="0" u="none" strike="noStrike" cap="none">
                <a:solidFill>
                  <a:schemeClr val="accent4"/>
                </a:solidFill>
                <a:latin typeface="Roboto Slab"/>
                <a:ea typeface="Roboto Slab"/>
                <a:cs typeface="Roboto Slab"/>
                <a:sym typeface="Roboto Slab"/>
              </a:defRPr>
            </a:lvl9pPr>
          </a:lstStyle>
          <a:p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c</a:t>
            </a:r>
          </a:p>
        </p:txBody>
      </p:sp>
      <p:sp>
        <p:nvSpPr>
          <p:cNvPr id="8" name="Google Shape;1012;p52">
            <a:extLst>
              <a:ext uri="{FF2B5EF4-FFF2-40B4-BE49-F238E27FC236}">
                <a16:creationId xmlns:a16="http://schemas.microsoft.com/office/drawing/2014/main" id="{151A171D-5661-493C-AB25-9AAE2B3B8E20}"/>
              </a:ext>
            </a:extLst>
          </p:cNvPr>
          <p:cNvSpPr txBox="1">
            <a:spLocks/>
          </p:cNvSpPr>
          <p:nvPr/>
        </p:nvSpPr>
        <p:spPr>
          <a:xfrm>
            <a:off x="2483437" y="2152428"/>
            <a:ext cx="455731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800"/>
              <a:buFont typeface="Black Han Sans"/>
              <a:buNone/>
              <a:defRPr sz="2800" b="0" i="0" u="none" strike="noStrike" cap="none">
                <a:solidFill>
                  <a:schemeClr val="accent4"/>
                </a:solidFill>
                <a:latin typeface="Black Han Sans"/>
                <a:ea typeface="Black Han Sans"/>
                <a:cs typeface="Black Han Sans"/>
                <a:sym typeface="Black Han Sans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800"/>
              <a:buFont typeface="Roboto Slab"/>
              <a:buNone/>
              <a:defRPr sz="2800" b="1" i="0" u="none" strike="noStrike" cap="none">
                <a:solidFill>
                  <a:schemeClr val="accent4"/>
                </a:solidFill>
                <a:latin typeface="Roboto Slab"/>
                <a:ea typeface="Roboto Slab"/>
                <a:cs typeface="Roboto Slab"/>
                <a:sym typeface="Roboto Slab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800"/>
              <a:buFont typeface="Roboto Slab"/>
              <a:buNone/>
              <a:defRPr sz="2800" b="1" i="0" u="none" strike="noStrike" cap="none">
                <a:solidFill>
                  <a:schemeClr val="accent4"/>
                </a:solidFill>
                <a:latin typeface="Roboto Slab"/>
                <a:ea typeface="Roboto Slab"/>
                <a:cs typeface="Roboto Slab"/>
                <a:sym typeface="Roboto Slab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800"/>
              <a:buFont typeface="Roboto Slab"/>
              <a:buNone/>
              <a:defRPr sz="2800" b="1" i="0" u="none" strike="noStrike" cap="none">
                <a:solidFill>
                  <a:schemeClr val="accent4"/>
                </a:solidFill>
                <a:latin typeface="Roboto Slab"/>
                <a:ea typeface="Roboto Slab"/>
                <a:cs typeface="Roboto Slab"/>
                <a:sym typeface="Roboto Slab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800"/>
              <a:buFont typeface="Roboto Slab"/>
              <a:buNone/>
              <a:defRPr sz="2800" b="1" i="0" u="none" strike="noStrike" cap="none">
                <a:solidFill>
                  <a:schemeClr val="accent4"/>
                </a:solidFill>
                <a:latin typeface="Roboto Slab"/>
                <a:ea typeface="Roboto Slab"/>
                <a:cs typeface="Roboto Slab"/>
                <a:sym typeface="Roboto Slab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800"/>
              <a:buFont typeface="Roboto Slab"/>
              <a:buNone/>
              <a:defRPr sz="2800" b="1" i="0" u="none" strike="noStrike" cap="none">
                <a:solidFill>
                  <a:schemeClr val="accent4"/>
                </a:solidFill>
                <a:latin typeface="Roboto Slab"/>
                <a:ea typeface="Roboto Slab"/>
                <a:cs typeface="Roboto Slab"/>
                <a:sym typeface="Roboto Slab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800"/>
              <a:buFont typeface="Roboto Slab"/>
              <a:buNone/>
              <a:defRPr sz="2800" b="1" i="0" u="none" strike="noStrike" cap="none">
                <a:solidFill>
                  <a:schemeClr val="accent4"/>
                </a:solidFill>
                <a:latin typeface="Roboto Slab"/>
                <a:ea typeface="Roboto Slab"/>
                <a:cs typeface="Roboto Slab"/>
                <a:sym typeface="Roboto Slab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800"/>
              <a:buFont typeface="Roboto Slab"/>
              <a:buNone/>
              <a:defRPr sz="2800" b="1" i="0" u="none" strike="noStrike" cap="none">
                <a:solidFill>
                  <a:schemeClr val="accent4"/>
                </a:solidFill>
                <a:latin typeface="Roboto Slab"/>
                <a:ea typeface="Roboto Slab"/>
                <a:cs typeface="Roboto Slab"/>
                <a:sym typeface="Roboto Slab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800"/>
              <a:buFont typeface="Roboto Slab"/>
              <a:buNone/>
              <a:defRPr sz="2800" b="1" i="0" u="none" strike="noStrike" cap="none">
                <a:solidFill>
                  <a:schemeClr val="accent4"/>
                </a:solidFill>
                <a:latin typeface="Roboto Slab"/>
                <a:ea typeface="Roboto Slab"/>
                <a:cs typeface="Roboto Slab"/>
                <a:sym typeface="Roboto Slab"/>
              </a:defRPr>
            </a:lvl9pPr>
          </a:lstStyle>
          <a:p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b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9829D94D-0D15-405C-9A34-B2DC696FF04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349" t="19830" r="23720" b="61557"/>
          <a:stretch/>
        </p:blipFill>
        <p:spPr>
          <a:xfrm>
            <a:off x="0" y="72102"/>
            <a:ext cx="6485860" cy="956931"/>
          </a:xfrm>
          <a:prstGeom prst="rect">
            <a:avLst/>
          </a:prstGeom>
        </p:spPr>
      </p:pic>
      <p:sp>
        <p:nvSpPr>
          <p:cNvPr id="11" name="Google Shape;1012;p52">
            <a:extLst>
              <a:ext uri="{FF2B5EF4-FFF2-40B4-BE49-F238E27FC236}">
                <a16:creationId xmlns:a16="http://schemas.microsoft.com/office/drawing/2014/main" id="{A9E7A8A8-C0F2-433E-999D-4EBA1851BEAE}"/>
              </a:ext>
            </a:extLst>
          </p:cNvPr>
          <p:cNvSpPr txBox="1">
            <a:spLocks/>
          </p:cNvSpPr>
          <p:nvPr/>
        </p:nvSpPr>
        <p:spPr>
          <a:xfrm>
            <a:off x="2694619" y="3897359"/>
            <a:ext cx="455731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800"/>
              <a:buFont typeface="Black Han Sans"/>
              <a:buNone/>
              <a:defRPr sz="2800" b="0" i="0" u="none" strike="noStrike" cap="none">
                <a:solidFill>
                  <a:schemeClr val="accent4"/>
                </a:solidFill>
                <a:latin typeface="Black Han Sans"/>
                <a:ea typeface="Black Han Sans"/>
                <a:cs typeface="Black Han Sans"/>
                <a:sym typeface="Black Han Sans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800"/>
              <a:buFont typeface="Roboto Slab"/>
              <a:buNone/>
              <a:defRPr sz="2800" b="1" i="0" u="none" strike="noStrike" cap="none">
                <a:solidFill>
                  <a:schemeClr val="accent4"/>
                </a:solidFill>
                <a:latin typeface="Roboto Slab"/>
                <a:ea typeface="Roboto Slab"/>
                <a:cs typeface="Roboto Slab"/>
                <a:sym typeface="Roboto Slab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800"/>
              <a:buFont typeface="Roboto Slab"/>
              <a:buNone/>
              <a:defRPr sz="2800" b="1" i="0" u="none" strike="noStrike" cap="none">
                <a:solidFill>
                  <a:schemeClr val="accent4"/>
                </a:solidFill>
                <a:latin typeface="Roboto Slab"/>
                <a:ea typeface="Roboto Slab"/>
                <a:cs typeface="Roboto Slab"/>
                <a:sym typeface="Roboto Slab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800"/>
              <a:buFont typeface="Roboto Slab"/>
              <a:buNone/>
              <a:defRPr sz="2800" b="1" i="0" u="none" strike="noStrike" cap="none">
                <a:solidFill>
                  <a:schemeClr val="accent4"/>
                </a:solidFill>
                <a:latin typeface="Roboto Slab"/>
                <a:ea typeface="Roboto Slab"/>
                <a:cs typeface="Roboto Slab"/>
                <a:sym typeface="Roboto Slab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800"/>
              <a:buFont typeface="Roboto Slab"/>
              <a:buNone/>
              <a:defRPr sz="2800" b="1" i="0" u="none" strike="noStrike" cap="none">
                <a:solidFill>
                  <a:schemeClr val="accent4"/>
                </a:solidFill>
                <a:latin typeface="Roboto Slab"/>
                <a:ea typeface="Roboto Slab"/>
                <a:cs typeface="Roboto Slab"/>
                <a:sym typeface="Roboto Slab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800"/>
              <a:buFont typeface="Roboto Slab"/>
              <a:buNone/>
              <a:defRPr sz="2800" b="1" i="0" u="none" strike="noStrike" cap="none">
                <a:solidFill>
                  <a:schemeClr val="accent4"/>
                </a:solidFill>
                <a:latin typeface="Roboto Slab"/>
                <a:ea typeface="Roboto Slab"/>
                <a:cs typeface="Roboto Slab"/>
                <a:sym typeface="Roboto Slab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800"/>
              <a:buFont typeface="Roboto Slab"/>
              <a:buNone/>
              <a:defRPr sz="2800" b="1" i="0" u="none" strike="noStrike" cap="none">
                <a:solidFill>
                  <a:schemeClr val="accent4"/>
                </a:solidFill>
                <a:latin typeface="Roboto Slab"/>
                <a:ea typeface="Roboto Slab"/>
                <a:cs typeface="Roboto Slab"/>
                <a:sym typeface="Roboto Slab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800"/>
              <a:buFont typeface="Roboto Slab"/>
              <a:buNone/>
              <a:defRPr sz="2800" b="1" i="0" u="none" strike="noStrike" cap="none">
                <a:solidFill>
                  <a:schemeClr val="accent4"/>
                </a:solidFill>
                <a:latin typeface="Roboto Slab"/>
                <a:ea typeface="Roboto Slab"/>
                <a:cs typeface="Roboto Slab"/>
                <a:sym typeface="Roboto Slab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800"/>
              <a:buFont typeface="Roboto Slab"/>
              <a:buNone/>
              <a:defRPr sz="2800" b="1" i="0" u="none" strike="noStrike" cap="none">
                <a:solidFill>
                  <a:schemeClr val="accent4"/>
                </a:solidFill>
                <a:latin typeface="Roboto Slab"/>
                <a:ea typeface="Roboto Slab"/>
                <a:cs typeface="Roboto Slab"/>
                <a:sym typeface="Roboto Slab"/>
              </a:defRPr>
            </a:lvl9pPr>
          </a:lstStyle>
          <a:p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e</a:t>
            </a:r>
          </a:p>
        </p:txBody>
      </p:sp>
    </p:spTree>
    <p:extLst>
      <p:ext uri="{BB962C8B-B14F-4D97-AF65-F5344CB8AC3E}">
        <p14:creationId xmlns:p14="http://schemas.microsoft.com/office/powerpoint/2010/main" val="29935952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11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1"/>
        </a:solidFill>
        <a:effectLst/>
      </p:bgPr>
    </p:bg>
    <p:spTree>
      <p:nvGrpSpPr>
        <p:cNvPr id="1" name="Shape 7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0" name="Google Shape;800;p47"/>
          <p:cNvSpPr/>
          <p:nvPr/>
        </p:nvSpPr>
        <p:spPr>
          <a:xfrm flipH="1">
            <a:off x="345090" y="2693047"/>
            <a:ext cx="6327283" cy="2528370"/>
          </a:xfrm>
          <a:custGeom>
            <a:avLst/>
            <a:gdLst/>
            <a:ahLst/>
            <a:cxnLst/>
            <a:rect l="l" t="t" r="r" b="b"/>
            <a:pathLst>
              <a:path w="38804" h="15506" extrusionOk="0">
                <a:moveTo>
                  <a:pt x="18372" y="1"/>
                </a:moveTo>
                <a:cubicBezTo>
                  <a:pt x="15851" y="1"/>
                  <a:pt x="13315" y="1007"/>
                  <a:pt x="11592" y="2856"/>
                </a:cubicBezTo>
                <a:cubicBezTo>
                  <a:pt x="10378" y="4162"/>
                  <a:pt x="9486" y="5874"/>
                  <a:pt x="7880" y="6653"/>
                </a:cubicBezTo>
                <a:cubicBezTo>
                  <a:pt x="6924" y="7115"/>
                  <a:pt x="5829" y="7184"/>
                  <a:pt x="4811" y="7500"/>
                </a:cubicBezTo>
                <a:cubicBezTo>
                  <a:pt x="3205" y="8000"/>
                  <a:pt x="1810" y="9143"/>
                  <a:pt x="1008" y="10620"/>
                </a:cubicBezTo>
                <a:cubicBezTo>
                  <a:pt x="204" y="12096"/>
                  <a:pt x="0" y="13889"/>
                  <a:pt x="457" y="15505"/>
                </a:cubicBezTo>
                <a:lnTo>
                  <a:pt x="37742" y="15244"/>
                </a:lnTo>
                <a:cubicBezTo>
                  <a:pt x="37753" y="15310"/>
                  <a:pt x="37792" y="15337"/>
                  <a:pt x="37844" y="15337"/>
                </a:cubicBezTo>
                <a:cubicBezTo>
                  <a:pt x="37956" y="15337"/>
                  <a:pt x="38124" y="15208"/>
                  <a:pt x="38171" y="15070"/>
                </a:cubicBezTo>
                <a:cubicBezTo>
                  <a:pt x="38804" y="13270"/>
                  <a:pt x="38259" y="11229"/>
                  <a:pt x="37238" y="9619"/>
                </a:cubicBezTo>
                <a:cubicBezTo>
                  <a:pt x="36589" y="8595"/>
                  <a:pt x="35707" y="7663"/>
                  <a:pt x="34575" y="7228"/>
                </a:cubicBezTo>
                <a:cubicBezTo>
                  <a:pt x="33829" y="6942"/>
                  <a:pt x="33017" y="6887"/>
                  <a:pt x="32227" y="6744"/>
                </a:cubicBezTo>
                <a:cubicBezTo>
                  <a:pt x="31046" y="6534"/>
                  <a:pt x="29900" y="6125"/>
                  <a:pt x="28852" y="5540"/>
                </a:cubicBezTo>
                <a:cubicBezTo>
                  <a:pt x="26453" y="4203"/>
                  <a:pt x="24613" y="1978"/>
                  <a:pt x="22125" y="815"/>
                </a:cubicBezTo>
                <a:cubicBezTo>
                  <a:pt x="20952" y="265"/>
                  <a:pt x="19664" y="1"/>
                  <a:pt x="1837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1" name="Google Shape;801;p47"/>
          <p:cNvSpPr txBox="1">
            <a:spLocks noGrp="1"/>
          </p:cNvSpPr>
          <p:nvPr>
            <p:ph type="title" idx="2"/>
          </p:nvPr>
        </p:nvSpPr>
        <p:spPr>
          <a:xfrm>
            <a:off x="1361825" y="1517047"/>
            <a:ext cx="6327300" cy="117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dirty="0"/>
              <a:t>Thank you </a:t>
            </a:r>
            <a:endParaRPr sz="32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1"/>
        </a:solidFill>
        <a:effectLst/>
      </p:bgPr>
    </p:bg>
    <p:spTree>
      <p:nvGrpSpPr>
        <p:cNvPr id="1" name="Shape 4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3" name="Google Shape;413;p35"/>
          <p:cNvSpPr/>
          <p:nvPr/>
        </p:nvSpPr>
        <p:spPr>
          <a:xfrm>
            <a:off x="-25" y="4272475"/>
            <a:ext cx="9143989" cy="860614"/>
          </a:xfrm>
          <a:custGeom>
            <a:avLst/>
            <a:gdLst/>
            <a:ahLst/>
            <a:cxnLst/>
            <a:rect l="l" t="t" r="r" b="b"/>
            <a:pathLst>
              <a:path w="69963" h="11820" extrusionOk="0">
                <a:moveTo>
                  <a:pt x="1" y="0"/>
                </a:moveTo>
                <a:lnTo>
                  <a:pt x="1" y="11820"/>
                </a:lnTo>
                <a:lnTo>
                  <a:pt x="69962" y="11820"/>
                </a:lnTo>
                <a:lnTo>
                  <a:pt x="69962" y="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5" name="Google Shape;415;p35"/>
          <p:cNvSpPr txBox="1">
            <a:spLocks noGrp="1"/>
          </p:cNvSpPr>
          <p:nvPr>
            <p:ph type="title" idx="2"/>
          </p:nvPr>
        </p:nvSpPr>
        <p:spPr>
          <a:xfrm>
            <a:off x="2750911" y="2001993"/>
            <a:ext cx="3642115" cy="117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dirty="0"/>
              <a:t>What does </a:t>
            </a:r>
            <a:r>
              <a:rPr lang="en" sz="3200" dirty="0"/>
              <a:t>“Martial art” </a:t>
            </a:r>
            <a:br>
              <a:rPr lang="en" sz="3200" dirty="0"/>
            </a:br>
            <a:r>
              <a:rPr lang="en" sz="3200" dirty="0"/>
              <a:t>mean?</a:t>
            </a:r>
            <a:endParaRPr sz="3200" dirty="0"/>
          </a:p>
        </p:txBody>
      </p:sp>
      <p:sp>
        <p:nvSpPr>
          <p:cNvPr id="467" name="Google Shape;467;p35"/>
          <p:cNvSpPr/>
          <p:nvPr/>
        </p:nvSpPr>
        <p:spPr>
          <a:xfrm rot="10800000">
            <a:off x="7564852" y="3922479"/>
            <a:ext cx="1579980" cy="1217639"/>
          </a:xfrm>
          <a:custGeom>
            <a:avLst/>
            <a:gdLst/>
            <a:ahLst/>
            <a:cxnLst/>
            <a:rect l="l" t="t" r="r" b="b"/>
            <a:pathLst>
              <a:path w="50612" h="39005" extrusionOk="0">
                <a:moveTo>
                  <a:pt x="0" y="1"/>
                </a:moveTo>
                <a:lnTo>
                  <a:pt x="0" y="38373"/>
                </a:lnTo>
                <a:cubicBezTo>
                  <a:pt x="2481" y="38795"/>
                  <a:pt x="4983" y="39004"/>
                  <a:pt x="7479" y="39004"/>
                </a:cubicBezTo>
                <a:cubicBezTo>
                  <a:pt x="18546" y="39004"/>
                  <a:pt x="29478" y="34879"/>
                  <a:pt x="37820" y="26821"/>
                </a:cubicBezTo>
                <a:cubicBezTo>
                  <a:pt x="46532" y="18405"/>
                  <a:pt x="50612" y="7535"/>
                  <a:pt x="48437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7" name="Picture 6" descr="A close up of a logo&#10;&#10;Description automatically generated">
            <a:extLst>
              <a:ext uri="{FF2B5EF4-FFF2-40B4-BE49-F238E27FC236}">
                <a16:creationId xmlns:a16="http://schemas.microsoft.com/office/drawing/2014/main" id="{FEB592CD-B45E-4449-ABD6-4CF7AC343A37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-50000"/>
                    </a14:imgEffect>
                  </a14:imgLayer>
                </a14:imgProps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276632" y="1768324"/>
            <a:ext cx="2453967" cy="2453967"/>
          </a:xfrm>
          <a:prstGeom prst="rect">
            <a:avLst/>
          </a:prstGeom>
        </p:spPr>
      </p:pic>
      <p:pic>
        <p:nvPicPr>
          <p:cNvPr id="10" name="Graphic 9">
            <a:extLst>
              <a:ext uri="{FF2B5EF4-FFF2-40B4-BE49-F238E27FC236}">
                <a16:creationId xmlns:a16="http://schemas.microsoft.com/office/drawing/2014/main" id="{9EA83CE1-9E96-4A1D-8658-7A854A2A66FE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96DAC541-7B7A-43D3-8B79-37D633B846F1}">
                <asvg:svgBlip xmlns:asvg="http://schemas.microsoft.com/office/drawing/2016/SVG/main" r:embed="rId7"/>
              </a:ext>
              <a:ext uri="{837473B0-CC2E-450A-ABE3-18F120FF3D39}">
                <a1611:picAttrSrcUrl xmlns:a1611="http://schemas.microsoft.com/office/drawing/2016/11/main" r:id="rId8"/>
              </a:ext>
            </a:extLst>
          </a:blip>
          <a:srcRect l="31876" r="6817"/>
          <a:stretch/>
        </p:blipFill>
        <p:spPr>
          <a:xfrm>
            <a:off x="6690032" y="430019"/>
            <a:ext cx="2453968" cy="2945219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1"/>
        </a:solidFill>
        <a:effectLst/>
      </p:bgPr>
    </p:bg>
    <p:spTree>
      <p:nvGrpSpPr>
        <p:cNvPr id="1" name="Shape 4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3" name="Google Shape;413;p35"/>
          <p:cNvSpPr/>
          <p:nvPr/>
        </p:nvSpPr>
        <p:spPr>
          <a:xfrm>
            <a:off x="-25" y="4272475"/>
            <a:ext cx="9143989" cy="860614"/>
          </a:xfrm>
          <a:custGeom>
            <a:avLst/>
            <a:gdLst/>
            <a:ahLst/>
            <a:cxnLst/>
            <a:rect l="l" t="t" r="r" b="b"/>
            <a:pathLst>
              <a:path w="69963" h="11820" extrusionOk="0">
                <a:moveTo>
                  <a:pt x="1" y="0"/>
                </a:moveTo>
                <a:lnTo>
                  <a:pt x="1" y="11820"/>
                </a:lnTo>
                <a:lnTo>
                  <a:pt x="69962" y="11820"/>
                </a:lnTo>
                <a:lnTo>
                  <a:pt x="69962" y="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5" name="Google Shape;415;p35"/>
          <p:cNvSpPr txBox="1">
            <a:spLocks noGrp="1"/>
          </p:cNvSpPr>
          <p:nvPr>
            <p:ph type="title" idx="2"/>
          </p:nvPr>
        </p:nvSpPr>
        <p:spPr>
          <a:xfrm>
            <a:off x="2750911" y="2001993"/>
            <a:ext cx="3642115" cy="117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 dirty="0"/>
              <a:t>Do you </a:t>
            </a:r>
            <a:r>
              <a:rPr lang="en-US" sz="3200" dirty="0"/>
              <a:t>like</a:t>
            </a:r>
            <a:r>
              <a:rPr lang="en" sz="3200" dirty="0"/>
              <a:t> Martial art</a:t>
            </a:r>
            <a:r>
              <a:rPr lang="en-US" sz="3200" dirty="0"/>
              <a:t>s films</a:t>
            </a:r>
            <a:r>
              <a:rPr lang="en" sz="3200" dirty="0"/>
              <a:t>?</a:t>
            </a:r>
            <a:endParaRPr sz="3200" dirty="0"/>
          </a:p>
        </p:txBody>
      </p:sp>
      <p:sp>
        <p:nvSpPr>
          <p:cNvPr id="467" name="Google Shape;467;p35"/>
          <p:cNvSpPr/>
          <p:nvPr/>
        </p:nvSpPr>
        <p:spPr>
          <a:xfrm rot="10800000">
            <a:off x="7564852" y="3922479"/>
            <a:ext cx="1579980" cy="1217639"/>
          </a:xfrm>
          <a:custGeom>
            <a:avLst/>
            <a:gdLst/>
            <a:ahLst/>
            <a:cxnLst/>
            <a:rect l="l" t="t" r="r" b="b"/>
            <a:pathLst>
              <a:path w="50612" h="39005" extrusionOk="0">
                <a:moveTo>
                  <a:pt x="0" y="1"/>
                </a:moveTo>
                <a:lnTo>
                  <a:pt x="0" y="38373"/>
                </a:lnTo>
                <a:cubicBezTo>
                  <a:pt x="2481" y="38795"/>
                  <a:pt x="4983" y="39004"/>
                  <a:pt x="7479" y="39004"/>
                </a:cubicBezTo>
                <a:cubicBezTo>
                  <a:pt x="18546" y="39004"/>
                  <a:pt x="29478" y="34879"/>
                  <a:pt x="37820" y="26821"/>
                </a:cubicBezTo>
                <a:cubicBezTo>
                  <a:pt x="46532" y="18405"/>
                  <a:pt x="50612" y="7535"/>
                  <a:pt x="48437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7" name="Picture 6" descr="A close up of a logo&#10;&#10;Description automatically generated">
            <a:extLst>
              <a:ext uri="{FF2B5EF4-FFF2-40B4-BE49-F238E27FC236}">
                <a16:creationId xmlns:a16="http://schemas.microsoft.com/office/drawing/2014/main" id="{FEB592CD-B45E-4449-ABD6-4CF7AC343A37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-50000"/>
                    </a14:imgEffect>
                  </a14:imgLayer>
                </a14:imgProps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276632" y="1768324"/>
            <a:ext cx="2453967" cy="2453967"/>
          </a:xfrm>
          <a:prstGeom prst="rect">
            <a:avLst/>
          </a:prstGeom>
        </p:spPr>
      </p:pic>
      <p:pic>
        <p:nvPicPr>
          <p:cNvPr id="10" name="Graphic 9">
            <a:extLst>
              <a:ext uri="{FF2B5EF4-FFF2-40B4-BE49-F238E27FC236}">
                <a16:creationId xmlns:a16="http://schemas.microsoft.com/office/drawing/2014/main" id="{9EA83CE1-9E96-4A1D-8658-7A854A2A66FE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96DAC541-7B7A-43D3-8B79-37D633B846F1}">
                <asvg:svgBlip xmlns:asvg="http://schemas.microsoft.com/office/drawing/2016/SVG/main" r:embed="rId7"/>
              </a:ext>
              <a:ext uri="{837473B0-CC2E-450A-ABE3-18F120FF3D39}">
                <a1611:picAttrSrcUrl xmlns:a1611="http://schemas.microsoft.com/office/drawing/2016/11/main" r:id="rId8"/>
              </a:ext>
            </a:extLst>
          </a:blip>
          <a:srcRect l="31876" r="6817"/>
          <a:stretch/>
        </p:blipFill>
        <p:spPr>
          <a:xfrm>
            <a:off x="6690032" y="430019"/>
            <a:ext cx="2453968" cy="29452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570576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1"/>
        </a:solidFill>
        <a:effectLst/>
      </p:bgPr>
    </p:bg>
    <p:spTree>
      <p:nvGrpSpPr>
        <p:cNvPr id="1" name="Shape 4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3" name="Google Shape;413;p35"/>
          <p:cNvSpPr/>
          <p:nvPr/>
        </p:nvSpPr>
        <p:spPr>
          <a:xfrm>
            <a:off x="-25" y="4272475"/>
            <a:ext cx="9143989" cy="860614"/>
          </a:xfrm>
          <a:custGeom>
            <a:avLst/>
            <a:gdLst/>
            <a:ahLst/>
            <a:cxnLst/>
            <a:rect l="l" t="t" r="r" b="b"/>
            <a:pathLst>
              <a:path w="69963" h="11820" extrusionOk="0">
                <a:moveTo>
                  <a:pt x="1" y="0"/>
                </a:moveTo>
                <a:lnTo>
                  <a:pt x="1" y="11820"/>
                </a:lnTo>
                <a:lnTo>
                  <a:pt x="69962" y="11820"/>
                </a:lnTo>
                <a:lnTo>
                  <a:pt x="69962" y="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5" name="Google Shape;415;p35"/>
          <p:cNvSpPr txBox="1">
            <a:spLocks noGrp="1"/>
          </p:cNvSpPr>
          <p:nvPr>
            <p:ph type="title" idx="2"/>
          </p:nvPr>
        </p:nvSpPr>
        <p:spPr>
          <a:xfrm>
            <a:off x="2906513" y="1837983"/>
            <a:ext cx="3330912" cy="1467533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lnSpc>
                <a:spcPct val="150000"/>
              </a:lnSpc>
            </a:pPr>
            <a:r>
              <a:rPr lang="en-US" dirty="0"/>
              <a:t>What are the names of some famous martial</a:t>
            </a:r>
            <a:br>
              <a:rPr lang="en-US" dirty="0"/>
            </a:br>
            <a:r>
              <a:rPr lang="en-US" dirty="0"/>
              <a:t>arts films?</a:t>
            </a:r>
            <a:endParaRPr sz="3200" dirty="0"/>
          </a:p>
        </p:txBody>
      </p:sp>
      <p:sp>
        <p:nvSpPr>
          <p:cNvPr id="467" name="Google Shape;467;p35"/>
          <p:cNvSpPr/>
          <p:nvPr/>
        </p:nvSpPr>
        <p:spPr>
          <a:xfrm rot="10800000">
            <a:off x="7564852" y="3922479"/>
            <a:ext cx="1579980" cy="1217639"/>
          </a:xfrm>
          <a:custGeom>
            <a:avLst/>
            <a:gdLst/>
            <a:ahLst/>
            <a:cxnLst/>
            <a:rect l="l" t="t" r="r" b="b"/>
            <a:pathLst>
              <a:path w="50612" h="39005" extrusionOk="0">
                <a:moveTo>
                  <a:pt x="0" y="1"/>
                </a:moveTo>
                <a:lnTo>
                  <a:pt x="0" y="38373"/>
                </a:lnTo>
                <a:cubicBezTo>
                  <a:pt x="2481" y="38795"/>
                  <a:pt x="4983" y="39004"/>
                  <a:pt x="7479" y="39004"/>
                </a:cubicBezTo>
                <a:cubicBezTo>
                  <a:pt x="18546" y="39004"/>
                  <a:pt x="29478" y="34879"/>
                  <a:pt x="37820" y="26821"/>
                </a:cubicBezTo>
                <a:cubicBezTo>
                  <a:pt x="46532" y="18405"/>
                  <a:pt x="50612" y="7535"/>
                  <a:pt x="48437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7" name="Picture 6" descr="A close up of a logo&#10;&#10;Description automatically generated">
            <a:extLst>
              <a:ext uri="{FF2B5EF4-FFF2-40B4-BE49-F238E27FC236}">
                <a16:creationId xmlns:a16="http://schemas.microsoft.com/office/drawing/2014/main" id="{FEB592CD-B45E-4449-ABD6-4CF7AC343A37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-50000"/>
                    </a14:imgEffect>
                  </a14:imgLayer>
                </a14:imgProps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276632" y="1768324"/>
            <a:ext cx="2453967" cy="2453967"/>
          </a:xfrm>
          <a:prstGeom prst="rect">
            <a:avLst/>
          </a:prstGeom>
        </p:spPr>
      </p:pic>
      <p:pic>
        <p:nvPicPr>
          <p:cNvPr id="10" name="Graphic 9">
            <a:extLst>
              <a:ext uri="{FF2B5EF4-FFF2-40B4-BE49-F238E27FC236}">
                <a16:creationId xmlns:a16="http://schemas.microsoft.com/office/drawing/2014/main" id="{9EA83CE1-9E96-4A1D-8658-7A854A2A66FE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96DAC541-7B7A-43D3-8B79-37D633B846F1}">
                <asvg:svgBlip xmlns:asvg="http://schemas.microsoft.com/office/drawing/2016/SVG/main" r:embed="rId7"/>
              </a:ext>
              <a:ext uri="{837473B0-CC2E-450A-ABE3-18F120FF3D39}">
                <a1611:picAttrSrcUrl xmlns:a1611="http://schemas.microsoft.com/office/drawing/2016/11/main" r:id="rId8"/>
              </a:ext>
            </a:extLst>
          </a:blip>
          <a:srcRect l="31876" r="6817"/>
          <a:stretch/>
        </p:blipFill>
        <p:spPr>
          <a:xfrm>
            <a:off x="6690032" y="430019"/>
            <a:ext cx="2453968" cy="29452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195810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D23BB25E-8DB3-4A34-8AA4-475476D3170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4534" t="23904" r="33489" b="13782"/>
          <a:stretch/>
        </p:blipFill>
        <p:spPr>
          <a:xfrm>
            <a:off x="0" y="0"/>
            <a:ext cx="9144000" cy="5061598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88474F72-FBE8-44A4-8099-2F8D12DBF662}"/>
              </a:ext>
            </a:extLst>
          </p:cNvPr>
          <p:cNvSpPr/>
          <p:nvPr/>
        </p:nvSpPr>
        <p:spPr>
          <a:xfrm>
            <a:off x="0" y="81902"/>
            <a:ext cx="45720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i="1" dirty="0">
                <a:solidFill>
                  <a:schemeClr val="accent6"/>
                </a:solidFill>
                <a:highlight>
                  <a:srgbClr val="000000"/>
                </a:highlight>
                <a:latin typeface="MyriadPro-SemiboldIt"/>
              </a:rPr>
              <a:t>What do you think the TV film is about? What is happening?</a:t>
            </a:r>
            <a:endParaRPr lang="ar-SA" sz="2400" b="1" dirty="0">
              <a:solidFill>
                <a:schemeClr val="accent6"/>
              </a:solidFill>
              <a:highlight>
                <a:srgbClr val="000000"/>
              </a:highlight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00A42E0-B697-4A2C-9B6F-DC52B3902C9A}"/>
              </a:ext>
            </a:extLst>
          </p:cNvPr>
          <p:cNvSpPr/>
          <p:nvPr/>
        </p:nvSpPr>
        <p:spPr>
          <a:xfrm>
            <a:off x="414668" y="2887905"/>
            <a:ext cx="4572000" cy="95410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2800" b="1" dirty="0">
                <a:solidFill>
                  <a:schemeClr val="tx1"/>
                </a:solidFill>
                <a:highlight>
                  <a:srgbClr val="000000"/>
                </a:highlight>
                <a:latin typeface="MyriadPro-LightIt"/>
              </a:rPr>
              <a:t>The director is directing the actors</a:t>
            </a:r>
            <a:endParaRPr lang="ar-SA" sz="2800" b="1" dirty="0">
              <a:solidFill>
                <a:schemeClr val="tx1"/>
              </a:solidFill>
              <a:highlight>
                <a:srgbClr val="000000"/>
              </a:highlight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68910AB5-86C9-40B7-B573-51155DA9F08B}"/>
              </a:ext>
            </a:extLst>
          </p:cNvPr>
          <p:cNvSpPr/>
          <p:nvPr/>
        </p:nvSpPr>
        <p:spPr>
          <a:xfrm>
            <a:off x="6361813" y="2571750"/>
            <a:ext cx="312242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chemeClr val="tx1"/>
                </a:solidFill>
                <a:highlight>
                  <a:srgbClr val="000000"/>
                </a:highlight>
                <a:latin typeface="MyriadPro-LightIt"/>
              </a:rPr>
              <a:t>Some actors are eating.</a:t>
            </a:r>
            <a:endParaRPr lang="ar-SA" sz="2800" b="1" dirty="0">
              <a:solidFill>
                <a:schemeClr val="tx1"/>
              </a:solidFill>
              <a:highlight>
                <a:srgbClr val="000000"/>
              </a:highlight>
            </a:endParaRPr>
          </a:p>
        </p:txBody>
      </p:sp>
    </p:spTree>
    <p:extLst>
      <p:ext uri="{BB962C8B-B14F-4D97-AF65-F5344CB8AC3E}">
        <p14:creationId xmlns:p14="http://schemas.microsoft.com/office/powerpoint/2010/main" val="19011375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9A71DE1A-DF4E-4321-8154-91F03858E55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5814" t="17733" r="45475" b="27430"/>
          <a:stretch/>
        </p:blipFill>
        <p:spPr>
          <a:xfrm>
            <a:off x="0" y="-12013"/>
            <a:ext cx="9144000" cy="5155513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88474F72-FBE8-44A4-8099-2F8D12DBF662}"/>
              </a:ext>
            </a:extLst>
          </p:cNvPr>
          <p:cNvSpPr/>
          <p:nvPr/>
        </p:nvSpPr>
        <p:spPr>
          <a:xfrm>
            <a:off x="0" y="81902"/>
            <a:ext cx="4572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i="1" dirty="0">
                <a:solidFill>
                  <a:schemeClr val="accent6"/>
                </a:solidFill>
                <a:highlight>
                  <a:srgbClr val="000000"/>
                </a:highlight>
                <a:latin typeface="MyriadPro-SemiboldIt"/>
              </a:rPr>
              <a:t>What is happening?</a:t>
            </a:r>
            <a:endParaRPr lang="ar-SA" sz="2400" b="1" dirty="0">
              <a:solidFill>
                <a:schemeClr val="accent6"/>
              </a:solidFill>
              <a:highlight>
                <a:srgbClr val="000000"/>
              </a:highlight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00A42E0-B697-4A2C-9B6F-DC52B3902C9A}"/>
              </a:ext>
            </a:extLst>
          </p:cNvPr>
          <p:cNvSpPr/>
          <p:nvPr/>
        </p:nvSpPr>
        <p:spPr>
          <a:xfrm>
            <a:off x="4348715" y="2950968"/>
            <a:ext cx="4572000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2800" b="1" dirty="0">
                <a:solidFill>
                  <a:schemeClr val="tx1"/>
                </a:solidFill>
                <a:highlight>
                  <a:srgbClr val="000000"/>
                </a:highlight>
                <a:latin typeface="MyriadPro-LightIt"/>
              </a:rPr>
              <a:t>One person is using a laptop.</a:t>
            </a:r>
            <a:endParaRPr lang="ar-SA" sz="2800" b="1" dirty="0">
              <a:solidFill>
                <a:schemeClr val="tx1"/>
              </a:solidFill>
              <a:highlight>
                <a:srgbClr val="000000"/>
              </a:highlight>
            </a:endParaRPr>
          </a:p>
        </p:txBody>
      </p:sp>
    </p:spTree>
    <p:extLst>
      <p:ext uri="{BB962C8B-B14F-4D97-AF65-F5344CB8AC3E}">
        <p14:creationId xmlns:p14="http://schemas.microsoft.com/office/powerpoint/2010/main" val="23527079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D23BB25E-8DB3-4A34-8AA4-475476D3170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4534" t="23904" r="33489" b="13782"/>
          <a:stretch/>
        </p:blipFill>
        <p:spPr>
          <a:xfrm>
            <a:off x="4572000" y="0"/>
            <a:ext cx="4572000" cy="5061598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4AC06F98-731B-41E0-886F-583BF8EB78F6}"/>
              </a:ext>
            </a:extLst>
          </p:cNvPr>
          <p:cNvSpPr txBox="1"/>
          <p:nvPr/>
        </p:nvSpPr>
        <p:spPr>
          <a:xfrm>
            <a:off x="988828" y="2328531"/>
            <a:ext cx="3444949" cy="120032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sz="3600" b="1" dirty="0">
                <a:solidFill>
                  <a:schemeClr val="accent6"/>
                </a:solidFill>
              </a:rPr>
              <a:t>Read the conversation</a:t>
            </a:r>
            <a:endParaRPr lang="ar-SA" sz="3600" b="1" dirty="0">
              <a:solidFill>
                <a:schemeClr val="accent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934296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D23BB25E-8DB3-4A34-8AA4-475476D3170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4534" t="23904" r="33489" b="13782"/>
          <a:stretch/>
        </p:blipFill>
        <p:spPr>
          <a:xfrm>
            <a:off x="4572000" y="0"/>
            <a:ext cx="4572000" cy="5061598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C7526B47-0664-4C61-9D30-C72B28A2BBDF}"/>
              </a:ext>
            </a:extLst>
          </p:cNvPr>
          <p:cNvSpPr/>
          <p:nvPr/>
        </p:nvSpPr>
        <p:spPr>
          <a:xfrm>
            <a:off x="138223" y="180753"/>
            <a:ext cx="4572000" cy="3913059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b="1" dirty="0">
                <a:solidFill>
                  <a:schemeClr val="accent6"/>
                </a:solidFill>
                <a:latin typeface="MyriadPro-SemiboldIt"/>
              </a:rPr>
              <a:t>Who is the director talking to?</a:t>
            </a:r>
          </a:p>
          <a:p>
            <a:pPr>
              <a:lnSpc>
                <a:spcPct val="150000"/>
              </a:lnSpc>
            </a:pPr>
            <a:r>
              <a:rPr lang="en-US" sz="2400" b="1" dirty="0">
                <a:solidFill>
                  <a:srgbClr val="0070C0"/>
                </a:solidFill>
                <a:latin typeface="MyriadPro-SemiboldIt"/>
              </a:rPr>
              <a:t> </a:t>
            </a:r>
            <a:r>
              <a:rPr lang="en-US" sz="2400" b="1" dirty="0">
                <a:solidFill>
                  <a:srgbClr val="0070C0"/>
                </a:solidFill>
                <a:latin typeface="MyriadPro-Light"/>
              </a:rPr>
              <a:t>To The actors</a:t>
            </a:r>
          </a:p>
          <a:p>
            <a:pPr>
              <a:lnSpc>
                <a:spcPct val="150000"/>
              </a:lnSpc>
            </a:pPr>
            <a:endParaRPr lang="en-US" sz="2400" b="1" dirty="0">
              <a:solidFill>
                <a:schemeClr val="accent6"/>
              </a:solidFill>
              <a:latin typeface="MyriadPro-Light"/>
            </a:endParaRPr>
          </a:p>
          <a:p>
            <a:pPr>
              <a:lnSpc>
                <a:spcPct val="150000"/>
              </a:lnSpc>
            </a:pPr>
            <a:endParaRPr lang="en-US" sz="2400" b="1" dirty="0">
              <a:solidFill>
                <a:schemeClr val="accent6"/>
              </a:solidFill>
              <a:latin typeface="MyriadPro-Light"/>
            </a:endParaRPr>
          </a:p>
          <a:p>
            <a:pPr>
              <a:lnSpc>
                <a:spcPct val="150000"/>
              </a:lnSpc>
            </a:pPr>
            <a:endParaRPr lang="en-US" sz="2400" b="1" dirty="0">
              <a:solidFill>
                <a:schemeClr val="accent6"/>
              </a:solidFill>
              <a:latin typeface="MyriadPro-Light"/>
            </a:endParaRPr>
          </a:p>
          <a:p>
            <a:pPr>
              <a:lnSpc>
                <a:spcPct val="150000"/>
              </a:lnSpc>
            </a:pPr>
            <a:r>
              <a:rPr lang="en-US" sz="2400" b="1" dirty="0">
                <a:solidFill>
                  <a:schemeClr val="accent6"/>
                </a:solidFill>
                <a:latin typeface="MyriadPro-SemiboldIt"/>
              </a:rPr>
              <a:t>What are the actors’ names?</a:t>
            </a:r>
          </a:p>
          <a:p>
            <a:pPr>
              <a:lnSpc>
                <a:spcPct val="150000"/>
              </a:lnSpc>
            </a:pPr>
            <a:r>
              <a:rPr lang="en-US" sz="2400" b="1" dirty="0">
                <a:solidFill>
                  <a:srgbClr val="0070C0"/>
                </a:solidFill>
                <a:latin typeface="MyriadPro-SemiboldIt"/>
              </a:rPr>
              <a:t> </a:t>
            </a:r>
            <a:r>
              <a:rPr lang="en-US" sz="2400" b="1" dirty="0">
                <a:solidFill>
                  <a:srgbClr val="0070C0"/>
                </a:solidFill>
                <a:latin typeface="MyriadPro-Light"/>
              </a:rPr>
              <a:t>(Kim, Wang, Lee, Yao, Chen)</a:t>
            </a:r>
          </a:p>
        </p:txBody>
      </p:sp>
    </p:spTree>
    <p:extLst>
      <p:ext uri="{BB962C8B-B14F-4D97-AF65-F5344CB8AC3E}">
        <p14:creationId xmlns:p14="http://schemas.microsoft.com/office/powerpoint/2010/main" val="7655026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Teacher Newsletter by Slidesgo">
  <a:themeElements>
    <a:clrScheme name="Simple Light">
      <a:dk1>
        <a:srgbClr val="F4F0E9"/>
      </a:dk1>
      <a:lt1>
        <a:srgbClr val="18BCBE"/>
      </a:lt1>
      <a:dk2>
        <a:srgbClr val="87D5D6"/>
      </a:dk2>
      <a:lt2>
        <a:srgbClr val="FF6B48"/>
      </a:lt2>
      <a:accent1>
        <a:srgbClr val="FD9279"/>
      </a:accent1>
      <a:accent2>
        <a:srgbClr val="FFC561"/>
      </a:accent2>
      <a:accent3>
        <a:srgbClr val="FFE599"/>
      </a:accent3>
      <a:accent4>
        <a:srgbClr val="23385C"/>
      </a:accent4>
      <a:accent5>
        <a:srgbClr val="EBE6DD"/>
      </a:accent5>
      <a:accent6>
        <a:srgbClr val="FF6B48"/>
      </a:accent6>
      <a:hlink>
        <a:srgbClr val="23385C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177</TotalTime>
  <Words>215</Words>
  <Application>Microsoft Office PowerPoint</Application>
  <PresentationFormat>On-screen Show (16:9)</PresentationFormat>
  <Paragraphs>56</Paragraphs>
  <Slides>21</Slides>
  <Notes>11</Notes>
  <HiddenSlides>0</HiddenSlides>
  <MMClips>2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31" baseType="lpstr">
      <vt:lpstr>Black Han Sans</vt:lpstr>
      <vt:lpstr>MyriadPro-LightIt</vt:lpstr>
      <vt:lpstr>Abadi</vt:lpstr>
      <vt:lpstr>MyriadPro-Light</vt:lpstr>
      <vt:lpstr>Roboto Slab</vt:lpstr>
      <vt:lpstr>Aharoni</vt:lpstr>
      <vt:lpstr>Lato</vt:lpstr>
      <vt:lpstr>MyriadPro-SemiboldIt</vt:lpstr>
      <vt:lpstr>Arial</vt:lpstr>
      <vt:lpstr>Teacher Newsletter by Slidesgo</vt:lpstr>
      <vt:lpstr>PowerPoint Presentation</vt:lpstr>
      <vt:lpstr>What is your favorite sport?</vt:lpstr>
      <vt:lpstr>What does “Martial art”  mean?</vt:lpstr>
      <vt:lpstr>Do you like Martial arts films?</vt:lpstr>
      <vt:lpstr>What are the names of some famous martial arts films?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Listen:</vt:lpstr>
      <vt:lpstr>Listen and repeat after each speaker</vt:lpstr>
      <vt:lpstr>PowerPoint Presentation</vt:lpstr>
      <vt:lpstr>Find words to express approval and disapproval</vt:lpstr>
      <vt:lpstr>PowerPoint Presentation</vt:lpstr>
      <vt:lpstr>PowerPoint Presentation</vt:lpstr>
      <vt:lpstr>e</vt:lpstr>
      <vt:lpstr>d</vt:lpstr>
      <vt:lpstr>Thank you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Teacher Newsletter</dc:title>
  <dc:creator>nora</dc:creator>
  <cp:lastModifiedBy>نورا العتيبي</cp:lastModifiedBy>
  <cp:revision>13</cp:revision>
  <dcterms:modified xsi:type="dcterms:W3CDTF">2020-09-15T15:40:52Z</dcterms:modified>
</cp:coreProperties>
</file>